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045FB-4419-4BD3-857E-3F3348C7D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F4C6CA-02F9-4734-9B10-B2A129A9C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589FAF-7479-415B-84FC-6CE77C887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8573B4-F995-4E58-9BBF-E2642019B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01EDFA-33EC-471D-B2DA-2A29EF786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39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C664D9-0C75-4380-AD62-6ED671642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B3D9CC0-DC19-4274-8117-19D42657BA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F41EA3-D607-43F2-AAE6-E3C3FA777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D726C0-747A-4EF1-80A3-FE1D2C392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94959B-7F64-4A97-98E9-9EB1356F7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77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ADA32EA-932E-4742-A924-43B0484E10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F3A6D5-A1CD-443B-9E08-42E14E87E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1A570C-820A-4A63-8C6B-C582B62C8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705A20-A78B-4339-93FB-CF3A71B12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53517C-A024-4DCA-9B4D-F5C3BD6DC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90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AB6EAC-56DF-43A3-B7CD-028340E8F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9D21DF-3754-466C-99DD-3A37BF0F5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7C5E78-539E-4D11-9A93-A5C816768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219550-D330-49C3-BA2C-78D3CA253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D40A1F-F79F-4ABD-8675-F9B53D77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64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445E7-3F93-4141-88F9-34604A268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5B5DBB-AD27-45F5-B0D0-B195FD4F2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C69EC0-14FE-40B0-B7AF-E6282D1E6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4EDF32-FB56-41FA-B19A-91EAA47E9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696FC9-8EF0-4DF9-BD41-8814524CA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809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07B269-D7A8-47BD-B966-6156B714A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0F55A5-01A6-4073-A0C4-A1AE65C9E8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7E6414D-F96B-4D2D-AF6C-8ACAEC25B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D876F3-8363-401D-A48A-D47D494CD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2BF72D-101E-49E3-8B8F-00A628817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EB508B-B975-4049-8255-4CE1C1A49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623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6E6930-2F30-4F10-BD22-1A4097117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CB9C64-7C45-4214-92CB-36716A7B0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2BC175-CCC0-40EA-9619-B22803CDB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F4028FE-B5E4-4CBE-8FDE-FD7494137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338E1F-35BE-4268-BC82-4499C5AA86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73D8840-ADFB-4CCC-B3CF-F7AC6F1A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D7A6D4F-0673-4153-AF80-66E16CB85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5048827-6C43-403F-AC87-4DC18862A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11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0111F9-D926-4FA4-A146-692294913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4298231-ED4B-4D17-B661-3FEC69620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363606E-E731-4FA4-936D-20341F492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123140C-B096-4C88-8904-037018253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149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9AB4448-DB6B-437B-8429-CC6C6358A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4AAF7A2-DD76-498E-8C6E-73CBBC8E0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D9311C6-E168-4607-97BF-B93939520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974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964898-F964-4E51-860D-0F8ADCD32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74C20B-D864-49E9-A4A2-7B6F22DC9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6DF713-7243-4FC5-A86C-4661E4D42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6ECC92-1D2C-4093-88C8-533C584BC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E5E2A5C-79C5-4340-8D6C-DD01B2EEC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6A7FF5-CC75-4CDE-8245-31A32D65C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277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E6E9D-F8F7-4A4D-B71F-7AB0DC3C1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E9F88EC-2A7D-41C9-BE68-F58AF80BF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72D6537-2B53-4B77-AF7C-FE288C2263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874CFB-4794-499F-8BA4-DEE86C736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4E2A03-53E8-40E0-8719-FB6EB46E9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FF060A-CA40-42A3-BFA1-1BADAF360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572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282B82-BF7E-4AE5-96AE-B7FF71664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7F4C7F-A9C4-435B-BD76-02A629791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8BE0A2-BD3D-46B0-9533-CD74338746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3BF6C-660F-40A5-A824-F513D52A763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E4565F-295A-4098-84B5-D8D725268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20DA38-7829-424A-AFAE-319159BB34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589AC-2D73-434C-8FB4-D6E2DAD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4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063D88-E1BC-4B4E-BF44-C05CD41D65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" y="6360"/>
            <a:ext cx="12191999" cy="68643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9AC29C-AB62-4ACD-AE16-9091DBFD33B7}"/>
              </a:ext>
            </a:extLst>
          </p:cNvPr>
          <p:cNvSpPr txBox="1"/>
          <p:nvPr/>
        </p:nvSpPr>
        <p:spPr>
          <a:xfrm>
            <a:off x="1674056" y="464233"/>
            <a:ext cx="8328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0" i="0" dirty="0">
                <a:effectLst/>
              </a:rPr>
              <a:t>Муниципальное автономное учреждение дополнительного образования «Центр детского творчества «Ритм» </a:t>
            </a:r>
            <a:r>
              <a:rPr lang="ru-RU" sz="2800" b="0" i="0" dirty="0" err="1">
                <a:effectLst/>
              </a:rPr>
              <a:t>г.Перми</a:t>
            </a:r>
            <a:r>
              <a:rPr lang="ru-RU" sz="2800" b="0" i="0" dirty="0">
                <a:effectLst/>
              </a:rPr>
              <a:t> </a:t>
            </a:r>
            <a:endParaRPr lang="ru-RU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D3D3F7-08E4-437E-A767-B216BCCD3C41}"/>
              </a:ext>
            </a:extLst>
          </p:cNvPr>
          <p:cNvSpPr txBox="1"/>
          <p:nvPr/>
        </p:nvSpPr>
        <p:spPr>
          <a:xfrm>
            <a:off x="1990579" y="2418684"/>
            <a:ext cx="76950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Проект: </a:t>
            </a:r>
          </a:p>
          <a:p>
            <a:pPr algn="ctr"/>
            <a:r>
              <a:rPr lang="ru-RU" sz="3600" dirty="0"/>
              <a:t>Интерактивная игровая программа </a:t>
            </a:r>
          </a:p>
          <a:p>
            <a:pPr algn="ctr"/>
            <a:r>
              <a:rPr lang="ru-RU" sz="3600" dirty="0"/>
              <a:t>«На волне»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31F75B-A32E-44FD-BD39-165E68F16340}"/>
              </a:ext>
            </a:extLst>
          </p:cNvPr>
          <p:cNvSpPr txBox="1"/>
          <p:nvPr/>
        </p:nvSpPr>
        <p:spPr>
          <a:xfrm>
            <a:off x="7540283" y="4439316"/>
            <a:ext cx="42906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/>
              <a:t>Автор:</a:t>
            </a:r>
          </a:p>
          <a:p>
            <a:pPr algn="r"/>
            <a:r>
              <a:rPr lang="ru-RU" sz="2000" b="1" dirty="0"/>
              <a:t>Одинцова Ж.В.</a:t>
            </a:r>
          </a:p>
          <a:p>
            <a:pPr algn="r"/>
            <a:r>
              <a:rPr lang="ru-RU" sz="2000" dirty="0"/>
              <a:t>Педагог дополнительного образования, </a:t>
            </a:r>
          </a:p>
          <a:p>
            <a:pPr algn="r"/>
            <a:r>
              <a:rPr lang="ru-RU" sz="2000" dirty="0"/>
              <a:t>Педагог-организатор</a:t>
            </a:r>
          </a:p>
          <a:p>
            <a:pPr algn="r"/>
            <a:r>
              <a:rPr lang="ru-RU" sz="2000" dirty="0"/>
              <a:t>МАУ ДО ЦДТ «Ритм» </a:t>
            </a:r>
            <a:r>
              <a:rPr lang="ru-RU" sz="2000" dirty="0" err="1"/>
              <a:t>г.Перми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84951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D05CB3-CB64-4D8B-8C34-4D8529B6A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E07971-019B-48DC-B88B-B60F8BAA005C}"/>
              </a:ext>
            </a:extLst>
          </p:cNvPr>
          <p:cNvSpPr txBox="1"/>
          <p:nvPr/>
        </p:nvSpPr>
        <p:spPr>
          <a:xfrm>
            <a:off x="1756115" y="415955"/>
            <a:ext cx="867976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>
                <a:latin typeface="+mj-lt"/>
              </a:rPr>
              <a:t>Факт:</a:t>
            </a:r>
          </a:p>
          <a:p>
            <a:pPr algn="ctr"/>
            <a:endParaRPr lang="ru-RU" sz="3200" b="1" u="sng" dirty="0">
              <a:latin typeface="+mj-lt"/>
            </a:endParaRPr>
          </a:p>
          <a:p>
            <a:pPr algn="ctr"/>
            <a:r>
              <a:rPr lang="ru-RU" sz="2800" dirty="0"/>
              <a:t>Дефицит знаний современных детей о том, что такое радио? Кто создал первое радио? Для чего оно нужно? Где его используют?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ABA507-84DD-48D8-9A85-B1F334607CF6}"/>
              </a:ext>
            </a:extLst>
          </p:cNvPr>
          <p:cNvSpPr txBox="1"/>
          <p:nvPr/>
        </p:nvSpPr>
        <p:spPr>
          <a:xfrm>
            <a:off x="1756115" y="3429000"/>
            <a:ext cx="901739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/>
              <a:t>Пробный вопрос:</a:t>
            </a:r>
          </a:p>
          <a:p>
            <a:pPr algn="ctr"/>
            <a:endParaRPr lang="ru-RU" sz="3200" u="sng" dirty="0"/>
          </a:p>
          <a:p>
            <a:pPr algn="ctr"/>
            <a:r>
              <a:rPr lang="ru-RU" sz="2800" dirty="0"/>
              <a:t>В какой интересной форме донести до современных детей информацию о радио в учреждении дополнительного образования?</a:t>
            </a:r>
          </a:p>
        </p:txBody>
      </p:sp>
    </p:spTree>
    <p:extLst>
      <p:ext uri="{BB962C8B-B14F-4D97-AF65-F5344CB8AC3E}">
        <p14:creationId xmlns:p14="http://schemas.microsoft.com/office/powerpoint/2010/main" val="162224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FB0FA8-5624-4609-9CDC-D19E51C37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248989-E318-4FED-B854-F0B336A8E8A2}"/>
              </a:ext>
            </a:extLst>
          </p:cNvPr>
          <p:cNvSpPr txBox="1"/>
          <p:nvPr/>
        </p:nvSpPr>
        <p:spPr>
          <a:xfrm>
            <a:off x="1763150" y="604910"/>
            <a:ext cx="866569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>
                <a:latin typeface="+mj-lt"/>
              </a:rPr>
              <a:t>Цель:</a:t>
            </a:r>
          </a:p>
          <a:p>
            <a:pPr algn="ctr"/>
            <a:endParaRPr lang="ru-RU" sz="2800" dirty="0">
              <a:latin typeface="+mj-lt"/>
            </a:endParaRPr>
          </a:p>
          <a:p>
            <a:pPr algn="ctr"/>
            <a:r>
              <a:rPr lang="ru-RU" sz="2800" b="0" i="0" dirty="0">
                <a:solidFill>
                  <a:srgbClr val="000000"/>
                </a:solidFill>
                <a:effectLst/>
              </a:rPr>
              <a:t>расширение знаний о средствах передачи информации на расстоянии.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03B5AF-7F57-4FA0-81DB-5D4905AC96FF}"/>
              </a:ext>
            </a:extLst>
          </p:cNvPr>
          <p:cNvSpPr txBox="1"/>
          <p:nvPr/>
        </p:nvSpPr>
        <p:spPr>
          <a:xfrm>
            <a:off x="750274" y="2424307"/>
            <a:ext cx="866569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latin typeface="+mj-lt"/>
              </a:rPr>
              <a:t>Задачи:</a:t>
            </a:r>
          </a:p>
          <a:p>
            <a:endParaRPr 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Познакомить учащихся с историей изобретения радио;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Создать интерактивную игру на тему радио;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Оценить знания детей по итогам проведения интерактивной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058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C0CB7B-8B4B-4767-A172-BCF75E6FF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3D9B15-7053-49D7-9F1C-94CD424D4327}"/>
              </a:ext>
            </a:extLst>
          </p:cNvPr>
          <p:cNvSpPr txBox="1"/>
          <p:nvPr/>
        </p:nvSpPr>
        <p:spPr>
          <a:xfrm>
            <a:off x="1871003" y="801858"/>
            <a:ext cx="754028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/>
              <a:t>Содержательная модель проекта:</a:t>
            </a:r>
          </a:p>
          <a:p>
            <a:endParaRPr lang="ru-RU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Изучение истории о создании радио;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Принцип работы радио;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Подборка игр для зала;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Подготовка музыкального сопровождения к мероприятию;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Репетиции с ведущими мероприятия.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726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C5AE93-75E2-4CD1-A2DD-351473C74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1E50A772-FDBB-4418-AB62-CDCDF516D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615868"/>
              </p:ext>
            </p:extLst>
          </p:nvPr>
        </p:nvGraphicFramePr>
        <p:xfrm>
          <a:off x="2369625" y="339838"/>
          <a:ext cx="9165882" cy="5120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55294">
                  <a:extLst>
                    <a:ext uri="{9D8B030D-6E8A-4147-A177-3AD203B41FA5}">
                      <a16:colId xmlns:a16="http://schemas.microsoft.com/office/drawing/2014/main" val="2901670895"/>
                    </a:ext>
                  </a:extLst>
                </a:gridCol>
                <a:gridCol w="3055294">
                  <a:extLst>
                    <a:ext uri="{9D8B030D-6E8A-4147-A177-3AD203B41FA5}">
                      <a16:colId xmlns:a16="http://schemas.microsoft.com/office/drawing/2014/main" val="328619822"/>
                    </a:ext>
                  </a:extLst>
                </a:gridCol>
                <a:gridCol w="3055294">
                  <a:extLst>
                    <a:ext uri="{9D8B030D-6E8A-4147-A177-3AD203B41FA5}">
                      <a16:colId xmlns:a16="http://schemas.microsoft.com/office/drawing/2014/main" val="1602066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Участники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Риски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Пути преодоления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80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/>
                        <a:t>Организаторы проекта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Трудности во взаимодействии с участниками проекта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Консультация о проекте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267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/>
                        <a:t>Обучающиеся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Не желание участвовать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Мотивация в участии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499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/>
                        <a:t>Педагоги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Не хватка времени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Стимулирование педагогов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135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090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A2E19F-B153-4BE5-8C8E-B738D4780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0D8FD4-1D5B-482B-B48F-FAB7247DE148}"/>
              </a:ext>
            </a:extLst>
          </p:cNvPr>
          <p:cNvSpPr txBox="1"/>
          <p:nvPr/>
        </p:nvSpPr>
        <p:spPr>
          <a:xfrm>
            <a:off x="1252024" y="492368"/>
            <a:ext cx="86563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latin typeface="+mj-lt"/>
              </a:rPr>
              <a:t>Критерии эффективности проекта</a:t>
            </a:r>
            <a:r>
              <a:rPr lang="ru-RU" b="1" u="sng" dirty="0"/>
              <a:t>: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Создание интерактивной игровой программы «На волне»;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Качественное проведение игр для зла по теме;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100% участие в мероприятие.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0C249C-24F0-4D71-A854-6C8B9D47D244}"/>
              </a:ext>
            </a:extLst>
          </p:cNvPr>
          <p:cNvSpPr txBox="1"/>
          <p:nvPr/>
        </p:nvSpPr>
        <p:spPr>
          <a:xfrm>
            <a:off x="1144171" y="3190232"/>
            <a:ext cx="1071489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latin typeface="+mj-lt"/>
              </a:rPr>
              <a:t>Дальнейшее развитие проекта:</a:t>
            </a:r>
          </a:p>
          <a:p>
            <a:endParaRPr lang="ru-RU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800" dirty="0"/>
              <a:t>Особенностью проекта является его актуальность, продуктивность, универсальность. На основе проекта предполагается: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sz="2800" dirty="0"/>
              <a:t>Распространение опыта в образовательном  пространстве дополнительного образования г. Перми;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sz="2800" dirty="0"/>
              <a:t>Участие во всероссийском конкурсе «Ярмарка затей».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05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BD03D8-8A7D-45E1-9D0C-82A6F7749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A4F09F-0564-4C65-AB41-7888E56345FE}"/>
              </a:ext>
            </a:extLst>
          </p:cNvPr>
          <p:cNvSpPr txBox="1"/>
          <p:nvPr/>
        </p:nvSpPr>
        <p:spPr>
          <a:xfrm>
            <a:off x="1547447" y="1477107"/>
            <a:ext cx="958009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latin typeface="+mj-lt"/>
              </a:rPr>
              <a:t>Ожидаемые результаты:</a:t>
            </a:r>
          </a:p>
          <a:p>
            <a:endParaRPr lang="ru-RU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800" dirty="0"/>
              <a:t>1. Создана интерактивная программа «На волне» 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800" dirty="0"/>
              <a:t>2. Среди современных детей распространены буклеты с информативной частью о создании и использованию радио.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800" dirty="0"/>
              <a:t>3. Сформирована команда участников конкурса «Ярмарка затей 2022».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915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29D5D1-FB04-4022-AD7E-3797A99C9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533B55-6A86-4DF7-8731-D761C4DD3455}"/>
              </a:ext>
            </a:extLst>
          </p:cNvPr>
          <p:cNvSpPr txBox="1"/>
          <p:nvPr/>
        </p:nvSpPr>
        <p:spPr>
          <a:xfrm>
            <a:off x="2459502" y="2413337"/>
            <a:ext cx="86516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+mj-lt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55382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294</Words>
  <Application>Microsoft Office PowerPoint</Application>
  <PresentationFormat>Широкоэкранный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KDFX Modes</dc:creator>
  <cp:lastModifiedBy>Неизвестный пользователь</cp:lastModifiedBy>
  <cp:revision>2</cp:revision>
  <dcterms:created xsi:type="dcterms:W3CDTF">2022-10-14T10:10:50Z</dcterms:created>
  <dcterms:modified xsi:type="dcterms:W3CDTF">2022-10-17T06:25:50Z</dcterms:modified>
</cp:coreProperties>
</file>