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0775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7564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4375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133297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627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8854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9683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8212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9891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5939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8875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2207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0844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6424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590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B3A05-929D-4116-8B6A-84C50AAF42B5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0769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704C63E-6839-4B5A-9D6A-BED9981B2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1555D76-7498-4DCF-8990-97CA68E42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111348"/>
            <a:ext cx="8596668" cy="4930014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pPr marL="0" indent="0" algn="ctr">
              <a:buNone/>
            </a:pPr>
            <a:r>
              <a:rPr lang="ru-RU" sz="44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«Полезное </a:t>
            </a:r>
            <a:r>
              <a:rPr lang="ru-RU" sz="4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мастерство – интересная профессия»</a:t>
            </a:r>
            <a:endParaRPr lang="ru-RU" sz="44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="" xmlns:a16="http://schemas.microsoft.com/office/drawing/2014/main" id="{9D9DFEBC-313F-41EC-93B4-924DDE43C681}"/>
              </a:ext>
            </a:extLst>
          </p:cNvPr>
          <p:cNvSpPr txBox="1">
            <a:spLocks/>
          </p:cNvSpPr>
          <p:nvPr/>
        </p:nvSpPr>
        <p:spPr>
          <a:xfrm>
            <a:off x="6428935" y="3793163"/>
            <a:ext cx="5763065" cy="29159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</a:p>
          <a:p>
            <a:pPr marL="0" indent="0">
              <a:buFont typeface="Wingdings 3" charset="2"/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Уварова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Валентина Владимировна,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МАОУ «Кондратовская средняя школа».</a:t>
            </a:r>
          </a:p>
          <a:p>
            <a:pPr marL="0" indent="0">
              <a:buNone/>
            </a:pP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Сизова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Марина Николаевна,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МАОУ «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Нижнемуллинская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школа»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Гуляева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Вероника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Павловна,учитель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 классов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МАОУ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«Юго-Камская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школа»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Катаева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Екатерина В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ячеславовна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МАОУ «СОШ №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 с углубленным изучением иностранного языка» г. </a:t>
            </a: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Перми »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 3" charset="2"/>
              <a:buNone/>
            </a:pPr>
            <a:endParaRPr lang="ru-RU" sz="1400" dirty="0">
              <a:solidFill>
                <a:schemeClr val="tx1"/>
              </a:solidFill>
            </a:endParaRPr>
          </a:p>
          <a:p>
            <a:pPr marL="0" indent="0">
              <a:buFont typeface="Wingdings 3" charset="2"/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6632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0E0888D-178F-467D-BDD1-A6F784A0C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460CAFF-30BC-41F8-A443-779F9DB728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74055"/>
            <a:ext cx="9732758" cy="4367307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кругозора детей о интересных и важных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профессиях родителей.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 элементарного опыта, способствующего ранней профессиональной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ориентации.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Проблема, решаемая в проекте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Факт: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начальных классов недостаточно осведомлены о профессиональных навыках своих родителей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вопрос: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внеурочной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 познакомить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обучающихся начальных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классов с интересными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важными профессиями родителей и сформировать полезные навыки самообслуживания в быту? 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4070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CE82064-46C7-4D75-9AB0-514936AF2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28246"/>
            <a:ext cx="8596668" cy="811237"/>
          </a:xfrm>
        </p:spPr>
        <p:txBody>
          <a:bodyPr/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93BA2CF-0730-47C6-BD01-74A6AB0A6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20837"/>
            <a:ext cx="8596668" cy="4827563"/>
          </a:xfrm>
        </p:spPr>
        <p:txBody>
          <a:bodyPr>
            <a:normAutofit lnSpcReduction="10000"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организация, проведение творческих мастерских от родителей начальных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офлайн и онлайн среде.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lvl="0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тематику творческих мастерских, дату и место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проведения, 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Вовлечь родителей школьников в подготовку и проведение мастер-классов;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группу в социальных сетях по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хэштегу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#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творческаямастерская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Реализовать серию творческих мастерских;</a:t>
            </a:r>
          </a:p>
          <a:p>
            <a:pPr lvl="0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Транслировать в социальных сетях продукты мастер-классов.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96245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7C4A538-C41C-467E-970C-48D305829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06" y="609600"/>
            <a:ext cx="8275196" cy="1320800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Целевая аудитория: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начальных классов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их родители.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370EA56-25B7-4083-BB38-1AE9303F30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="" xmlns:a16="http://schemas.microsoft.com/office/drawing/2014/main" id="{23BFC266-051B-4151-9D96-9D10D5664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89" y="1691763"/>
            <a:ext cx="7236557" cy="48184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56576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AADCF83-72EA-478E-A120-93CD1386D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Форма: мастер-класс.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755A291-8C0B-41EC-AAE7-7A2860291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3880773"/>
          </a:xfrm>
        </p:spPr>
        <p:txBody>
          <a:bodyPr/>
          <a:lstStyle/>
          <a:p>
            <a:pPr marL="0" indent="0">
              <a:buNone/>
            </a:pPr>
            <a:endParaRPr lang="ru-RU" sz="3200" dirty="0"/>
          </a:p>
          <a:p>
            <a:endParaRPr lang="ru-RU" dirty="0"/>
          </a:p>
        </p:txBody>
      </p:sp>
      <p:pic>
        <p:nvPicPr>
          <p:cNvPr id="1036" name="Picture 12">
            <a:extLst>
              <a:ext uri="{FF2B5EF4-FFF2-40B4-BE49-F238E27FC236}">
                <a16:creationId xmlns="" xmlns:a16="http://schemas.microsoft.com/office/drawing/2014/main" id="{B4348E36-6948-406B-B756-A74A58F49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75" y="2730887"/>
            <a:ext cx="3955771" cy="26384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="" xmlns:a16="http://schemas.microsoft.com/office/drawing/2014/main" id="{90AD0011-407B-4EEC-8522-B07F37B0A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990" y="1548189"/>
            <a:ext cx="3512969" cy="23405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="" xmlns:a16="http://schemas.microsoft.com/office/drawing/2014/main" id="{02F303B5-D52A-459C-9754-B0B3D8686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085" y="4104440"/>
            <a:ext cx="3314041" cy="25298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3837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773BF4-E76C-4450-BCD4-1AF026359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91969"/>
            <a:ext cx="8596668" cy="839372"/>
          </a:xfrm>
        </p:spPr>
        <p:txBody>
          <a:bodyPr>
            <a:norm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этап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6AC4845-A96F-4DDB-A7FD-2A9B3A6CA3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31341"/>
            <a:ext cx="8596668" cy="481002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раз в неделю один из родителей показывает мастер-класс по тематике недели ( своё хобби, профессия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Возможно, вместе с ребенком.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кондитер.</a:t>
            </a: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80" name="Picture 8">
            <a:extLst>
              <a:ext uri="{FF2B5EF4-FFF2-40B4-BE49-F238E27FC236}">
                <a16:creationId xmlns="" xmlns:a16="http://schemas.microsoft.com/office/drawing/2014/main" id="{BCF69A6D-C18F-4783-A12E-EF12C242F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00" y="3410997"/>
            <a:ext cx="3345215" cy="22156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="" xmlns:a16="http://schemas.microsoft.com/office/drawing/2014/main" id="{C3045896-EB18-4595-9696-0977CCA15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776" y="2609410"/>
            <a:ext cx="3320929" cy="22156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>
            <a:extLst>
              <a:ext uri="{FF2B5EF4-FFF2-40B4-BE49-F238E27FC236}">
                <a16:creationId xmlns="" xmlns:a16="http://schemas.microsoft.com/office/drawing/2014/main" id="{A78B3A75-5DD5-4A1A-AC3E-73D9676FC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470" y="3676174"/>
            <a:ext cx="4192173" cy="27961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16297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7456F90-A505-48B6-9167-7ACC06252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12577"/>
            <a:ext cx="8596668" cy="1320800"/>
          </a:xfrm>
        </p:spPr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этап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7CB2D12-2293-4257-9983-1FEFCE0B7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928469"/>
            <a:ext cx="10182924" cy="5112894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делятся в социальных сетях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рецептами, фото приготовления 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хэштегу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#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творческаямастерская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="" xmlns:a16="http://schemas.microsoft.com/office/drawing/2014/main" id="{15805257-D4BA-4ECC-BD23-F86BDFDEF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310940"/>
            <a:ext cx="2873530" cy="42352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="" xmlns:a16="http://schemas.microsoft.com/office/drawing/2014/main" id="{7C75BC67-81F8-4850-8A6B-0954FD24D8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307" y="2080453"/>
            <a:ext cx="2842535" cy="45079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="" xmlns:a16="http://schemas.microsoft.com/office/drawing/2014/main" id="{44F97FE5-5F6F-479F-B6A1-36BD14AC87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829" y="2642452"/>
            <a:ext cx="3187186" cy="39037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84769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8C231E8-48A8-4360-ABAF-61C8DA029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BCC60AE-DC3E-448A-A9BF-32AC1CC55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17785"/>
            <a:ext cx="8596668" cy="4423577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года проводится итог всех мастер-классов. Итог в виде выставки рисунков детей.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="" xmlns:a16="http://schemas.microsoft.com/office/drawing/2014/main" id="{C78E7BA3-EDAB-4D17-8ACB-EA7D27730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521" y="2774070"/>
            <a:ext cx="5724965" cy="38166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13305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7B5C863-E744-4089-AE44-331C9BA08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Результаты: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BBF4949-FE2E-4274-8C6C-3624FE620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47447"/>
            <a:ext cx="10759700" cy="4493916"/>
          </a:xfrm>
        </p:spPr>
        <p:txBody>
          <a:bodyPr/>
          <a:lstStyle/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4 творческих мастер-классов;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Работает группа в ВК (не менее 7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постов/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репостов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80% родителей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вовлечены в воспитательный процесс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 детей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участвуют в мастер-классах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4 видео мастер-классов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Эффекты:</a:t>
            </a:r>
          </a:p>
          <a:p>
            <a:pPr lvl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проект вовлечены молодые педагоги Пермского края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3950931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132</TotalTime>
  <Words>295</Words>
  <Application>Microsoft Office PowerPoint</Application>
  <PresentationFormat>Произвольный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Слайд 1</vt:lpstr>
      <vt:lpstr>Актуальность проекта:</vt:lpstr>
      <vt:lpstr>Цель и задачи проекта</vt:lpstr>
      <vt:lpstr>Целевая аудитория: ученики начальных классов и их родители. </vt:lpstr>
      <vt:lpstr>Форма: мастер-класс. </vt:lpstr>
      <vt:lpstr>1 этап</vt:lpstr>
      <vt:lpstr>2 этап</vt:lpstr>
      <vt:lpstr>3 этап</vt:lpstr>
      <vt:lpstr>Результаты: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Валя</dc:creator>
  <cp:lastModifiedBy>Инга</cp:lastModifiedBy>
  <cp:revision>11</cp:revision>
  <dcterms:created xsi:type="dcterms:W3CDTF">2022-10-12T19:22:53Z</dcterms:created>
  <dcterms:modified xsi:type="dcterms:W3CDTF">2022-10-15T16:06:05Z</dcterms:modified>
</cp:coreProperties>
</file>