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761"/>
    <a:srgbClr val="47B6EE"/>
    <a:srgbClr val="0025D8"/>
    <a:srgbClr val="EE3794"/>
    <a:srgbClr val="3C7F88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53DA7-2200-4A0B-8AB4-91747DFA82A2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5EE2EBC-B3CB-4804-AB7B-45D464158CE1}">
      <dgm:prSet phldrT="[Текст]"/>
      <dgm:spPr/>
      <dgm:t>
        <a:bodyPr/>
        <a:lstStyle/>
        <a:p>
          <a:r>
            <a:rPr lang="ru-RU" u="sng" dirty="0"/>
            <a:t>Цель проекта</a:t>
          </a:r>
          <a:r>
            <a:rPr lang="ru-RU" dirty="0"/>
            <a:t>: создание условий для развития интеллектуальной   культуры,  медиа- и  информационной грамотности всех участников образовательного процесса через проектирование модели деятельности информационно-мультимедийного центра как </a:t>
          </a:r>
          <a:r>
            <a:rPr lang="ru-RU" dirty="0" err="1"/>
            <a:t>надпредметного</a:t>
          </a:r>
          <a:r>
            <a:rPr lang="ru-RU" dirty="0"/>
            <a:t> ядра Цифрового многоуровневого информационного пространства</a:t>
          </a:r>
        </a:p>
      </dgm:t>
    </dgm:pt>
    <dgm:pt modelId="{1FDB1BA6-650C-4ED3-8A70-60D2A48ACF1D}" type="parTrans" cxnId="{37740FA6-FB77-4574-B594-BD0C6EF5FE65}">
      <dgm:prSet/>
      <dgm:spPr/>
      <dgm:t>
        <a:bodyPr/>
        <a:lstStyle/>
        <a:p>
          <a:endParaRPr lang="ru-RU"/>
        </a:p>
      </dgm:t>
    </dgm:pt>
    <dgm:pt modelId="{48F79101-CD42-4C31-8791-8A07A8DA8C41}" type="sibTrans" cxnId="{37740FA6-FB77-4574-B594-BD0C6EF5FE65}">
      <dgm:prSet/>
      <dgm:spPr/>
      <dgm:t>
        <a:bodyPr/>
        <a:lstStyle/>
        <a:p>
          <a:endParaRPr lang="ru-RU"/>
        </a:p>
      </dgm:t>
    </dgm:pt>
    <dgm:pt modelId="{56816767-0FC0-4FB3-BC0A-DC4D292462C7}">
      <dgm:prSet phldrT="[Текст]"/>
      <dgm:spPr/>
      <dgm:t>
        <a:bodyPr/>
        <a:lstStyle/>
        <a:p>
          <a:pPr algn="ctr"/>
          <a:r>
            <a:rPr lang="ru-RU" dirty="0"/>
            <a:t>1. Изучить и разработать нормативно-правовую базу проектной модели деятельности информационно-мультимедийного центра, диагностический инструментарий по проблемам проекта, программу психолого-педагогического мониторинга.</a:t>
          </a:r>
        </a:p>
      </dgm:t>
    </dgm:pt>
    <dgm:pt modelId="{76B17380-044F-4863-A1FE-BEF37461ACEE}" type="parTrans" cxnId="{49F3C712-5B0F-48A1-8CBB-EE89415D5776}">
      <dgm:prSet/>
      <dgm:spPr/>
      <dgm:t>
        <a:bodyPr/>
        <a:lstStyle/>
        <a:p>
          <a:endParaRPr lang="ru-RU"/>
        </a:p>
      </dgm:t>
    </dgm:pt>
    <dgm:pt modelId="{E4F7DBF1-E28E-4849-A31F-A5B02FAE3B17}" type="sibTrans" cxnId="{49F3C712-5B0F-48A1-8CBB-EE89415D5776}">
      <dgm:prSet/>
      <dgm:spPr/>
      <dgm:t>
        <a:bodyPr/>
        <a:lstStyle/>
        <a:p>
          <a:endParaRPr lang="ru-RU"/>
        </a:p>
      </dgm:t>
    </dgm:pt>
    <dgm:pt modelId="{2AF316C8-EDFC-49C4-B506-085F1A3B85BE}">
      <dgm:prSet phldrT="[Текст]"/>
      <dgm:spPr/>
      <dgm:t>
        <a:bodyPr/>
        <a:lstStyle/>
        <a:p>
          <a:r>
            <a:rPr lang="ru-RU" i="0" dirty="0"/>
            <a:t>2. Смоделировать и апробировать уникальную Обучающую  среду  выбора для проявления и развития образовательной активности и цифровых навыков. </a:t>
          </a:r>
        </a:p>
      </dgm:t>
    </dgm:pt>
    <dgm:pt modelId="{C5CC766C-4D0D-41AB-80CF-225F952606DD}" type="parTrans" cxnId="{A0A0FE42-0319-444F-B16A-214F4EBB2C01}">
      <dgm:prSet/>
      <dgm:spPr/>
      <dgm:t>
        <a:bodyPr/>
        <a:lstStyle/>
        <a:p>
          <a:endParaRPr lang="ru-RU"/>
        </a:p>
      </dgm:t>
    </dgm:pt>
    <dgm:pt modelId="{E4B86E4C-2C34-4AFC-BAE2-FF6B42BA2BD8}" type="sibTrans" cxnId="{A0A0FE42-0319-444F-B16A-214F4EBB2C01}">
      <dgm:prSet/>
      <dgm:spPr/>
      <dgm:t>
        <a:bodyPr/>
        <a:lstStyle/>
        <a:p>
          <a:endParaRPr lang="ru-RU"/>
        </a:p>
      </dgm:t>
    </dgm:pt>
    <dgm:pt modelId="{451D3D01-0B5B-4B74-9EB9-80B543CAA54D}">
      <dgm:prSet phldrT="[Текст]"/>
      <dgm:spPr/>
      <dgm:t>
        <a:bodyPr/>
        <a:lstStyle/>
        <a:p>
          <a:r>
            <a:rPr lang="ru-RU" dirty="0"/>
            <a:t>3. Модернизировать </a:t>
          </a:r>
          <a:r>
            <a:rPr lang="ru-RU" dirty="0" smtClean="0"/>
            <a:t> материально-техническую базу школьной библиотеки, </a:t>
          </a:r>
          <a:r>
            <a:rPr lang="ru-RU" dirty="0"/>
            <a:t>превратив её в </a:t>
          </a:r>
          <a:r>
            <a:rPr lang="ru-RU" dirty="0" err="1"/>
            <a:t>информационно-мультимедийный</a:t>
          </a:r>
          <a:r>
            <a:rPr lang="ru-RU"/>
            <a:t> </a:t>
          </a:r>
          <a:r>
            <a:rPr lang="ru-RU" smtClean="0"/>
            <a:t>центр.</a:t>
          </a:r>
          <a:endParaRPr lang="ru-RU" i="0" dirty="0"/>
        </a:p>
      </dgm:t>
    </dgm:pt>
    <dgm:pt modelId="{1E055900-80E3-42EB-A2BE-ACEC3C0E297C}" type="parTrans" cxnId="{9B427D9C-C19B-45FA-A385-9E895EDCDF5D}">
      <dgm:prSet/>
      <dgm:spPr/>
      <dgm:t>
        <a:bodyPr/>
        <a:lstStyle/>
        <a:p>
          <a:endParaRPr lang="ru-RU"/>
        </a:p>
      </dgm:t>
    </dgm:pt>
    <dgm:pt modelId="{0D800CA9-CA6A-40D9-9EB4-D70B79E48D92}" type="sibTrans" cxnId="{9B427D9C-C19B-45FA-A385-9E895EDCDF5D}">
      <dgm:prSet/>
      <dgm:spPr/>
      <dgm:t>
        <a:bodyPr/>
        <a:lstStyle/>
        <a:p>
          <a:endParaRPr lang="ru-RU"/>
        </a:p>
      </dgm:t>
    </dgm:pt>
    <dgm:pt modelId="{834FD5A1-85C2-42F5-9277-5A02601B994B}" type="pres">
      <dgm:prSet presAssocID="{2E753DA7-2200-4A0B-8AB4-91747DFA82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472ED-44B9-4935-B76C-3071FCB1008C}" type="pres">
      <dgm:prSet presAssocID="{75EE2EBC-B3CB-4804-AB7B-45D464158CE1}" presName="roof" presStyleLbl="dkBgShp" presStyleIdx="0" presStyleCnt="2"/>
      <dgm:spPr/>
      <dgm:t>
        <a:bodyPr/>
        <a:lstStyle/>
        <a:p>
          <a:endParaRPr lang="ru-RU"/>
        </a:p>
      </dgm:t>
    </dgm:pt>
    <dgm:pt modelId="{3DB9D8A5-2822-4039-A2E0-307E88E3E4AA}" type="pres">
      <dgm:prSet presAssocID="{75EE2EBC-B3CB-4804-AB7B-45D464158CE1}" presName="pillars" presStyleCnt="0"/>
      <dgm:spPr/>
    </dgm:pt>
    <dgm:pt modelId="{8E7ACC60-32BD-41B5-BBDC-8FD746B3D74E}" type="pres">
      <dgm:prSet presAssocID="{75EE2EBC-B3CB-4804-AB7B-45D464158CE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83DFE-F149-4B45-B858-C7A6C3397F14}" type="pres">
      <dgm:prSet presAssocID="{2AF316C8-EDFC-49C4-B506-085F1A3B85B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9CF2A-8D24-4771-A578-551E5FBD0184}" type="pres">
      <dgm:prSet presAssocID="{451D3D01-0B5B-4B74-9EB9-80B543CAA54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5CB0-E38B-48CA-904C-E056B36CCF1A}" type="pres">
      <dgm:prSet presAssocID="{75EE2EBC-B3CB-4804-AB7B-45D464158CE1}" presName="base" presStyleLbl="dkBgShp" presStyleIdx="1" presStyleCnt="2"/>
      <dgm:spPr/>
    </dgm:pt>
  </dgm:ptLst>
  <dgm:cxnLst>
    <dgm:cxn modelId="{D9B060CE-420A-447D-89B2-0674E7963C6D}" type="presOf" srcId="{2E753DA7-2200-4A0B-8AB4-91747DFA82A2}" destId="{834FD5A1-85C2-42F5-9277-5A02601B994B}" srcOrd="0" destOrd="0" presId="urn:microsoft.com/office/officeart/2005/8/layout/hList3"/>
    <dgm:cxn modelId="{37740FA6-FB77-4574-B594-BD0C6EF5FE65}" srcId="{2E753DA7-2200-4A0B-8AB4-91747DFA82A2}" destId="{75EE2EBC-B3CB-4804-AB7B-45D464158CE1}" srcOrd="0" destOrd="0" parTransId="{1FDB1BA6-650C-4ED3-8A70-60D2A48ACF1D}" sibTransId="{48F79101-CD42-4C31-8791-8A07A8DA8C41}"/>
    <dgm:cxn modelId="{43270EAB-AB89-4E56-9641-58F9B1A979B8}" type="presOf" srcId="{2AF316C8-EDFC-49C4-B506-085F1A3B85BE}" destId="{CD083DFE-F149-4B45-B858-C7A6C3397F14}" srcOrd="0" destOrd="0" presId="urn:microsoft.com/office/officeart/2005/8/layout/hList3"/>
    <dgm:cxn modelId="{A0A0FE42-0319-444F-B16A-214F4EBB2C01}" srcId="{75EE2EBC-B3CB-4804-AB7B-45D464158CE1}" destId="{2AF316C8-EDFC-49C4-B506-085F1A3B85BE}" srcOrd="1" destOrd="0" parTransId="{C5CC766C-4D0D-41AB-80CF-225F952606DD}" sibTransId="{E4B86E4C-2C34-4AFC-BAE2-FF6B42BA2BD8}"/>
    <dgm:cxn modelId="{444E74A0-4FCE-4884-B081-3DA2E8243091}" type="presOf" srcId="{56816767-0FC0-4FB3-BC0A-DC4D292462C7}" destId="{8E7ACC60-32BD-41B5-BBDC-8FD746B3D74E}" srcOrd="0" destOrd="0" presId="urn:microsoft.com/office/officeart/2005/8/layout/hList3"/>
    <dgm:cxn modelId="{49F3C712-5B0F-48A1-8CBB-EE89415D5776}" srcId="{75EE2EBC-B3CB-4804-AB7B-45D464158CE1}" destId="{56816767-0FC0-4FB3-BC0A-DC4D292462C7}" srcOrd="0" destOrd="0" parTransId="{76B17380-044F-4863-A1FE-BEF37461ACEE}" sibTransId="{E4F7DBF1-E28E-4849-A31F-A5B02FAE3B17}"/>
    <dgm:cxn modelId="{5C7D3346-1E32-4E79-9BB5-3570FA0AADCA}" type="presOf" srcId="{75EE2EBC-B3CB-4804-AB7B-45D464158CE1}" destId="{AB3472ED-44B9-4935-B76C-3071FCB1008C}" srcOrd="0" destOrd="0" presId="urn:microsoft.com/office/officeart/2005/8/layout/hList3"/>
    <dgm:cxn modelId="{86FC77C0-CA35-4CEC-A686-0E70452EF3CB}" type="presOf" srcId="{451D3D01-0B5B-4B74-9EB9-80B543CAA54D}" destId="{2159CF2A-8D24-4771-A578-551E5FBD0184}" srcOrd="0" destOrd="0" presId="urn:microsoft.com/office/officeart/2005/8/layout/hList3"/>
    <dgm:cxn modelId="{9B427D9C-C19B-45FA-A385-9E895EDCDF5D}" srcId="{75EE2EBC-B3CB-4804-AB7B-45D464158CE1}" destId="{451D3D01-0B5B-4B74-9EB9-80B543CAA54D}" srcOrd="2" destOrd="0" parTransId="{1E055900-80E3-42EB-A2BE-ACEC3C0E297C}" sibTransId="{0D800CA9-CA6A-40D9-9EB4-D70B79E48D92}"/>
    <dgm:cxn modelId="{4FBC0DD1-B596-48AE-9F7B-A1452C60AF4F}" type="presParOf" srcId="{834FD5A1-85C2-42F5-9277-5A02601B994B}" destId="{AB3472ED-44B9-4935-B76C-3071FCB1008C}" srcOrd="0" destOrd="0" presId="urn:microsoft.com/office/officeart/2005/8/layout/hList3"/>
    <dgm:cxn modelId="{29A0A6E1-2B12-4E09-843F-E4FE556216C2}" type="presParOf" srcId="{834FD5A1-85C2-42F5-9277-5A02601B994B}" destId="{3DB9D8A5-2822-4039-A2E0-307E88E3E4AA}" srcOrd="1" destOrd="0" presId="urn:microsoft.com/office/officeart/2005/8/layout/hList3"/>
    <dgm:cxn modelId="{4F6C0B74-6381-4BE5-8444-DD31B0881B14}" type="presParOf" srcId="{3DB9D8A5-2822-4039-A2E0-307E88E3E4AA}" destId="{8E7ACC60-32BD-41B5-BBDC-8FD746B3D74E}" srcOrd="0" destOrd="0" presId="urn:microsoft.com/office/officeart/2005/8/layout/hList3"/>
    <dgm:cxn modelId="{741FFB88-FAEA-4011-8444-CCFB08F0E6D6}" type="presParOf" srcId="{3DB9D8A5-2822-4039-A2E0-307E88E3E4AA}" destId="{CD083DFE-F149-4B45-B858-C7A6C3397F14}" srcOrd="1" destOrd="0" presId="urn:microsoft.com/office/officeart/2005/8/layout/hList3"/>
    <dgm:cxn modelId="{64C6AFDA-DCD8-43A3-B4B2-1B094621CF76}" type="presParOf" srcId="{3DB9D8A5-2822-4039-A2E0-307E88E3E4AA}" destId="{2159CF2A-8D24-4771-A578-551E5FBD0184}" srcOrd="2" destOrd="0" presId="urn:microsoft.com/office/officeart/2005/8/layout/hList3"/>
    <dgm:cxn modelId="{3D438B85-68C1-49AB-AEB0-AFCE8B98CA44}" type="presParOf" srcId="{834FD5A1-85C2-42F5-9277-5A02601B994B}" destId="{3C725CB0-E38B-48CA-904C-E056B36CCF1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BC9EE-69CA-4CDD-8993-9B72ED85700D}" type="doc">
      <dgm:prSet loTypeId="urn:microsoft.com/office/officeart/2005/8/layout/list1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B8C3F2E9-EEED-4D78-A428-133DEB6988EC}">
      <dgm:prSet phldrT="[Текст]" custT="1"/>
      <dgm:spPr/>
      <dgm:t>
        <a:bodyPr/>
        <a:lstStyle/>
        <a:p>
          <a:r>
            <a:rPr lang="ru-RU" sz="1800" dirty="0"/>
            <a:t>интеллектуальное и эмоциональное вовлечение школьников в образовательный процесс;</a:t>
          </a:r>
        </a:p>
      </dgm:t>
    </dgm:pt>
    <dgm:pt modelId="{94C68AAC-3F10-474D-BDF8-47446BCDCF4A}" type="parTrans" cxnId="{8C790844-1E7C-44C5-A441-9D9307E25B73}">
      <dgm:prSet/>
      <dgm:spPr/>
      <dgm:t>
        <a:bodyPr/>
        <a:lstStyle/>
        <a:p>
          <a:endParaRPr lang="ru-RU" sz="1800"/>
        </a:p>
      </dgm:t>
    </dgm:pt>
    <dgm:pt modelId="{BA59431B-8679-412B-8F7B-D976E0D3E725}" type="sibTrans" cxnId="{8C790844-1E7C-44C5-A441-9D9307E25B73}">
      <dgm:prSet/>
      <dgm:spPr/>
      <dgm:t>
        <a:bodyPr/>
        <a:lstStyle/>
        <a:p>
          <a:endParaRPr lang="ru-RU" sz="1800"/>
        </a:p>
      </dgm:t>
    </dgm:pt>
    <dgm:pt modelId="{93A33267-C3E6-4334-881C-FE076FC495A4}">
      <dgm:prSet phldrT="[Текст]" custT="1"/>
      <dgm:spPr/>
      <dgm:t>
        <a:bodyPr/>
        <a:lstStyle/>
        <a:p>
          <a:r>
            <a:rPr lang="ru-RU" sz="1800" dirty="0"/>
            <a:t>устойчивое достижение образовательных результатов группой «отстающих» школьников (школьников с особенностями восприятия и поведения);</a:t>
          </a:r>
        </a:p>
      </dgm:t>
    </dgm:pt>
    <dgm:pt modelId="{6072CC76-CEB8-4B7C-9FAF-05EA7FB0DC0C}" type="parTrans" cxnId="{B5F7EC04-AD62-46AC-8420-9F542F7B2344}">
      <dgm:prSet/>
      <dgm:spPr/>
      <dgm:t>
        <a:bodyPr/>
        <a:lstStyle/>
        <a:p>
          <a:endParaRPr lang="ru-RU" sz="1800"/>
        </a:p>
      </dgm:t>
    </dgm:pt>
    <dgm:pt modelId="{057B3BE1-35DF-4E09-89A3-BEDC66C2301B}" type="sibTrans" cxnId="{B5F7EC04-AD62-46AC-8420-9F542F7B2344}">
      <dgm:prSet/>
      <dgm:spPr/>
      <dgm:t>
        <a:bodyPr/>
        <a:lstStyle/>
        <a:p>
          <a:endParaRPr lang="ru-RU" sz="1800"/>
        </a:p>
      </dgm:t>
    </dgm:pt>
    <dgm:pt modelId="{38A549BE-F4AB-4DF8-9F02-F5F3339C7AD3}">
      <dgm:prSet phldrT="[Текст]" custT="1"/>
      <dgm:spPr/>
      <dgm:t>
        <a:bodyPr/>
        <a:lstStyle/>
        <a:p>
          <a:r>
            <a:rPr lang="ru-RU" sz="1800" dirty="0"/>
            <a:t>соразмерная и своевременная поддержка школьников с высокими способностями;</a:t>
          </a:r>
        </a:p>
      </dgm:t>
    </dgm:pt>
    <dgm:pt modelId="{15819A2D-3601-47DD-97BE-1BED3F444F89}" type="parTrans" cxnId="{6E451C88-02F5-4CB1-B272-52B97ADC91C2}">
      <dgm:prSet/>
      <dgm:spPr/>
      <dgm:t>
        <a:bodyPr/>
        <a:lstStyle/>
        <a:p>
          <a:endParaRPr lang="ru-RU" sz="1800"/>
        </a:p>
      </dgm:t>
    </dgm:pt>
    <dgm:pt modelId="{D8C9E9D6-FCDD-4AD1-81DB-290CAD50A0C6}" type="sibTrans" cxnId="{6E451C88-02F5-4CB1-B272-52B97ADC91C2}">
      <dgm:prSet/>
      <dgm:spPr/>
      <dgm:t>
        <a:bodyPr/>
        <a:lstStyle/>
        <a:p>
          <a:endParaRPr lang="ru-RU" sz="1800"/>
        </a:p>
      </dgm:t>
    </dgm:pt>
    <dgm:pt modelId="{E671B437-2630-4B1F-9A9D-37D1A02ED703}">
      <dgm:prSet phldrT="[Текст]" custT="1"/>
      <dgm:spPr/>
      <dgm:t>
        <a:bodyPr/>
        <a:lstStyle/>
        <a:p>
          <a:r>
            <a:rPr lang="ru-RU" sz="1800"/>
            <a:t>преодоление ограниченности доступных в школьном обучении образовательных ресурсов;</a:t>
          </a:r>
          <a:endParaRPr lang="ru-RU" sz="1800" dirty="0"/>
        </a:p>
      </dgm:t>
    </dgm:pt>
    <dgm:pt modelId="{101163CB-7EB2-4016-9753-D9756E68DC9C}" type="parTrans" cxnId="{6C94EB60-3FFD-4066-9D9D-D44643484794}">
      <dgm:prSet/>
      <dgm:spPr/>
      <dgm:t>
        <a:bodyPr/>
        <a:lstStyle/>
        <a:p>
          <a:endParaRPr lang="ru-RU" sz="1800"/>
        </a:p>
      </dgm:t>
    </dgm:pt>
    <dgm:pt modelId="{5E8FBC37-BE98-4230-B2E5-BCC9913E17C0}" type="sibTrans" cxnId="{6C94EB60-3FFD-4066-9D9D-D44643484794}">
      <dgm:prSet/>
      <dgm:spPr/>
      <dgm:t>
        <a:bodyPr/>
        <a:lstStyle/>
        <a:p>
          <a:endParaRPr lang="ru-RU" sz="1800"/>
        </a:p>
      </dgm:t>
    </dgm:pt>
    <dgm:pt modelId="{10ACB249-4AD2-4439-B838-8C3B2D1308E1}">
      <dgm:prSet custT="1"/>
      <dgm:spPr/>
      <dgm:t>
        <a:bodyPr/>
        <a:lstStyle/>
        <a:p>
          <a:r>
            <a:rPr lang="ru-RU" sz="1800" dirty="0"/>
            <a:t>обеспечение непрерывности обучения за счет снятия пространственных и временных ограничений;</a:t>
          </a:r>
        </a:p>
      </dgm:t>
    </dgm:pt>
    <dgm:pt modelId="{FBE542AA-9DA4-4679-81DF-63CE453CD4A8}" type="parTrans" cxnId="{6EBBDAED-A1AD-4C28-AC89-B9BC9104DE86}">
      <dgm:prSet/>
      <dgm:spPr/>
      <dgm:t>
        <a:bodyPr/>
        <a:lstStyle/>
        <a:p>
          <a:endParaRPr lang="ru-RU" sz="1800"/>
        </a:p>
      </dgm:t>
    </dgm:pt>
    <dgm:pt modelId="{35954BFC-BC12-4CE5-B084-8FE06E818FBE}" type="sibTrans" cxnId="{6EBBDAED-A1AD-4C28-AC89-B9BC9104DE86}">
      <dgm:prSet/>
      <dgm:spPr/>
      <dgm:t>
        <a:bodyPr/>
        <a:lstStyle/>
        <a:p>
          <a:endParaRPr lang="ru-RU" sz="1800"/>
        </a:p>
      </dgm:t>
    </dgm:pt>
    <dgm:pt modelId="{0BCC1F4F-71C9-4C6D-97D2-1778E5C9328E}">
      <dgm:prSet custT="1"/>
      <dgm:spPr/>
      <dgm:t>
        <a:bodyPr/>
        <a:lstStyle/>
        <a:p>
          <a:r>
            <a:rPr lang="ru-RU" sz="1800" dirty="0"/>
            <a:t>освоение современных цифровых технологий, прежде всего — в их применении, возможность выбора из широкого набора технологий.</a:t>
          </a:r>
        </a:p>
      </dgm:t>
    </dgm:pt>
    <dgm:pt modelId="{5EC24DAF-1D07-4879-86B6-925152178383}" type="parTrans" cxnId="{7D50B553-2A02-4608-A704-3FCF47073597}">
      <dgm:prSet/>
      <dgm:spPr/>
      <dgm:t>
        <a:bodyPr/>
        <a:lstStyle/>
        <a:p>
          <a:endParaRPr lang="ru-RU" sz="1800"/>
        </a:p>
      </dgm:t>
    </dgm:pt>
    <dgm:pt modelId="{37740FC4-126F-455D-8F85-BD27648294EE}" type="sibTrans" cxnId="{7D50B553-2A02-4608-A704-3FCF47073597}">
      <dgm:prSet/>
      <dgm:spPr/>
      <dgm:t>
        <a:bodyPr/>
        <a:lstStyle/>
        <a:p>
          <a:endParaRPr lang="ru-RU" sz="1800"/>
        </a:p>
      </dgm:t>
    </dgm:pt>
    <dgm:pt modelId="{081F6EB8-943A-4ACE-911F-39DF7C9D6F92}" type="pres">
      <dgm:prSet presAssocID="{61FBC9EE-69CA-4CDD-8993-9B72ED8570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8F8E3-2396-411A-AF50-943A361121AD}" type="pres">
      <dgm:prSet presAssocID="{B8C3F2E9-EEED-4D78-A428-133DEB6988EC}" presName="parentLin" presStyleCnt="0"/>
      <dgm:spPr/>
    </dgm:pt>
    <dgm:pt modelId="{C6343AB8-FA09-4208-97D9-FE153C9289B2}" type="pres">
      <dgm:prSet presAssocID="{B8C3F2E9-EEED-4D78-A428-133DEB6988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778DA00-CB53-42EA-8BDA-99FD36CD9B5B}" type="pres">
      <dgm:prSet presAssocID="{B8C3F2E9-EEED-4D78-A428-133DEB6988EC}" presName="parentText" presStyleLbl="node1" presStyleIdx="0" presStyleCnt="6" custScaleX="130600" custScaleY="417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0777E-8DC8-40CC-AB86-7F02DFB015C9}" type="pres">
      <dgm:prSet presAssocID="{B8C3F2E9-EEED-4D78-A428-133DEB6988EC}" presName="negativeSpace" presStyleCnt="0"/>
      <dgm:spPr/>
    </dgm:pt>
    <dgm:pt modelId="{A842A79C-94E1-4419-867D-57C98433B98D}" type="pres">
      <dgm:prSet presAssocID="{B8C3F2E9-EEED-4D78-A428-133DEB6988EC}" presName="childText" presStyleLbl="conFgAcc1" presStyleIdx="0" presStyleCnt="6">
        <dgm:presLayoutVars>
          <dgm:bulletEnabled val="1"/>
        </dgm:presLayoutVars>
      </dgm:prSet>
      <dgm:spPr/>
    </dgm:pt>
    <dgm:pt modelId="{3D7E13C3-8253-4202-A7F0-305D6ACF2800}" type="pres">
      <dgm:prSet presAssocID="{BA59431B-8679-412B-8F7B-D976E0D3E725}" presName="spaceBetweenRectangles" presStyleCnt="0"/>
      <dgm:spPr/>
    </dgm:pt>
    <dgm:pt modelId="{B38A2302-B192-4574-BDF5-97D31044BD17}" type="pres">
      <dgm:prSet presAssocID="{93A33267-C3E6-4334-881C-FE076FC495A4}" presName="parentLin" presStyleCnt="0"/>
      <dgm:spPr/>
    </dgm:pt>
    <dgm:pt modelId="{09F10EBE-AB9F-46E5-B5DF-A49B04D20D8B}" type="pres">
      <dgm:prSet presAssocID="{93A33267-C3E6-4334-881C-FE076FC495A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1C35C4F-9FFC-4CB9-88CE-BBB30B2DB42A}" type="pres">
      <dgm:prSet presAssocID="{93A33267-C3E6-4334-881C-FE076FC495A4}" presName="parentText" presStyleLbl="node1" presStyleIdx="1" presStyleCnt="6" custScaleX="131363" custScaleY="423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62F78-416A-4E49-9E68-0F37DB79CC38}" type="pres">
      <dgm:prSet presAssocID="{93A33267-C3E6-4334-881C-FE076FC495A4}" presName="negativeSpace" presStyleCnt="0"/>
      <dgm:spPr/>
    </dgm:pt>
    <dgm:pt modelId="{C434B76F-4D91-4A62-A518-190CC8D07D5A}" type="pres">
      <dgm:prSet presAssocID="{93A33267-C3E6-4334-881C-FE076FC495A4}" presName="childText" presStyleLbl="conFgAcc1" presStyleIdx="1" presStyleCnt="6">
        <dgm:presLayoutVars>
          <dgm:bulletEnabled val="1"/>
        </dgm:presLayoutVars>
      </dgm:prSet>
      <dgm:spPr/>
    </dgm:pt>
    <dgm:pt modelId="{24A2C450-82D2-4C30-AF70-FC9E6DAC47FA}" type="pres">
      <dgm:prSet presAssocID="{057B3BE1-35DF-4E09-89A3-BEDC66C2301B}" presName="spaceBetweenRectangles" presStyleCnt="0"/>
      <dgm:spPr/>
    </dgm:pt>
    <dgm:pt modelId="{698458A8-085F-4845-8991-94693825F7D8}" type="pres">
      <dgm:prSet presAssocID="{38A549BE-F4AB-4DF8-9F02-F5F3339C7AD3}" presName="parentLin" presStyleCnt="0"/>
      <dgm:spPr/>
    </dgm:pt>
    <dgm:pt modelId="{6740B142-1F94-478A-BF98-3812FA0A459E}" type="pres">
      <dgm:prSet presAssocID="{38A549BE-F4AB-4DF8-9F02-F5F3339C7AD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7F99056-EE8B-41AE-AA3C-9B07DBA3AFF2}" type="pres">
      <dgm:prSet presAssocID="{38A549BE-F4AB-4DF8-9F02-F5F3339C7AD3}" presName="parentText" presStyleLbl="node1" presStyleIdx="2" presStyleCnt="6" custScaleX="133357" custScaleY="432707" custLinFactNeighborX="-9477" custLinFactNeighborY="10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DA297-C155-4E5B-989E-D65BD97B0D81}" type="pres">
      <dgm:prSet presAssocID="{38A549BE-F4AB-4DF8-9F02-F5F3339C7AD3}" presName="negativeSpace" presStyleCnt="0"/>
      <dgm:spPr/>
    </dgm:pt>
    <dgm:pt modelId="{C8AAA66F-67EF-42CD-BE19-CD566D513766}" type="pres">
      <dgm:prSet presAssocID="{38A549BE-F4AB-4DF8-9F02-F5F3339C7AD3}" presName="childText" presStyleLbl="conFgAcc1" presStyleIdx="2" presStyleCnt="6">
        <dgm:presLayoutVars>
          <dgm:bulletEnabled val="1"/>
        </dgm:presLayoutVars>
      </dgm:prSet>
      <dgm:spPr/>
    </dgm:pt>
    <dgm:pt modelId="{6CCC31DD-71BA-4C6E-A155-600B4875B2CD}" type="pres">
      <dgm:prSet presAssocID="{D8C9E9D6-FCDD-4AD1-81DB-290CAD50A0C6}" presName="spaceBetweenRectangles" presStyleCnt="0"/>
      <dgm:spPr/>
    </dgm:pt>
    <dgm:pt modelId="{730E7171-729E-430A-AFAC-66D6B66F13AF}" type="pres">
      <dgm:prSet presAssocID="{E671B437-2630-4B1F-9A9D-37D1A02ED703}" presName="parentLin" presStyleCnt="0"/>
      <dgm:spPr/>
    </dgm:pt>
    <dgm:pt modelId="{B39BD566-2A47-4893-BD0D-E55F0867BA11}" type="pres">
      <dgm:prSet presAssocID="{E671B437-2630-4B1F-9A9D-37D1A02ED70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2E09BE5-D9D8-4E82-8CAA-D1CF74CB93CD}" type="pres">
      <dgm:prSet presAssocID="{E671B437-2630-4B1F-9A9D-37D1A02ED703}" presName="parentText" presStyleLbl="node1" presStyleIdx="3" presStyleCnt="6" custScaleX="131602" custScaleY="444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84273-E68C-4102-8260-20D39A265590}" type="pres">
      <dgm:prSet presAssocID="{E671B437-2630-4B1F-9A9D-37D1A02ED703}" presName="negativeSpace" presStyleCnt="0"/>
      <dgm:spPr/>
    </dgm:pt>
    <dgm:pt modelId="{9F2A2BE7-8541-456E-9085-8835BF30BE7F}" type="pres">
      <dgm:prSet presAssocID="{E671B437-2630-4B1F-9A9D-37D1A02ED703}" presName="childText" presStyleLbl="conFgAcc1" presStyleIdx="3" presStyleCnt="6">
        <dgm:presLayoutVars>
          <dgm:bulletEnabled val="1"/>
        </dgm:presLayoutVars>
      </dgm:prSet>
      <dgm:spPr/>
    </dgm:pt>
    <dgm:pt modelId="{00470635-B782-4E62-A91C-493424813F6F}" type="pres">
      <dgm:prSet presAssocID="{5E8FBC37-BE98-4230-B2E5-BCC9913E17C0}" presName="spaceBetweenRectangles" presStyleCnt="0"/>
      <dgm:spPr/>
    </dgm:pt>
    <dgm:pt modelId="{4B1612B5-E797-4992-A295-37383256C00C}" type="pres">
      <dgm:prSet presAssocID="{10ACB249-4AD2-4439-B838-8C3B2D1308E1}" presName="parentLin" presStyleCnt="0"/>
      <dgm:spPr/>
    </dgm:pt>
    <dgm:pt modelId="{8E6CFD58-A742-4832-9789-482E0647AF03}" type="pres">
      <dgm:prSet presAssocID="{10ACB249-4AD2-4439-B838-8C3B2D1308E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08BB0D3-357F-4B56-8682-2E8E1ACA8878}" type="pres">
      <dgm:prSet presAssocID="{10ACB249-4AD2-4439-B838-8C3B2D1308E1}" presName="parentText" presStyleLbl="node1" presStyleIdx="4" presStyleCnt="6" custScaleX="130897" custScaleY="431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C6D45-9B0D-4532-A63D-BFAE8A8EFA90}" type="pres">
      <dgm:prSet presAssocID="{10ACB249-4AD2-4439-B838-8C3B2D1308E1}" presName="negativeSpace" presStyleCnt="0"/>
      <dgm:spPr/>
    </dgm:pt>
    <dgm:pt modelId="{A3F0388C-9D51-4C28-B88C-B42728B349E9}" type="pres">
      <dgm:prSet presAssocID="{10ACB249-4AD2-4439-B838-8C3B2D1308E1}" presName="childText" presStyleLbl="conFgAcc1" presStyleIdx="4" presStyleCnt="6">
        <dgm:presLayoutVars>
          <dgm:bulletEnabled val="1"/>
        </dgm:presLayoutVars>
      </dgm:prSet>
      <dgm:spPr/>
    </dgm:pt>
    <dgm:pt modelId="{849606C9-F92B-4DA9-83A1-6C885FFD858B}" type="pres">
      <dgm:prSet presAssocID="{35954BFC-BC12-4CE5-B084-8FE06E818FBE}" presName="spaceBetweenRectangles" presStyleCnt="0"/>
      <dgm:spPr/>
    </dgm:pt>
    <dgm:pt modelId="{38519072-82A0-4710-B713-C1AF8F336FB9}" type="pres">
      <dgm:prSet presAssocID="{0BCC1F4F-71C9-4C6D-97D2-1778E5C9328E}" presName="parentLin" presStyleCnt="0"/>
      <dgm:spPr/>
    </dgm:pt>
    <dgm:pt modelId="{9C16372B-4D53-4485-8FAC-EDFA8EA2140E}" type="pres">
      <dgm:prSet presAssocID="{0BCC1F4F-71C9-4C6D-97D2-1778E5C932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1F7D5D3-CD19-4065-981C-9F08F719A81E}" type="pres">
      <dgm:prSet presAssocID="{0BCC1F4F-71C9-4C6D-97D2-1778E5C9328E}" presName="parentText" presStyleLbl="node1" presStyleIdx="5" presStyleCnt="6" custScaleX="133028" custScaleY="479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8B747-F46F-460C-9F62-2D49ADDF98BF}" type="pres">
      <dgm:prSet presAssocID="{0BCC1F4F-71C9-4C6D-97D2-1778E5C9328E}" presName="negativeSpace" presStyleCnt="0"/>
      <dgm:spPr/>
    </dgm:pt>
    <dgm:pt modelId="{EB899C33-B613-4BB9-9CA8-3196E38FE67E}" type="pres">
      <dgm:prSet presAssocID="{0BCC1F4F-71C9-4C6D-97D2-1778E5C932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F7EC04-AD62-46AC-8420-9F542F7B2344}" srcId="{61FBC9EE-69CA-4CDD-8993-9B72ED85700D}" destId="{93A33267-C3E6-4334-881C-FE076FC495A4}" srcOrd="1" destOrd="0" parTransId="{6072CC76-CEB8-4B7C-9FAF-05EA7FB0DC0C}" sibTransId="{057B3BE1-35DF-4E09-89A3-BEDC66C2301B}"/>
    <dgm:cxn modelId="{E6E71CEB-8E7D-4639-AD40-BA93B8AEF202}" type="presOf" srcId="{E671B437-2630-4B1F-9A9D-37D1A02ED703}" destId="{B39BD566-2A47-4893-BD0D-E55F0867BA11}" srcOrd="0" destOrd="0" presId="urn:microsoft.com/office/officeart/2005/8/layout/list1"/>
    <dgm:cxn modelId="{C29A55B9-CE9D-4CB1-A136-EEA2E6D784AE}" type="presOf" srcId="{93A33267-C3E6-4334-881C-FE076FC495A4}" destId="{09F10EBE-AB9F-46E5-B5DF-A49B04D20D8B}" srcOrd="0" destOrd="0" presId="urn:microsoft.com/office/officeart/2005/8/layout/list1"/>
    <dgm:cxn modelId="{069E7A41-B72B-42B7-860B-8E3DB275561B}" type="presOf" srcId="{38A549BE-F4AB-4DF8-9F02-F5F3339C7AD3}" destId="{37F99056-EE8B-41AE-AA3C-9B07DBA3AFF2}" srcOrd="1" destOrd="0" presId="urn:microsoft.com/office/officeart/2005/8/layout/list1"/>
    <dgm:cxn modelId="{AFB9C6B4-4D45-4289-B44C-A5BFCC3B0020}" type="presOf" srcId="{E671B437-2630-4B1F-9A9D-37D1A02ED703}" destId="{D2E09BE5-D9D8-4E82-8CAA-D1CF74CB93CD}" srcOrd="1" destOrd="0" presId="urn:microsoft.com/office/officeart/2005/8/layout/list1"/>
    <dgm:cxn modelId="{8C790844-1E7C-44C5-A441-9D9307E25B73}" srcId="{61FBC9EE-69CA-4CDD-8993-9B72ED85700D}" destId="{B8C3F2E9-EEED-4D78-A428-133DEB6988EC}" srcOrd="0" destOrd="0" parTransId="{94C68AAC-3F10-474D-BDF8-47446BCDCF4A}" sibTransId="{BA59431B-8679-412B-8F7B-D976E0D3E725}"/>
    <dgm:cxn modelId="{EE478739-F798-457D-B419-8AACC8B3F4D7}" type="presOf" srcId="{61FBC9EE-69CA-4CDD-8993-9B72ED85700D}" destId="{081F6EB8-943A-4ACE-911F-39DF7C9D6F92}" srcOrd="0" destOrd="0" presId="urn:microsoft.com/office/officeart/2005/8/layout/list1"/>
    <dgm:cxn modelId="{7D50B553-2A02-4608-A704-3FCF47073597}" srcId="{61FBC9EE-69CA-4CDD-8993-9B72ED85700D}" destId="{0BCC1F4F-71C9-4C6D-97D2-1778E5C9328E}" srcOrd="5" destOrd="0" parTransId="{5EC24DAF-1D07-4879-86B6-925152178383}" sibTransId="{37740FC4-126F-455D-8F85-BD27648294EE}"/>
    <dgm:cxn modelId="{61699A28-4C0C-42F5-B257-8D5F3D610935}" type="presOf" srcId="{38A549BE-F4AB-4DF8-9F02-F5F3339C7AD3}" destId="{6740B142-1F94-478A-BF98-3812FA0A459E}" srcOrd="0" destOrd="0" presId="urn:microsoft.com/office/officeart/2005/8/layout/list1"/>
    <dgm:cxn modelId="{E0C582A3-C021-4344-BB60-D11570CF6D6F}" type="presOf" srcId="{10ACB249-4AD2-4439-B838-8C3B2D1308E1}" destId="{D08BB0D3-357F-4B56-8682-2E8E1ACA8878}" srcOrd="1" destOrd="0" presId="urn:microsoft.com/office/officeart/2005/8/layout/list1"/>
    <dgm:cxn modelId="{251DDAEA-AD71-4304-8294-CC568D570F27}" type="presOf" srcId="{10ACB249-4AD2-4439-B838-8C3B2D1308E1}" destId="{8E6CFD58-A742-4832-9789-482E0647AF03}" srcOrd="0" destOrd="0" presId="urn:microsoft.com/office/officeart/2005/8/layout/list1"/>
    <dgm:cxn modelId="{39B8F763-8927-4333-A748-7C754174DDF3}" type="presOf" srcId="{0BCC1F4F-71C9-4C6D-97D2-1778E5C9328E}" destId="{9C16372B-4D53-4485-8FAC-EDFA8EA2140E}" srcOrd="0" destOrd="0" presId="urn:microsoft.com/office/officeart/2005/8/layout/list1"/>
    <dgm:cxn modelId="{6C94EB60-3FFD-4066-9D9D-D44643484794}" srcId="{61FBC9EE-69CA-4CDD-8993-9B72ED85700D}" destId="{E671B437-2630-4B1F-9A9D-37D1A02ED703}" srcOrd="3" destOrd="0" parTransId="{101163CB-7EB2-4016-9753-D9756E68DC9C}" sibTransId="{5E8FBC37-BE98-4230-B2E5-BCC9913E17C0}"/>
    <dgm:cxn modelId="{FD98DAFB-022A-4DF8-A918-4ED2378F965B}" type="presOf" srcId="{93A33267-C3E6-4334-881C-FE076FC495A4}" destId="{71C35C4F-9FFC-4CB9-88CE-BBB30B2DB42A}" srcOrd="1" destOrd="0" presId="urn:microsoft.com/office/officeart/2005/8/layout/list1"/>
    <dgm:cxn modelId="{2A91D437-84DD-4ED6-93F3-0DCA5A935D25}" type="presOf" srcId="{0BCC1F4F-71C9-4C6D-97D2-1778E5C9328E}" destId="{F1F7D5D3-CD19-4065-981C-9F08F719A81E}" srcOrd="1" destOrd="0" presId="urn:microsoft.com/office/officeart/2005/8/layout/list1"/>
    <dgm:cxn modelId="{FC373644-2B93-4429-A893-BA06B6B2AF2D}" type="presOf" srcId="{B8C3F2E9-EEED-4D78-A428-133DEB6988EC}" destId="{4778DA00-CB53-42EA-8BDA-99FD36CD9B5B}" srcOrd="1" destOrd="0" presId="urn:microsoft.com/office/officeart/2005/8/layout/list1"/>
    <dgm:cxn modelId="{6E451C88-02F5-4CB1-B272-52B97ADC91C2}" srcId="{61FBC9EE-69CA-4CDD-8993-9B72ED85700D}" destId="{38A549BE-F4AB-4DF8-9F02-F5F3339C7AD3}" srcOrd="2" destOrd="0" parTransId="{15819A2D-3601-47DD-97BE-1BED3F444F89}" sibTransId="{D8C9E9D6-FCDD-4AD1-81DB-290CAD50A0C6}"/>
    <dgm:cxn modelId="{8F2A97F4-7FA0-44CA-AD1F-FC45179E60D0}" type="presOf" srcId="{B8C3F2E9-EEED-4D78-A428-133DEB6988EC}" destId="{C6343AB8-FA09-4208-97D9-FE153C9289B2}" srcOrd="0" destOrd="0" presId="urn:microsoft.com/office/officeart/2005/8/layout/list1"/>
    <dgm:cxn modelId="{6EBBDAED-A1AD-4C28-AC89-B9BC9104DE86}" srcId="{61FBC9EE-69CA-4CDD-8993-9B72ED85700D}" destId="{10ACB249-4AD2-4439-B838-8C3B2D1308E1}" srcOrd="4" destOrd="0" parTransId="{FBE542AA-9DA4-4679-81DF-63CE453CD4A8}" sibTransId="{35954BFC-BC12-4CE5-B084-8FE06E818FBE}"/>
    <dgm:cxn modelId="{FBE57E4D-8BFD-4B6A-9086-D360B68C1455}" type="presParOf" srcId="{081F6EB8-943A-4ACE-911F-39DF7C9D6F92}" destId="{3378F8E3-2396-411A-AF50-943A361121AD}" srcOrd="0" destOrd="0" presId="urn:microsoft.com/office/officeart/2005/8/layout/list1"/>
    <dgm:cxn modelId="{7C386799-BD65-4CBE-856C-B4B4D770B799}" type="presParOf" srcId="{3378F8E3-2396-411A-AF50-943A361121AD}" destId="{C6343AB8-FA09-4208-97D9-FE153C9289B2}" srcOrd="0" destOrd="0" presId="urn:microsoft.com/office/officeart/2005/8/layout/list1"/>
    <dgm:cxn modelId="{3326D4B5-2491-4C51-B82A-52DFCBA67FB3}" type="presParOf" srcId="{3378F8E3-2396-411A-AF50-943A361121AD}" destId="{4778DA00-CB53-42EA-8BDA-99FD36CD9B5B}" srcOrd="1" destOrd="0" presId="urn:microsoft.com/office/officeart/2005/8/layout/list1"/>
    <dgm:cxn modelId="{D160FB74-62DA-42B3-B61A-F1DD65DDB38C}" type="presParOf" srcId="{081F6EB8-943A-4ACE-911F-39DF7C9D6F92}" destId="{7440777E-8DC8-40CC-AB86-7F02DFB015C9}" srcOrd="1" destOrd="0" presId="urn:microsoft.com/office/officeart/2005/8/layout/list1"/>
    <dgm:cxn modelId="{ECB90DF8-B912-4195-8757-8C4E3198E40B}" type="presParOf" srcId="{081F6EB8-943A-4ACE-911F-39DF7C9D6F92}" destId="{A842A79C-94E1-4419-867D-57C98433B98D}" srcOrd="2" destOrd="0" presId="urn:microsoft.com/office/officeart/2005/8/layout/list1"/>
    <dgm:cxn modelId="{C0D3C2B4-D89D-4812-B3C9-8998F033D7D1}" type="presParOf" srcId="{081F6EB8-943A-4ACE-911F-39DF7C9D6F92}" destId="{3D7E13C3-8253-4202-A7F0-305D6ACF2800}" srcOrd="3" destOrd="0" presId="urn:microsoft.com/office/officeart/2005/8/layout/list1"/>
    <dgm:cxn modelId="{1196BE4D-7D27-4818-AB61-A7D4F12CEC29}" type="presParOf" srcId="{081F6EB8-943A-4ACE-911F-39DF7C9D6F92}" destId="{B38A2302-B192-4574-BDF5-97D31044BD17}" srcOrd="4" destOrd="0" presId="urn:microsoft.com/office/officeart/2005/8/layout/list1"/>
    <dgm:cxn modelId="{764E5226-94C6-42C7-AB3F-B668C4316DDD}" type="presParOf" srcId="{B38A2302-B192-4574-BDF5-97D31044BD17}" destId="{09F10EBE-AB9F-46E5-B5DF-A49B04D20D8B}" srcOrd="0" destOrd="0" presId="urn:microsoft.com/office/officeart/2005/8/layout/list1"/>
    <dgm:cxn modelId="{AE91776B-130F-4C0A-9553-A5925009F455}" type="presParOf" srcId="{B38A2302-B192-4574-BDF5-97D31044BD17}" destId="{71C35C4F-9FFC-4CB9-88CE-BBB30B2DB42A}" srcOrd="1" destOrd="0" presId="urn:microsoft.com/office/officeart/2005/8/layout/list1"/>
    <dgm:cxn modelId="{DBE056A1-B626-44BF-8460-681F79EC265B}" type="presParOf" srcId="{081F6EB8-943A-4ACE-911F-39DF7C9D6F92}" destId="{57462F78-416A-4E49-9E68-0F37DB79CC38}" srcOrd="5" destOrd="0" presId="urn:microsoft.com/office/officeart/2005/8/layout/list1"/>
    <dgm:cxn modelId="{193C9706-4B10-47F7-ADF9-14FECB12066C}" type="presParOf" srcId="{081F6EB8-943A-4ACE-911F-39DF7C9D6F92}" destId="{C434B76F-4D91-4A62-A518-190CC8D07D5A}" srcOrd="6" destOrd="0" presId="urn:microsoft.com/office/officeart/2005/8/layout/list1"/>
    <dgm:cxn modelId="{5793BB1A-DD49-4A9D-98D4-21AC2E6BDFAA}" type="presParOf" srcId="{081F6EB8-943A-4ACE-911F-39DF7C9D6F92}" destId="{24A2C450-82D2-4C30-AF70-FC9E6DAC47FA}" srcOrd="7" destOrd="0" presId="urn:microsoft.com/office/officeart/2005/8/layout/list1"/>
    <dgm:cxn modelId="{D231B52D-EE4A-4784-AD53-63785A9FA1B7}" type="presParOf" srcId="{081F6EB8-943A-4ACE-911F-39DF7C9D6F92}" destId="{698458A8-085F-4845-8991-94693825F7D8}" srcOrd="8" destOrd="0" presId="urn:microsoft.com/office/officeart/2005/8/layout/list1"/>
    <dgm:cxn modelId="{EF5F63A6-0BA2-47D8-B352-24B2F751CD5A}" type="presParOf" srcId="{698458A8-085F-4845-8991-94693825F7D8}" destId="{6740B142-1F94-478A-BF98-3812FA0A459E}" srcOrd="0" destOrd="0" presId="urn:microsoft.com/office/officeart/2005/8/layout/list1"/>
    <dgm:cxn modelId="{499F4DD2-CD4E-49C7-A923-112D923B7CF8}" type="presParOf" srcId="{698458A8-085F-4845-8991-94693825F7D8}" destId="{37F99056-EE8B-41AE-AA3C-9B07DBA3AFF2}" srcOrd="1" destOrd="0" presId="urn:microsoft.com/office/officeart/2005/8/layout/list1"/>
    <dgm:cxn modelId="{448998F3-AB2E-4333-90A2-FE367E682AB3}" type="presParOf" srcId="{081F6EB8-943A-4ACE-911F-39DF7C9D6F92}" destId="{376DA297-C155-4E5B-989E-D65BD97B0D81}" srcOrd="9" destOrd="0" presId="urn:microsoft.com/office/officeart/2005/8/layout/list1"/>
    <dgm:cxn modelId="{09148D45-7E0F-44AF-A2F6-D8BA12936D22}" type="presParOf" srcId="{081F6EB8-943A-4ACE-911F-39DF7C9D6F92}" destId="{C8AAA66F-67EF-42CD-BE19-CD566D513766}" srcOrd="10" destOrd="0" presId="urn:microsoft.com/office/officeart/2005/8/layout/list1"/>
    <dgm:cxn modelId="{954F5F02-BABC-46F0-B1FB-614FDC7EF690}" type="presParOf" srcId="{081F6EB8-943A-4ACE-911F-39DF7C9D6F92}" destId="{6CCC31DD-71BA-4C6E-A155-600B4875B2CD}" srcOrd="11" destOrd="0" presId="urn:microsoft.com/office/officeart/2005/8/layout/list1"/>
    <dgm:cxn modelId="{75F1C7CF-DBEF-4C25-B50C-5B873CFA5307}" type="presParOf" srcId="{081F6EB8-943A-4ACE-911F-39DF7C9D6F92}" destId="{730E7171-729E-430A-AFAC-66D6B66F13AF}" srcOrd="12" destOrd="0" presId="urn:microsoft.com/office/officeart/2005/8/layout/list1"/>
    <dgm:cxn modelId="{A73DB735-3618-4238-8A7D-AB7AB28B3AD2}" type="presParOf" srcId="{730E7171-729E-430A-AFAC-66D6B66F13AF}" destId="{B39BD566-2A47-4893-BD0D-E55F0867BA11}" srcOrd="0" destOrd="0" presId="urn:microsoft.com/office/officeart/2005/8/layout/list1"/>
    <dgm:cxn modelId="{F2C66E13-A878-4597-A044-377B966B8465}" type="presParOf" srcId="{730E7171-729E-430A-AFAC-66D6B66F13AF}" destId="{D2E09BE5-D9D8-4E82-8CAA-D1CF74CB93CD}" srcOrd="1" destOrd="0" presId="urn:microsoft.com/office/officeart/2005/8/layout/list1"/>
    <dgm:cxn modelId="{037F978C-6891-46F0-B10B-9D0C1FDC8FAE}" type="presParOf" srcId="{081F6EB8-943A-4ACE-911F-39DF7C9D6F92}" destId="{1A584273-E68C-4102-8260-20D39A265590}" srcOrd="13" destOrd="0" presId="urn:microsoft.com/office/officeart/2005/8/layout/list1"/>
    <dgm:cxn modelId="{3C78F5B7-95D6-4BF8-A98E-7AF37E4B580B}" type="presParOf" srcId="{081F6EB8-943A-4ACE-911F-39DF7C9D6F92}" destId="{9F2A2BE7-8541-456E-9085-8835BF30BE7F}" srcOrd="14" destOrd="0" presId="urn:microsoft.com/office/officeart/2005/8/layout/list1"/>
    <dgm:cxn modelId="{178A9908-7BE2-4FED-89ED-7DDA60E60B63}" type="presParOf" srcId="{081F6EB8-943A-4ACE-911F-39DF7C9D6F92}" destId="{00470635-B782-4E62-A91C-493424813F6F}" srcOrd="15" destOrd="0" presId="urn:microsoft.com/office/officeart/2005/8/layout/list1"/>
    <dgm:cxn modelId="{6D13312E-4346-4E09-9C5B-5D6D8459A35E}" type="presParOf" srcId="{081F6EB8-943A-4ACE-911F-39DF7C9D6F92}" destId="{4B1612B5-E797-4992-A295-37383256C00C}" srcOrd="16" destOrd="0" presId="urn:microsoft.com/office/officeart/2005/8/layout/list1"/>
    <dgm:cxn modelId="{A1FE6189-79E3-4CD9-92C3-7D4F0FD1EB01}" type="presParOf" srcId="{4B1612B5-E797-4992-A295-37383256C00C}" destId="{8E6CFD58-A742-4832-9789-482E0647AF03}" srcOrd="0" destOrd="0" presId="urn:microsoft.com/office/officeart/2005/8/layout/list1"/>
    <dgm:cxn modelId="{0772C058-24B9-4AE7-95A2-395475D5B036}" type="presParOf" srcId="{4B1612B5-E797-4992-A295-37383256C00C}" destId="{D08BB0D3-357F-4B56-8682-2E8E1ACA8878}" srcOrd="1" destOrd="0" presId="urn:microsoft.com/office/officeart/2005/8/layout/list1"/>
    <dgm:cxn modelId="{5E1ED59D-4C17-4E9F-894B-10641F74BCE0}" type="presParOf" srcId="{081F6EB8-943A-4ACE-911F-39DF7C9D6F92}" destId="{0AFC6D45-9B0D-4532-A63D-BFAE8A8EFA90}" srcOrd="17" destOrd="0" presId="urn:microsoft.com/office/officeart/2005/8/layout/list1"/>
    <dgm:cxn modelId="{687B17FC-CCD7-4439-B728-A2C860800706}" type="presParOf" srcId="{081F6EB8-943A-4ACE-911F-39DF7C9D6F92}" destId="{A3F0388C-9D51-4C28-B88C-B42728B349E9}" srcOrd="18" destOrd="0" presId="urn:microsoft.com/office/officeart/2005/8/layout/list1"/>
    <dgm:cxn modelId="{00BFF0B7-8D2C-4076-AC27-CC934F831BE2}" type="presParOf" srcId="{081F6EB8-943A-4ACE-911F-39DF7C9D6F92}" destId="{849606C9-F92B-4DA9-83A1-6C885FFD858B}" srcOrd="19" destOrd="0" presId="urn:microsoft.com/office/officeart/2005/8/layout/list1"/>
    <dgm:cxn modelId="{96506F99-E7F7-4A5D-805E-B2CF45C0FB5F}" type="presParOf" srcId="{081F6EB8-943A-4ACE-911F-39DF7C9D6F92}" destId="{38519072-82A0-4710-B713-C1AF8F336FB9}" srcOrd="20" destOrd="0" presId="urn:microsoft.com/office/officeart/2005/8/layout/list1"/>
    <dgm:cxn modelId="{AADF96C6-75C7-4828-8B22-F390857C4019}" type="presParOf" srcId="{38519072-82A0-4710-B713-C1AF8F336FB9}" destId="{9C16372B-4D53-4485-8FAC-EDFA8EA2140E}" srcOrd="0" destOrd="0" presId="urn:microsoft.com/office/officeart/2005/8/layout/list1"/>
    <dgm:cxn modelId="{CC30D3C1-2CF6-47D6-926F-C34DA8E7DD5B}" type="presParOf" srcId="{38519072-82A0-4710-B713-C1AF8F336FB9}" destId="{F1F7D5D3-CD19-4065-981C-9F08F719A81E}" srcOrd="1" destOrd="0" presId="urn:microsoft.com/office/officeart/2005/8/layout/list1"/>
    <dgm:cxn modelId="{B266A6B2-ED2D-43EA-8D66-3C3CF499F236}" type="presParOf" srcId="{081F6EB8-943A-4ACE-911F-39DF7C9D6F92}" destId="{4868B747-F46F-460C-9F62-2D49ADDF98BF}" srcOrd="21" destOrd="0" presId="urn:microsoft.com/office/officeart/2005/8/layout/list1"/>
    <dgm:cxn modelId="{A531B682-4685-4289-9A73-5FD9ACAF1980}" type="presParOf" srcId="{081F6EB8-943A-4ACE-911F-39DF7C9D6F92}" destId="{EB899C33-B613-4BB9-9CA8-3196E38FE67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8C50C-D64E-47A8-BCD7-8BACEAE5137F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893EB3-D3EF-4289-B778-C7684FF42147}">
      <dgm:prSet phldrT="[Текст]" custT="1"/>
      <dgm:spPr/>
      <dgm:t>
        <a:bodyPr/>
        <a:lstStyle/>
        <a:p>
          <a:r>
            <a:rPr lang="ru-RU" sz="1100" b="1"/>
            <a:t>Образовательная платформа "</a:t>
          </a:r>
          <a:r>
            <a:rPr lang="en-US" sz="1100" b="1"/>
            <a:t>NUCLEUS</a:t>
          </a:r>
          <a:r>
            <a:rPr lang="ru-RU" sz="900"/>
            <a:t>"</a:t>
          </a:r>
        </a:p>
      </dgm:t>
    </dgm:pt>
    <dgm:pt modelId="{4BAE20AD-ADF6-4750-8971-FB2D9B14AD03}" type="parTrans" cxnId="{83DB81EC-BC2F-46F8-8F42-38644C2C0C0D}">
      <dgm:prSet/>
      <dgm:spPr/>
      <dgm:t>
        <a:bodyPr/>
        <a:lstStyle/>
        <a:p>
          <a:endParaRPr lang="ru-RU"/>
        </a:p>
      </dgm:t>
    </dgm:pt>
    <dgm:pt modelId="{06D061A1-5600-43D4-9230-D87DBA13F2E9}" type="sibTrans" cxnId="{83DB81EC-BC2F-46F8-8F42-38644C2C0C0D}">
      <dgm:prSet/>
      <dgm:spPr/>
      <dgm:t>
        <a:bodyPr/>
        <a:lstStyle/>
        <a:p>
          <a:endParaRPr lang="ru-RU"/>
        </a:p>
      </dgm:t>
    </dgm:pt>
    <dgm:pt modelId="{267128B9-CFD0-4E12-8A5D-B218CC07D7AA}">
      <dgm:prSet phldrT="[Текст]" custT="1"/>
      <dgm:spPr/>
      <dgm:t>
        <a:bodyPr/>
        <a:lstStyle/>
        <a:p>
          <a:r>
            <a:rPr lang="ru-RU" sz="1200" b="1" dirty="0"/>
            <a:t>Информационно-мультимедийный центр "Ядро"</a:t>
          </a:r>
        </a:p>
      </dgm:t>
    </dgm:pt>
    <dgm:pt modelId="{30D1FFEC-993A-4359-AF66-12FC8F969C7E}" type="parTrans" cxnId="{718724DA-E703-4130-AA65-19385C561B16}">
      <dgm:prSet/>
      <dgm:spPr/>
      <dgm:t>
        <a:bodyPr/>
        <a:lstStyle/>
        <a:p>
          <a:endParaRPr lang="ru-RU"/>
        </a:p>
      </dgm:t>
    </dgm:pt>
    <dgm:pt modelId="{19E9772C-66D2-41D3-A447-576440A14471}" type="sibTrans" cxnId="{718724DA-E703-4130-AA65-19385C561B16}">
      <dgm:prSet/>
      <dgm:spPr/>
      <dgm:t>
        <a:bodyPr/>
        <a:lstStyle/>
        <a:p>
          <a:endParaRPr lang="ru-RU"/>
        </a:p>
      </dgm:t>
    </dgm:pt>
    <dgm:pt modelId="{5B0E9885-5943-46D9-AB7F-38A135754055}" type="pres">
      <dgm:prSet presAssocID="{05C8C50C-D64E-47A8-BCD7-8BACEAE5137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D1687-1DA6-4F57-ADB2-5696F9BEE862}" type="pres">
      <dgm:prSet presAssocID="{05C8C50C-D64E-47A8-BCD7-8BACEAE5137F}" presName="comp1" presStyleCnt="0"/>
      <dgm:spPr/>
    </dgm:pt>
    <dgm:pt modelId="{E755DC69-5DB4-438C-84D0-E5C2280EFC01}" type="pres">
      <dgm:prSet presAssocID="{05C8C50C-D64E-47A8-BCD7-8BACEAE5137F}" presName="circle1" presStyleLbl="node1" presStyleIdx="0" presStyleCnt="2" custScaleX="111152" custLinFactNeighborX="18685"/>
      <dgm:spPr/>
      <dgm:t>
        <a:bodyPr/>
        <a:lstStyle/>
        <a:p>
          <a:endParaRPr lang="ru-RU"/>
        </a:p>
      </dgm:t>
    </dgm:pt>
    <dgm:pt modelId="{4FE4FB9F-647E-44E1-B49A-246A3A39D6E2}" type="pres">
      <dgm:prSet presAssocID="{05C8C50C-D64E-47A8-BCD7-8BACEAE5137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DD442-4DCE-429D-A5F8-FD4B64BE54AA}" type="pres">
      <dgm:prSet presAssocID="{05C8C50C-D64E-47A8-BCD7-8BACEAE5137F}" presName="comp2" presStyleCnt="0"/>
      <dgm:spPr/>
    </dgm:pt>
    <dgm:pt modelId="{07AA8A8D-25B5-4642-908A-1C0E61B7FB5A}" type="pres">
      <dgm:prSet presAssocID="{05C8C50C-D64E-47A8-BCD7-8BACEAE5137F}" presName="circle2" presStyleLbl="node1" presStyleIdx="1" presStyleCnt="2" custScaleX="121649" custScaleY="93433" custLinFactNeighborX="27032" custLinFactNeighborY="3284"/>
      <dgm:spPr/>
      <dgm:t>
        <a:bodyPr/>
        <a:lstStyle/>
        <a:p>
          <a:endParaRPr lang="ru-RU"/>
        </a:p>
      </dgm:t>
    </dgm:pt>
    <dgm:pt modelId="{32E7A0FA-2064-42E1-BB42-D72DA53FD85E}" type="pres">
      <dgm:prSet presAssocID="{05C8C50C-D64E-47A8-BCD7-8BACEAE5137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40EDA-B3A2-4780-AFD8-BDFC4527FCF0}" type="presOf" srcId="{F1893EB3-D3EF-4289-B778-C7684FF42147}" destId="{4FE4FB9F-647E-44E1-B49A-246A3A39D6E2}" srcOrd="1" destOrd="0" presId="urn:microsoft.com/office/officeart/2005/8/layout/venn2"/>
    <dgm:cxn modelId="{B466E62C-5258-48BD-A99A-67C2517C9CC7}" type="presOf" srcId="{267128B9-CFD0-4E12-8A5D-B218CC07D7AA}" destId="{32E7A0FA-2064-42E1-BB42-D72DA53FD85E}" srcOrd="1" destOrd="0" presId="urn:microsoft.com/office/officeart/2005/8/layout/venn2"/>
    <dgm:cxn modelId="{DAAF74DF-83B4-4A4F-83E7-3FAE34B01B26}" type="presOf" srcId="{F1893EB3-D3EF-4289-B778-C7684FF42147}" destId="{E755DC69-5DB4-438C-84D0-E5C2280EFC01}" srcOrd="0" destOrd="0" presId="urn:microsoft.com/office/officeart/2005/8/layout/venn2"/>
    <dgm:cxn modelId="{83DB81EC-BC2F-46F8-8F42-38644C2C0C0D}" srcId="{05C8C50C-D64E-47A8-BCD7-8BACEAE5137F}" destId="{F1893EB3-D3EF-4289-B778-C7684FF42147}" srcOrd="0" destOrd="0" parTransId="{4BAE20AD-ADF6-4750-8971-FB2D9B14AD03}" sibTransId="{06D061A1-5600-43D4-9230-D87DBA13F2E9}"/>
    <dgm:cxn modelId="{0FB436DB-E402-4892-89CE-7FA8034DF2D1}" type="presOf" srcId="{267128B9-CFD0-4E12-8A5D-B218CC07D7AA}" destId="{07AA8A8D-25B5-4642-908A-1C0E61B7FB5A}" srcOrd="0" destOrd="0" presId="urn:microsoft.com/office/officeart/2005/8/layout/venn2"/>
    <dgm:cxn modelId="{718724DA-E703-4130-AA65-19385C561B16}" srcId="{05C8C50C-D64E-47A8-BCD7-8BACEAE5137F}" destId="{267128B9-CFD0-4E12-8A5D-B218CC07D7AA}" srcOrd="1" destOrd="0" parTransId="{30D1FFEC-993A-4359-AF66-12FC8F969C7E}" sibTransId="{19E9772C-66D2-41D3-A447-576440A14471}"/>
    <dgm:cxn modelId="{5FB5952D-0D79-4595-9C07-223804B47550}" type="presOf" srcId="{05C8C50C-D64E-47A8-BCD7-8BACEAE5137F}" destId="{5B0E9885-5943-46D9-AB7F-38A135754055}" srcOrd="0" destOrd="0" presId="urn:microsoft.com/office/officeart/2005/8/layout/venn2"/>
    <dgm:cxn modelId="{78DB022B-4087-4E36-81F2-6101BD459797}" type="presParOf" srcId="{5B0E9885-5943-46D9-AB7F-38A135754055}" destId="{2F5D1687-1DA6-4F57-ADB2-5696F9BEE862}" srcOrd="0" destOrd="0" presId="urn:microsoft.com/office/officeart/2005/8/layout/venn2"/>
    <dgm:cxn modelId="{338967C3-BD1B-43D3-8476-BA7F54D367DD}" type="presParOf" srcId="{2F5D1687-1DA6-4F57-ADB2-5696F9BEE862}" destId="{E755DC69-5DB4-438C-84D0-E5C2280EFC01}" srcOrd="0" destOrd="0" presId="urn:microsoft.com/office/officeart/2005/8/layout/venn2"/>
    <dgm:cxn modelId="{3E2EA356-2291-4D48-ABED-8778C1123FD7}" type="presParOf" srcId="{2F5D1687-1DA6-4F57-ADB2-5696F9BEE862}" destId="{4FE4FB9F-647E-44E1-B49A-246A3A39D6E2}" srcOrd="1" destOrd="0" presId="urn:microsoft.com/office/officeart/2005/8/layout/venn2"/>
    <dgm:cxn modelId="{0276864E-5A5D-4CA2-8ABA-44A675755173}" type="presParOf" srcId="{5B0E9885-5943-46D9-AB7F-38A135754055}" destId="{A4DDD442-4DCE-429D-A5F8-FD4B64BE54AA}" srcOrd="1" destOrd="0" presId="urn:microsoft.com/office/officeart/2005/8/layout/venn2"/>
    <dgm:cxn modelId="{B2BBE11A-6F0C-49E6-8A22-5E5CA9CBC5D1}" type="presParOf" srcId="{A4DDD442-4DCE-429D-A5F8-FD4B64BE54AA}" destId="{07AA8A8D-25B5-4642-908A-1C0E61B7FB5A}" srcOrd="0" destOrd="0" presId="urn:microsoft.com/office/officeart/2005/8/layout/venn2"/>
    <dgm:cxn modelId="{AEBD6EEB-5FA9-40F7-8B48-90C292F8A5E7}" type="presParOf" srcId="{A4DDD442-4DCE-429D-A5F8-FD4B64BE54AA}" destId="{32E7A0FA-2064-42E1-BB42-D72DA53FD85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72F07-44A9-4574-AD3B-C886D1E557C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7BC6BFF-9802-427A-AFFA-C62FAAB77015}">
      <dgm:prSet phldrT="[Текст]" custT="1"/>
      <dgm:spPr/>
      <dgm:t>
        <a:bodyPr/>
        <a:lstStyle/>
        <a:p>
          <a:r>
            <a:rPr lang="ru-RU" sz="1600" b="1" dirty="0"/>
            <a:t>Зонирование пространства </a:t>
          </a:r>
        </a:p>
      </dgm:t>
    </dgm:pt>
    <dgm:pt modelId="{4C5ABF60-7EB0-4244-B4FC-B7511B524172}" type="parTrans" cxnId="{9BD88E16-A769-418E-B04A-3116C1BF9EDE}">
      <dgm:prSet/>
      <dgm:spPr/>
      <dgm:t>
        <a:bodyPr/>
        <a:lstStyle/>
        <a:p>
          <a:endParaRPr lang="ru-RU"/>
        </a:p>
      </dgm:t>
    </dgm:pt>
    <dgm:pt modelId="{AF64D858-875A-4634-8292-2D4162082DDA}" type="sibTrans" cxnId="{9BD88E16-A769-418E-B04A-3116C1BF9EDE}">
      <dgm:prSet/>
      <dgm:spPr/>
      <dgm:t>
        <a:bodyPr/>
        <a:lstStyle/>
        <a:p>
          <a:endParaRPr lang="ru-RU"/>
        </a:p>
      </dgm:t>
    </dgm:pt>
    <dgm:pt modelId="{083C6198-9702-4F69-87ED-6CFF20B62ED6}">
      <dgm:prSet phldrT="[Текст]" custT="1"/>
      <dgm:spPr/>
      <dgm:t>
        <a:bodyPr/>
        <a:lstStyle/>
        <a:p>
          <a:r>
            <a:rPr lang="ru-RU" sz="1400" dirty="0"/>
            <a:t>зона для получения информационных ресурсов во временное пользование (абонемент); </a:t>
          </a:r>
        </a:p>
      </dgm:t>
    </dgm:pt>
    <dgm:pt modelId="{ABB37D65-B3D9-41A7-817D-F8314C75AA69}" type="parTrans" cxnId="{3D62FEDD-2F19-433D-B068-2DFD9A33FB10}">
      <dgm:prSet/>
      <dgm:spPr/>
      <dgm:t>
        <a:bodyPr/>
        <a:lstStyle/>
        <a:p>
          <a:endParaRPr lang="ru-RU"/>
        </a:p>
      </dgm:t>
    </dgm:pt>
    <dgm:pt modelId="{05330967-E951-4D6C-8649-45CD5D3978DD}" type="sibTrans" cxnId="{3D62FEDD-2F19-433D-B068-2DFD9A33FB10}">
      <dgm:prSet/>
      <dgm:spPr/>
      <dgm:t>
        <a:bodyPr/>
        <a:lstStyle/>
        <a:p>
          <a:endParaRPr lang="ru-RU"/>
        </a:p>
      </dgm:t>
    </dgm:pt>
    <dgm:pt modelId="{C8E6C415-A1C1-4B84-902D-FF55E71B4979}">
      <dgm:prSet phldrT="[Текст]"/>
      <dgm:spPr/>
      <dgm:t>
        <a:bodyPr/>
        <a:lstStyle/>
        <a:p>
          <a:r>
            <a:rPr lang="ru-RU" b="1" dirty="0"/>
            <a:t>Пополнение фонда</a:t>
          </a:r>
        </a:p>
      </dgm:t>
    </dgm:pt>
    <dgm:pt modelId="{B0B0B822-1EF9-491A-88BA-698C8D5608AB}" type="parTrans" cxnId="{8A57F7D1-9334-4D15-9246-5FAB361DA094}">
      <dgm:prSet/>
      <dgm:spPr/>
      <dgm:t>
        <a:bodyPr/>
        <a:lstStyle/>
        <a:p>
          <a:endParaRPr lang="ru-RU"/>
        </a:p>
      </dgm:t>
    </dgm:pt>
    <dgm:pt modelId="{ED331340-EDEF-44D6-A219-FEB166BB30F0}" type="sibTrans" cxnId="{8A57F7D1-9334-4D15-9246-5FAB361DA094}">
      <dgm:prSet/>
      <dgm:spPr/>
      <dgm:t>
        <a:bodyPr/>
        <a:lstStyle/>
        <a:p>
          <a:endParaRPr lang="ru-RU"/>
        </a:p>
      </dgm:t>
    </dgm:pt>
    <dgm:pt modelId="{307A3D66-9188-4E16-99EC-F27AF589D33B}">
      <dgm:prSet phldrT="[Текст]"/>
      <dgm:spPr/>
      <dgm:t>
        <a:bodyPr/>
        <a:lstStyle/>
        <a:p>
          <a:r>
            <a:rPr lang="ru-RU" dirty="0"/>
            <a:t>электронные учебники</a:t>
          </a:r>
        </a:p>
      </dgm:t>
    </dgm:pt>
    <dgm:pt modelId="{12373F23-8CB5-44A2-9F9B-02AA3D601453}" type="parTrans" cxnId="{4178FB48-AC02-4C34-B5F9-DB26318A26A3}">
      <dgm:prSet/>
      <dgm:spPr/>
      <dgm:t>
        <a:bodyPr/>
        <a:lstStyle/>
        <a:p>
          <a:endParaRPr lang="ru-RU"/>
        </a:p>
      </dgm:t>
    </dgm:pt>
    <dgm:pt modelId="{7E5A7CE5-C1F4-4309-ADE8-7D587BA9A64E}" type="sibTrans" cxnId="{4178FB48-AC02-4C34-B5F9-DB26318A26A3}">
      <dgm:prSet/>
      <dgm:spPr/>
      <dgm:t>
        <a:bodyPr/>
        <a:lstStyle/>
        <a:p>
          <a:endParaRPr lang="ru-RU"/>
        </a:p>
      </dgm:t>
    </dgm:pt>
    <dgm:pt modelId="{646FEA8F-E759-4BB4-B329-8DA673F77901}">
      <dgm:prSet phldrT="[Текст]"/>
      <dgm:spPr/>
      <dgm:t>
        <a:bodyPr/>
        <a:lstStyle/>
        <a:p>
          <a:r>
            <a:rPr lang="ru-RU"/>
            <a:t>доступ к художественной литературе на портале Литрес</a:t>
          </a:r>
        </a:p>
      </dgm:t>
    </dgm:pt>
    <dgm:pt modelId="{FCD17A4D-375C-4548-857D-22D2EF36561C}" type="parTrans" cxnId="{E2891BF3-5C6A-42A4-B748-F2238275C59A}">
      <dgm:prSet/>
      <dgm:spPr/>
      <dgm:t>
        <a:bodyPr/>
        <a:lstStyle/>
        <a:p>
          <a:endParaRPr lang="ru-RU"/>
        </a:p>
      </dgm:t>
    </dgm:pt>
    <dgm:pt modelId="{1EAE896A-D2AE-47F5-8D76-26F4AF1215B5}" type="sibTrans" cxnId="{E2891BF3-5C6A-42A4-B748-F2238275C59A}">
      <dgm:prSet/>
      <dgm:spPr/>
      <dgm:t>
        <a:bodyPr/>
        <a:lstStyle/>
        <a:p>
          <a:endParaRPr lang="ru-RU"/>
        </a:p>
      </dgm:t>
    </dgm:pt>
    <dgm:pt modelId="{52C7991D-7A3E-41D2-8562-9AD576762800}">
      <dgm:prSet phldrT="[Текст]"/>
      <dgm:spPr/>
      <dgm:t>
        <a:bodyPr/>
        <a:lstStyle/>
        <a:p>
          <a:r>
            <a:rPr lang="ru-RU" b="1" dirty="0"/>
            <a:t>Электронные помощники</a:t>
          </a:r>
        </a:p>
      </dgm:t>
    </dgm:pt>
    <dgm:pt modelId="{7A212B4E-EC6E-4078-9697-8AB3EC6FD903}" type="parTrans" cxnId="{39C86B37-C853-45AC-811F-848E83C0988A}">
      <dgm:prSet/>
      <dgm:spPr/>
      <dgm:t>
        <a:bodyPr/>
        <a:lstStyle/>
        <a:p>
          <a:endParaRPr lang="ru-RU"/>
        </a:p>
      </dgm:t>
    </dgm:pt>
    <dgm:pt modelId="{9485D417-8FFA-4C3A-99E8-D1EA94DA7384}" type="sibTrans" cxnId="{39C86B37-C853-45AC-811F-848E83C0988A}">
      <dgm:prSet/>
      <dgm:spPr/>
      <dgm:t>
        <a:bodyPr/>
        <a:lstStyle/>
        <a:p>
          <a:endParaRPr lang="ru-RU"/>
        </a:p>
      </dgm:t>
    </dgm:pt>
    <dgm:pt modelId="{19EBE9E8-DD8C-4580-87C0-A9680526C177}">
      <dgm:prSet phldrT="[Текст]"/>
      <dgm:spPr/>
      <dgm:t>
        <a:bodyPr/>
        <a:lstStyle/>
        <a:p>
          <a:r>
            <a:rPr lang="ru-RU"/>
            <a:t>4  компьютера с выходом в интернет</a:t>
          </a:r>
        </a:p>
      </dgm:t>
    </dgm:pt>
    <dgm:pt modelId="{5E5FAF67-2837-4FB7-BF1D-BEBBC7136518}" type="parTrans" cxnId="{29D4880C-0DCC-43C0-A7B3-8CB73BA4ABB0}">
      <dgm:prSet/>
      <dgm:spPr/>
      <dgm:t>
        <a:bodyPr/>
        <a:lstStyle/>
        <a:p>
          <a:endParaRPr lang="ru-RU"/>
        </a:p>
      </dgm:t>
    </dgm:pt>
    <dgm:pt modelId="{65F0C71C-68D1-4971-9F7C-BA939A449AD0}" type="sibTrans" cxnId="{29D4880C-0DCC-43C0-A7B3-8CB73BA4ABB0}">
      <dgm:prSet/>
      <dgm:spPr/>
      <dgm:t>
        <a:bodyPr/>
        <a:lstStyle/>
        <a:p>
          <a:endParaRPr lang="ru-RU"/>
        </a:p>
      </dgm:t>
    </dgm:pt>
    <dgm:pt modelId="{AF82690E-CA67-4A62-91D3-531FD22E2BC4}">
      <dgm:prSet phldrT="[Текст]"/>
      <dgm:spPr/>
      <dgm:t>
        <a:bodyPr/>
        <a:lstStyle/>
        <a:p>
          <a:r>
            <a:rPr lang="ru-RU"/>
            <a:t>информационная панель</a:t>
          </a:r>
        </a:p>
      </dgm:t>
    </dgm:pt>
    <dgm:pt modelId="{AD1DD28E-6CDA-4BF3-9B61-9C4F646A1AEA}" type="parTrans" cxnId="{98086ABD-44EF-46AD-8A9B-43367FD4D024}">
      <dgm:prSet/>
      <dgm:spPr/>
      <dgm:t>
        <a:bodyPr/>
        <a:lstStyle/>
        <a:p>
          <a:endParaRPr lang="ru-RU"/>
        </a:p>
      </dgm:t>
    </dgm:pt>
    <dgm:pt modelId="{EC644E0B-8CF7-46F7-96D9-7942B2DEAA48}" type="sibTrans" cxnId="{98086ABD-44EF-46AD-8A9B-43367FD4D024}">
      <dgm:prSet/>
      <dgm:spPr/>
      <dgm:t>
        <a:bodyPr/>
        <a:lstStyle/>
        <a:p>
          <a:endParaRPr lang="ru-RU"/>
        </a:p>
      </dgm:t>
    </dgm:pt>
    <dgm:pt modelId="{87E2180C-FE0E-4F9E-BCF6-EBB8281C0172}">
      <dgm:prSet phldrT="[Текст]" custT="1"/>
      <dgm:spPr/>
      <dgm:t>
        <a:bodyPr/>
        <a:lstStyle/>
        <a:p>
          <a:r>
            <a:rPr lang="ru-RU" sz="1400" dirty="0"/>
            <a:t>зона для самостоятельной работы с ресурсами на различных типах носителей (читальный зал и медиатека); </a:t>
          </a:r>
        </a:p>
      </dgm:t>
    </dgm:pt>
    <dgm:pt modelId="{2C35B155-FDF9-488D-91B1-BA4F53E41F37}" type="parTrans" cxnId="{05D6D3BE-84FA-4313-A255-887130850C96}">
      <dgm:prSet/>
      <dgm:spPr/>
      <dgm:t>
        <a:bodyPr/>
        <a:lstStyle/>
        <a:p>
          <a:endParaRPr lang="ru-RU"/>
        </a:p>
      </dgm:t>
    </dgm:pt>
    <dgm:pt modelId="{02E132F3-BB92-4A8D-A251-634205F2CD1E}" type="sibTrans" cxnId="{05D6D3BE-84FA-4313-A255-887130850C96}">
      <dgm:prSet/>
      <dgm:spPr/>
      <dgm:t>
        <a:bodyPr/>
        <a:lstStyle/>
        <a:p>
          <a:endParaRPr lang="ru-RU"/>
        </a:p>
      </dgm:t>
    </dgm:pt>
    <dgm:pt modelId="{D825D44E-5310-4EE1-948B-A1DEEFAADF3D}">
      <dgm:prSet phldrT="[Текст]" custT="1"/>
      <dgm:spPr/>
      <dgm:t>
        <a:bodyPr/>
        <a:lstStyle/>
        <a:p>
          <a:r>
            <a:rPr lang="ru-RU" sz="1400" dirty="0"/>
            <a:t>рекреационная зона для разнообразного досуга и проведения мероприятий; </a:t>
          </a:r>
        </a:p>
      </dgm:t>
    </dgm:pt>
    <dgm:pt modelId="{F491E053-5910-4A12-A124-1AA7304CD4B6}" type="parTrans" cxnId="{ED5526A7-3E31-4955-92E8-2F69C4A2702F}">
      <dgm:prSet/>
      <dgm:spPr/>
      <dgm:t>
        <a:bodyPr/>
        <a:lstStyle/>
        <a:p>
          <a:endParaRPr lang="ru-RU"/>
        </a:p>
      </dgm:t>
    </dgm:pt>
    <dgm:pt modelId="{F9847A25-20D2-4B91-BEED-C6313D7EEF5E}" type="sibTrans" cxnId="{ED5526A7-3E31-4955-92E8-2F69C4A2702F}">
      <dgm:prSet/>
      <dgm:spPr/>
      <dgm:t>
        <a:bodyPr/>
        <a:lstStyle/>
        <a:p>
          <a:endParaRPr lang="ru-RU"/>
        </a:p>
      </dgm:t>
    </dgm:pt>
    <dgm:pt modelId="{C4F166A9-1B24-48B6-9ABF-1B97A20379F2}">
      <dgm:prSet phldrT="[Текст]" custT="1"/>
      <dgm:spPr/>
      <dgm:t>
        <a:bodyPr/>
        <a:lstStyle/>
        <a:p>
          <a:r>
            <a:rPr lang="ru-RU" sz="1400" dirty="0"/>
            <a:t>зона хранения фонда; </a:t>
          </a:r>
        </a:p>
      </dgm:t>
    </dgm:pt>
    <dgm:pt modelId="{E9114E52-D909-44F6-8AC4-375276F4B63F}" type="parTrans" cxnId="{F6183A74-67F3-4AA7-A59B-7DE69865E010}">
      <dgm:prSet/>
      <dgm:spPr/>
      <dgm:t>
        <a:bodyPr/>
        <a:lstStyle/>
        <a:p>
          <a:endParaRPr lang="ru-RU"/>
        </a:p>
      </dgm:t>
    </dgm:pt>
    <dgm:pt modelId="{D8C8A68B-BB8E-415F-83EB-D3A730B61B8A}" type="sibTrans" cxnId="{F6183A74-67F3-4AA7-A59B-7DE69865E010}">
      <dgm:prSet/>
      <dgm:spPr/>
      <dgm:t>
        <a:bodyPr/>
        <a:lstStyle/>
        <a:p>
          <a:endParaRPr lang="ru-RU"/>
        </a:p>
      </dgm:t>
    </dgm:pt>
    <dgm:pt modelId="{67CBA66E-AC39-4607-8C37-132546CF5F80}">
      <dgm:prSet phldrT="[Текст]" custT="1"/>
      <dgm:spPr/>
      <dgm:t>
        <a:bodyPr/>
        <a:lstStyle/>
        <a:p>
          <a:r>
            <a:rPr lang="ru-RU" sz="1400" dirty="0"/>
            <a:t>презентационная зона для организации выставок и экспозиций; </a:t>
          </a:r>
        </a:p>
      </dgm:t>
    </dgm:pt>
    <dgm:pt modelId="{5CAEEE70-4907-45E3-B50F-92ADF65ADDFA}" type="parTrans" cxnId="{0C9A20FB-3C2E-43B4-BB3D-673D4F48A3A6}">
      <dgm:prSet/>
      <dgm:spPr/>
      <dgm:t>
        <a:bodyPr/>
        <a:lstStyle/>
        <a:p>
          <a:endParaRPr lang="ru-RU"/>
        </a:p>
      </dgm:t>
    </dgm:pt>
    <dgm:pt modelId="{2624618F-28DA-4C1D-A410-45523879BE24}" type="sibTrans" cxnId="{0C9A20FB-3C2E-43B4-BB3D-673D4F48A3A6}">
      <dgm:prSet/>
      <dgm:spPr/>
      <dgm:t>
        <a:bodyPr/>
        <a:lstStyle/>
        <a:p>
          <a:endParaRPr lang="ru-RU"/>
        </a:p>
      </dgm:t>
    </dgm:pt>
    <dgm:pt modelId="{6A477788-2100-4016-9EF0-56738E420095}">
      <dgm:prSet phldrT="[Текст]" custT="1"/>
      <dgm:spPr/>
      <dgm:t>
        <a:bodyPr/>
        <a:lstStyle/>
        <a:p>
          <a:r>
            <a:rPr lang="ru-RU" sz="1400" dirty="0"/>
            <a:t> зона коллективной работы с гибкой организацией пространства</a:t>
          </a:r>
        </a:p>
      </dgm:t>
    </dgm:pt>
    <dgm:pt modelId="{C706DCAE-A054-432A-99E4-2B23178A30DD}" type="parTrans" cxnId="{6F1602C3-EAB0-49A0-A135-965EB1646CDB}">
      <dgm:prSet/>
      <dgm:spPr/>
      <dgm:t>
        <a:bodyPr/>
        <a:lstStyle/>
        <a:p>
          <a:endParaRPr lang="ru-RU"/>
        </a:p>
      </dgm:t>
    </dgm:pt>
    <dgm:pt modelId="{3BE8EB24-C6E4-4A50-B0F2-52A841F18C2E}" type="sibTrans" cxnId="{6F1602C3-EAB0-49A0-A135-965EB1646CDB}">
      <dgm:prSet/>
      <dgm:spPr/>
      <dgm:t>
        <a:bodyPr/>
        <a:lstStyle/>
        <a:p>
          <a:endParaRPr lang="ru-RU"/>
        </a:p>
      </dgm:t>
    </dgm:pt>
    <dgm:pt modelId="{955CF776-289F-46BE-944C-7A156C45964A}">
      <dgm:prSet phldrT="[Текст]"/>
      <dgm:spPr/>
      <dgm:t>
        <a:bodyPr/>
        <a:lstStyle/>
        <a:p>
          <a:r>
            <a:rPr lang="ru-RU" dirty="0"/>
            <a:t>доступ к медиа и информационным ресурсам на образовательной платформе "</a:t>
          </a:r>
          <a:r>
            <a:rPr lang="en-US" dirty="0" err="1"/>
            <a:t>Nuclues</a:t>
          </a:r>
          <a:r>
            <a:rPr lang="ru-RU" dirty="0"/>
            <a:t>"</a:t>
          </a:r>
        </a:p>
      </dgm:t>
    </dgm:pt>
    <dgm:pt modelId="{B8A1A04D-40E9-4244-9D8B-2448D72AF3AE}" type="parTrans" cxnId="{44B1753C-6F66-43C2-9EE3-B974C512D6AD}">
      <dgm:prSet/>
      <dgm:spPr/>
      <dgm:t>
        <a:bodyPr/>
        <a:lstStyle/>
        <a:p>
          <a:endParaRPr lang="ru-RU"/>
        </a:p>
      </dgm:t>
    </dgm:pt>
    <dgm:pt modelId="{D72649BA-E962-43C6-839B-D36B60E54719}" type="sibTrans" cxnId="{44B1753C-6F66-43C2-9EE3-B974C512D6AD}">
      <dgm:prSet/>
      <dgm:spPr/>
      <dgm:t>
        <a:bodyPr/>
        <a:lstStyle/>
        <a:p>
          <a:endParaRPr lang="ru-RU"/>
        </a:p>
      </dgm:t>
    </dgm:pt>
    <dgm:pt modelId="{50FA5F7B-45F9-4AA2-BEE0-3EF5C85FD663}">
      <dgm:prSet phldrT="[Текст]"/>
      <dgm:spPr/>
      <dgm:t>
        <a:bodyPr/>
        <a:lstStyle/>
        <a:p>
          <a:r>
            <a:rPr lang="ru-RU"/>
            <a:t>полнение книжного фонда</a:t>
          </a:r>
        </a:p>
      </dgm:t>
    </dgm:pt>
    <dgm:pt modelId="{BAE6E14C-2D23-4A04-963C-D0175A5A7BCD}" type="parTrans" cxnId="{C6567EC0-5830-4E3D-840F-4AD0F5BC5A57}">
      <dgm:prSet/>
      <dgm:spPr/>
      <dgm:t>
        <a:bodyPr/>
        <a:lstStyle/>
        <a:p>
          <a:endParaRPr lang="ru-RU"/>
        </a:p>
      </dgm:t>
    </dgm:pt>
    <dgm:pt modelId="{0456EBCA-B888-44C8-839F-0A85FE673DB6}" type="sibTrans" cxnId="{C6567EC0-5830-4E3D-840F-4AD0F5BC5A57}">
      <dgm:prSet/>
      <dgm:spPr/>
      <dgm:t>
        <a:bodyPr/>
        <a:lstStyle/>
        <a:p>
          <a:endParaRPr lang="ru-RU"/>
        </a:p>
      </dgm:t>
    </dgm:pt>
    <dgm:pt modelId="{77429C08-D19A-4D94-BA41-D16F4E02122F}">
      <dgm:prSet phldrT="[Текст]"/>
      <dgm:spPr/>
      <dgm:t>
        <a:bodyPr/>
        <a:lstStyle/>
        <a:p>
          <a:r>
            <a:rPr lang="ru-RU"/>
            <a:t>Мультимедийный проектор</a:t>
          </a:r>
        </a:p>
      </dgm:t>
    </dgm:pt>
    <dgm:pt modelId="{8CF0C8A0-67A3-4675-A06E-C3861B62FBBC}" type="parTrans" cxnId="{53D3D431-0F63-45F8-BB0E-8E0AF492F1AB}">
      <dgm:prSet/>
      <dgm:spPr/>
      <dgm:t>
        <a:bodyPr/>
        <a:lstStyle/>
        <a:p>
          <a:endParaRPr lang="ru-RU"/>
        </a:p>
      </dgm:t>
    </dgm:pt>
    <dgm:pt modelId="{B300252A-DAA3-487D-AF44-7ACBC196985F}" type="sibTrans" cxnId="{53D3D431-0F63-45F8-BB0E-8E0AF492F1AB}">
      <dgm:prSet/>
      <dgm:spPr/>
      <dgm:t>
        <a:bodyPr/>
        <a:lstStyle/>
        <a:p>
          <a:endParaRPr lang="ru-RU"/>
        </a:p>
      </dgm:t>
    </dgm:pt>
    <dgm:pt modelId="{5030F4C3-B6A1-4DD7-9F44-740C082EF29B}">
      <dgm:prSet phldrT="[Текст]"/>
      <dgm:spPr/>
      <dgm:t>
        <a:bodyPr/>
        <a:lstStyle/>
        <a:p>
          <a:r>
            <a:rPr lang="ru-RU"/>
            <a:t>Информационная аналитическая система "Аверс - библиотека"</a:t>
          </a:r>
        </a:p>
      </dgm:t>
    </dgm:pt>
    <dgm:pt modelId="{AD6E838A-7C2D-4D94-B4D5-4F8623F4E81A}" type="parTrans" cxnId="{4E325249-3E21-4F37-BAB5-13D9571E2E28}">
      <dgm:prSet/>
      <dgm:spPr/>
      <dgm:t>
        <a:bodyPr/>
        <a:lstStyle/>
        <a:p>
          <a:endParaRPr lang="ru-RU"/>
        </a:p>
      </dgm:t>
    </dgm:pt>
    <dgm:pt modelId="{202E3BC2-FFDA-4EB7-922E-90EF39F64E19}" type="sibTrans" cxnId="{4E325249-3E21-4F37-BAB5-13D9571E2E28}">
      <dgm:prSet/>
      <dgm:spPr/>
      <dgm:t>
        <a:bodyPr/>
        <a:lstStyle/>
        <a:p>
          <a:endParaRPr lang="ru-RU"/>
        </a:p>
      </dgm:t>
    </dgm:pt>
    <dgm:pt modelId="{0ACDDB19-2D44-45F7-AB5F-80949BB42797}">
      <dgm:prSet phldrT="[Текст]"/>
      <dgm:spPr/>
      <dgm:t>
        <a:bodyPr/>
        <a:lstStyle/>
        <a:p>
          <a:r>
            <a:rPr lang="ru-RU"/>
            <a:t>мобильный класс</a:t>
          </a:r>
        </a:p>
      </dgm:t>
    </dgm:pt>
    <dgm:pt modelId="{D28D48B2-89E7-4FE8-AAC2-BCA5BCF4B9EE}" type="parTrans" cxnId="{451E74F9-30EE-4E26-9A8B-3578C3EC5A41}">
      <dgm:prSet/>
      <dgm:spPr/>
      <dgm:t>
        <a:bodyPr/>
        <a:lstStyle/>
        <a:p>
          <a:endParaRPr lang="ru-RU"/>
        </a:p>
      </dgm:t>
    </dgm:pt>
    <dgm:pt modelId="{067F332B-C9BE-4E2C-A853-517E1B969AE7}" type="sibTrans" cxnId="{451E74F9-30EE-4E26-9A8B-3578C3EC5A41}">
      <dgm:prSet/>
      <dgm:spPr/>
      <dgm:t>
        <a:bodyPr/>
        <a:lstStyle/>
        <a:p>
          <a:endParaRPr lang="ru-RU"/>
        </a:p>
      </dgm:t>
    </dgm:pt>
    <dgm:pt modelId="{EB36BB39-8B51-469A-B9BF-E46B03DBA700}">
      <dgm:prSet phldrT="[Текст]"/>
      <dgm:spPr/>
      <dgm:t>
        <a:bodyPr/>
        <a:lstStyle/>
        <a:p>
          <a:r>
            <a:rPr lang="ru-RU"/>
            <a:t>электронная подписка на периодические издания</a:t>
          </a:r>
        </a:p>
      </dgm:t>
    </dgm:pt>
    <dgm:pt modelId="{92876A69-9627-4BB3-ACEE-52EE267151FE}" type="parTrans" cxnId="{BE4B396D-EC62-421A-A099-8D5BECA7DC09}">
      <dgm:prSet/>
      <dgm:spPr/>
      <dgm:t>
        <a:bodyPr/>
        <a:lstStyle/>
        <a:p>
          <a:endParaRPr lang="ru-RU"/>
        </a:p>
      </dgm:t>
    </dgm:pt>
    <dgm:pt modelId="{D13CE995-37BF-4DFA-A3CF-8791950EF724}" type="sibTrans" cxnId="{BE4B396D-EC62-421A-A099-8D5BECA7DC09}">
      <dgm:prSet/>
      <dgm:spPr/>
      <dgm:t>
        <a:bodyPr/>
        <a:lstStyle/>
        <a:p>
          <a:endParaRPr lang="ru-RU"/>
        </a:p>
      </dgm:t>
    </dgm:pt>
    <dgm:pt modelId="{E1692C8B-9C0C-4E52-B3A1-BED0CF832B0F}" type="pres">
      <dgm:prSet presAssocID="{A9872F07-44A9-4574-AD3B-C886D1E557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02DC5-FDAB-43F3-A697-E1FEECDD8EE7}" type="pres">
      <dgm:prSet presAssocID="{F7BC6BFF-9802-427A-AFFA-C62FAAB770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48E49-CD07-4ABD-AC0F-84B5EA1D4068}" type="pres">
      <dgm:prSet presAssocID="{AF64D858-875A-4634-8292-2D4162082DDA}" presName="sibTrans" presStyleCnt="0"/>
      <dgm:spPr/>
    </dgm:pt>
    <dgm:pt modelId="{7A8FB645-E955-4664-B1A5-2702BA245A43}" type="pres">
      <dgm:prSet presAssocID="{C8E6C415-A1C1-4B84-902D-FF55E71B49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64B66-173F-47CD-88EC-AD88EDC18AC1}" type="pres">
      <dgm:prSet presAssocID="{ED331340-EDEF-44D6-A219-FEB166BB30F0}" presName="sibTrans" presStyleCnt="0"/>
      <dgm:spPr/>
    </dgm:pt>
    <dgm:pt modelId="{9481FB36-177C-4391-9726-1421C339F15A}" type="pres">
      <dgm:prSet presAssocID="{52C7991D-7A3E-41D2-8562-9AD5767628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27206-6F0F-4FE2-8960-24F4F3C81DBB}" type="presOf" srcId="{646FEA8F-E759-4BB4-B329-8DA673F77901}" destId="{7A8FB645-E955-4664-B1A5-2702BA245A43}" srcOrd="0" destOrd="2" presId="urn:microsoft.com/office/officeart/2005/8/layout/hList6"/>
    <dgm:cxn modelId="{05D6D3BE-84FA-4313-A255-887130850C96}" srcId="{F7BC6BFF-9802-427A-AFFA-C62FAAB77015}" destId="{87E2180C-FE0E-4F9E-BCF6-EBB8281C0172}" srcOrd="1" destOrd="0" parTransId="{2C35B155-FDF9-488D-91B1-BA4F53E41F37}" sibTransId="{02E132F3-BB92-4A8D-A251-634205F2CD1E}"/>
    <dgm:cxn modelId="{4178FB48-AC02-4C34-B5F9-DB26318A26A3}" srcId="{C8E6C415-A1C1-4B84-902D-FF55E71B4979}" destId="{307A3D66-9188-4E16-99EC-F27AF589D33B}" srcOrd="0" destOrd="0" parTransId="{12373F23-8CB5-44A2-9F9B-02AA3D601453}" sibTransId="{7E5A7CE5-C1F4-4309-ADE8-7D587BA9A64E}"/>
    <dgm:cxn modelId="{1FD1327C-CEA2-4A55-83B9-077E39B6347B}" type="presOf" srcId="{A9872F07-44A9-4574-AD3B-C886D1E557CB}" destId="{E1692C8B-9C0C-4E52-B3A1-BED0CF832B0F}" srcOrd="0" destOrd="0" presId="urn:microsoft.com/office/officeart/2005/8/layout/hList6"/>
    <dgm:cxn modelId="{4679685F-3F51-4F1C-A212-6EC1FA12C5BF}" type="presOf" srcId="{0ACDDB19-2D44-45F7-AB5F-80949BB42797}" destId="{9481FB36-177C-4391-9726-1421C339F15A}" srcOrd="0" destOrd="5" presId="urn:microsoft.com/office/officeart/2005/8/layout/hList6"/>
    <dgm:cxn modelId="{3A7F75AD-0F88-43E8-93BA-87520C87CF5D}" type="presOf" srcId="{87E2180C-FE0E-4F9E-BCF6-EBB8281C0172}" destId="{ADA02DC5-FDAB-43F3-A697-E1FEECDD8EE7}" srcOrd="0" destOrd="2" presId="urn:microsoft.com/office/officeart/2005/8/layout/hList6"/>
    <dgm:cxn modelId="{ED5526A7-3E31-4955-92E8-2F69C4A2702F}" srcId="{F7BC6BFF-9802-427A-AFFA-C62FAAB77015}" destId="{D825D44E-5310-4EE1-948B-A1DEEFAADF3D}" srcOrd="2" destOrd="0" parTransId="{F491E053-5910-4A12-A124-1AA7304CD4B6}" sibTransId="{F9847A25-20D2-4B91-BEED-C6313D7EEF5E}"/>
    <dgm:cxn modelId="{4E325249-3E21-4F37-BAB5-13D9571E2E28}" srcId="{52C7991D-7A3E-41D2-8562-9AD576762800}" destId="{5030F4C3-B6A1-4DD7-9F44-740C082EF29B}" srcOrd="2" destOrd="0" parTransId="{AD6E838A-7C2D-4D94-B4D5-4F8623F4E81A}" sibTransId="{202E3BC2-FFDA-4EB7-922E-90EF39F64E19}"/>
    <dgm:cxn modelId="{3D62FEDD-2F19-433D-B068-2DFD9A33FB10}" srcId="{F7BC6BFF-9802-427A-AFFA-C62FAAB77015}" destId="{083C6198-9702-4F69-87ED-6CFF20B62ED6}" srcOrd="0" destOrd="0" parTransId="{ABB37D65-B3D9-41A7-817D-F8314C75AA69}" sibTransId="{05330967-E951-4D6C-8649-45CD5D3978DD}"/>
    <dgm:cxn modelId="{0C9A20FB-3C2E-43B4-BB3D-673D4F48A3A6}" srcId="{F7BC6BFF-9802-427A-AFFA-C62FAAB77015}" destId="{67CBA66E-AC39-4607-8C37-132546CF5F80}" srcOrd="4" destOrd="0" parTransId="{5CAEEE70-4907-45E3-B50F-92ADF65ADDFA}" sibTransId="{2624618F-28DA-4C1D-A410-45523879BE24}"/>
    <dgm:cxn modelId="{6F1602C3-EAB0-49A0-A135-965EB1646CDB}" srcId="{F7BC6BFF-9802-427A-AFFA-C62FAAB77015}" destId="{6A477788-2100-4016-9EF0-56738E420095}" srcOrd="5" destOrd="0" parTransId="{C706DCAE-A054-432A-99E4-2B23178A30DD}" sibTransId="{3BE8EB24-C6E4-4A50-B0F2-52A841F18C2E}"/>
    <dgm:cxn modelId="{44B1753C-6F66-43C2-9EE3-B974C512D6AD}" srcId="{C8E6C415-A1C1-4B84-902D-FF55E71B4979}" destId="{955CF776-289F-46BE-944C-7A156C45964A}" srcOrd="2" destOrd="0" parTransId="{B8A1A04D-40E9-4244-9D8B-2448D72AF3AE}" sibTransId="{D72649BA-E962-43C6-839B-D36B60E54719}"/>
    <dgm:cxn modelId="{98086ABD-44EF-46AD-8A9B-43367FD4D024}" srcId="{52C7991D-7A3E-41D2-8562-9AD576762800}" destId="{AF82690E-CA67-4A62-91D3-531FD22E2BC4}" srcOrd="3" destOrd="0" parTransId="{AD1DD28E-6CDA-4BF3-9B61-9C4F646A1AEA}" sibTransId="{EC644E0B-8CF7-46F7-96D9-7942B2DEAA48}"/>
    <dgm:cxn modelId="{CD675CEA-4EEB-4092-8D6F-D3A64988924F}" type="presOf" srcId="{307A3D66-9188-4E16-99EC-F27AF589D33B}" destId="{7A8FB645-E955-4664-B1A5-2702BA245A43}" srcOrd="0" destOrd="1" presId="urn:microsoft.com/office/officeart/2005/8/layout/hList6"/>
    <dgm:cxn modelId="{8A57F7D1-9334-4D15-9246-5FAB361DA094}" srcId="{A9872F07-44A9-4574-AD3B-C886D1E557CB}" destId="{C8E6C415-A1C1-4B84-902D-FF55E71B4979}" srcOrd="1" destOrd="0" parTransId="{B0B0B822-1EF9-491A-88BA-698C8D5608AB}" sibTransId="{ED331340-EDEF-44D6-A219-FEB166BB30F0}"/>
    <dgm:cxn modelId="{C939543C-194F-47B5-A63C-BFDCCDA9BD35}" type="presOf" srcId="{955CF776-289F-46BE-944C-7A156C45964A}" destId="{7A8FB645-E955-4664-B1A5-2702BA245A43}" srcOrd="0" destOrd="3" presId="urn:microsoft.com/office/officeart/2005/8/layout/hList6"/>
    <dgm:cxn modelId="{F9D8432C-3FC6-42D2-A861-475C49F20E3B}" type="presOf" srcId="{6A477788-2100-4016-9EF0-56738E420095}" destId="{ADA02DC5-FDAB-43F3-A697-E1FEECDD8EE7}" srcOrd="0" destOrd="6" presId="urn:microsoft.com/office/officeart/2005/8/layout/hList6"/>
    <dgm:cxn modelId="{27BFF8F1-396B-4A96-A76F-4F6DD5C139FD}" type="presOf" srcId="{EB36BB39-8B51-469A-B9BF-E46B03DBA700}" destId="{7A8FB645-E955-4664-B1A5-2702BA245A43}" srcOrd="0" destOrd="5" presId="urn:microsoft.com/office/officeart/2005/8/layout/hList6"/>
    <dgm:cxn modelId="{C6567EC0-5830-4E3D-840F-4AD0F5BC5A57}" srcId="{C8E6C415-A1C1-4B84-902D-FF55E71B4979}" destId="{50FA5F7B-45F9-4AA2-BEE0-3EF5C85FD663}" srcOrd="3" destOrd="0" parTransId="{BAE6E14C-2D23-4A04-963C-D0175A5A7BCD}" sibTransId="{0456EBCA-B888-44C8-839F-0A85FE673DB6}"/>
    <dgm:cxn modelId="{451E74F9-30EE-4E26-9A8B-3578C3EC5A41}" srcId="{52C7991D-7A3E-41D2-8562-9AD576762800}" destId="{0ACDDB19-2D44-45F7-AB5F-80949BB42797}" srcOrd="4" destOrd="0" parTransId="{D28D48B2-89E7-4FE8-AAC2-BCA5BCF4B9EE}" sibTransId="{067F332B-C9BE-4E2C-A853-517E1B969AE7}"/>
    <dgm:cxn modelId="{39C86B37-C853-45AC-811F-848E83C0988A}" srcId="{A9872F07-44A9-4574-AD3B-C886D1E557CB}" destId="{52C7991D-7A3E-41D2-8562-9AD576762800}" srcOrd="2" destOrd="0" parTransId="{7A212B4E-EC6E-4078-9697-8AB3EC6FD903}" sibTransId="{9485D417-8FFA-4C3A-99E8-D1EA94DA7384}"/>
    <dgm:cxn modelId="{9BD88E16-A769-418E-B04A-3116C1BF9EDE}" srcId="{A9872F07-44A9-4574-AD3B-C886D1E557CB}" destId="{F7BC6BFF-9802-427A-AFFA-C62FAAB77015}" srcOrd="0" destOrd="0" parTransId="{4C5ABF60-7EB0-4244-B4FC-B7511B524172}" sibTransId="{AF64D858-875A-4634-8292-2D4162082DDA}"/>
    <dgm:cxn modelId="{F6183A74-67F3-4AA7-A59B-7DE69865E010}" srcId="{F7BC6BFF-9802-427A-AFFA-C62FAAB77015}" destId="{C4F166A9-1B24-48B6-9ABF-1B97A20379F2}" srcOrd="3" destOrd="0" parTransId="{E9114E52-D909-44F6-8AC4-375276F4B63F}" sibTransId="{D8C8A68B-BB8E-415F-83EB-D3A730B61B8A}"/>
    <dgm:cxn modelId="{29D4880C-0DCC-43C0-A7B3-8CB73BA4ABB0}" srcId="{52C7991D-7A3E-41D2-8562-9AD576762800}" destId="{19EBE9E8-DD8C-4580-87C0-A9680526C177}" srcOrd="0" destOrd="0" parTransId="{5E5FAF67-2837-4FB7-BF1D-BEBBC7136518}" sibTransId="{65F0C71C-68D1-4971-9F7C-BA939A449AD0}"/>
    <dgm:cxn modelId="{A93D13FE-419F-40D9-A93E-10613FAE51B6}" type="presOf" srcId="{D825D44E-5310-4EE1-948B-A1DEEFAADF3D}" destId="{ADA02DC5-FDAB-43F3-A697-E1FEECDD8EE7}" srcOrd="0" destOrd="3" presId="urn:microsoft.com/office/officeart/2005/8/layout/hList6"/>
    <dgm:cxn modelId="{79324D95-822A-4C9A-AE69-5103879EBC20}" type="presOf" srcId="{C8E6C415-A1C1-4B84-902D-FF55E71B4979}" destId="{7A8FB645-E955-4664-B1A5-2702BA245A43}" srcOrd="0" destOrd="0" presId="urn:microsoft.com/office/officeart/2005/8/layout/hList6"/>
    <dgm:cxn modelId="{BE4B396D-EC62-421A-A099-8D5BECA7DC09}" srcId="{C8E6C415-A1C1-4B84-902D-FF55E71B4979}" destId="{EB36BB39-8B51-469A-B9BF-E46B03DBA700}" srcOrd="4" destOrd="0" parTransId="{92876A69-9627-4BB3-ACEE-52EE267151FE}" sibTransId="{D13CE995-37BF-4DFA-A3CF-8791950EF724}"/>
    <dgm:cxn modelId="{923BDA95-069F-400F-9EF7-1690EF52828D}" type="presOf" srcId="{083C6198-9702-4F69-87ED-6CFF20B62ED6}" destId="{ADA02DC5-FDAB-43F3-A697-E1FEECDD8EE7}" srcOrd="0" destOrd="1" presId="urn:microsoft.com/office/officeart/2005/8/layout/hList6"/>
    <dgm:cxn modelId="{38726627-D677-4E81-AD86-879B9E0099FC}" type="presOf" srcId="{5030F4C3-B6A1-4DD7-9F44-740C082EF29B}" destId="{9481FB36-177C-4391-9726-1421C339F15A}" srcOrd="0" destOrd="3" presId="urn:microsoft.com/office/officeart/2005/8/layout/hList6"/>
    <dgm:cxn modelId="{91F57A74-7681-476B-98DE-9B8CF98CE477}" type="presOf" srcId="{52C7991D-7A3E-41D2-8562-9AD576762800}" destId="{9481FB36-177C-4391-9726-1421C339F15A}" srcOrd="0" destOrd="0" presId="urn:microsoft.com/office/officeart/2005/8/layout/hList6"/>
    <dgm:cxn modelId="{8B0397DC-17CA-4733-B636-E8F775081E54}" type="presOf" srcId="{AF82690E-CA67-4A62-91D3-531FD22E2BC4}" destId="{9481FB36-177C-4391-9726-1421C339F15A}" srcOrd="0" destOrd="4" presId="urn:microsoft.com/office/officeart/2005/8/layout/hList6"/>
    <dgm:cxn modelId="{6D4B1E7B-840A-4069-B3DE-6367D9259363}" type="presOf" srcId="{77429C08-D19A-4D94-BA41-D16F4E02122F}" destId="{9481FB36-177C-4391-9726-1421C339F15A}" srcOrd="0" destOrd="2" presId="urn:microsoft.com/office/officeart/2005/8/layout/hList6"/>
    <dgm:cxn modelId="{EAF08382-A05A-478D-90B3-7FA100AA7234}" type="presOf" srcId="{F7BC6BFF-9802-427A-AFFA-C62FAAB77015}" destId="{ADA02DC5-FDAB-43F3-A697-E1FEECDD8EE7}" srcOrd="0" destOrd="0" presId="urn:microsoft.com/office/officeart/2005/8/layout/hList6"/>
    <dgm:cxn modelId="{2C2A6ADB-330B-41BE-BEA8-813CF8CC521D}" type="presOf" srcId="{19EBE9E8-DD8C-4580-87C0-A9680526C177}" destId="{9481FB36-177C-4391-9726-1421C339F15A}" srcOrd="0" destOrd="1" presId="urn:microsoft.com/office/officeart/2005/8/layout/hList6"/>
    <dgm:cxn modelId="{E2891BF3-5C6A-42A4-B748-F2238275C59A}" srcId="{C8E6C415-A1C1-4B84-902D-FF55E71B4979}" destId="{646FEA8F-E759-4BB4-B329-8DA673F77901}" srcOrd="1" destOrd="0" parTransId="{FCD17A4D-375C-4548-857D-22D2EF36561C}" sibTransId="{1EAE896A-D2AE-47F5-8D76-26F4AF1215B5}"/>
    <dgm:cxn modelId="{707D6357-776A-45EE-8DE5-4C5541FEC993}" type="presOf" srcId="{C4F166A9-1B24-48B6-9ABF-1B97A20379F2}" destId="{ADA02DC5-FDAB-43F3-A697-E1FEECDD8EE7}" srcOrd="0" destOrd="4" presId="urn:microsoft.com/office/officeart/2005/8/layout/hList6"/>
    <dgm:cxn modelId="{FE0F4203-F94E-44E2-B3C4-FE6F3EBB7281}" type="presOf" srcId="{50FA5F7B-45F9-4AA2-BEE0-3EF5C85FD663}" destId="{7A8FB645-E955-4664-B1A5-2702BA245A43}" srcOrd="0" destOrd="4" presId="urn:microsoft.com/office/officeart/2005/8/layout/hList6"/>
    <dgm:cxn modelId="{7370D430-10B1-49D4-AD25-5EBEF1477502}" type="presOf" srcId="{67CBA66E-AC39-4607-8C37-132546CF5F80}" destId="{ADA02DC5-FDAB-43F3-A697-E1FEECDD8EE7}" srcOrd="0" destOrd="5" presId="urn:microsoft.com/office/officeart/2005/8/layout/hList6"/>
    <dgm:cxn modelId="{53D3D431-0F63-45F8-BB0E-8E0AF492F1AB}" srcId="{52C7991D-7A3E-41D2-8562-9AD576762800}" destId="{77429C08-D19A-4D94-BA41-D16F4E02122F}" srcOrd="1" destOrd="0" parTransId="{8CF0C8A0-67A3-4675-A06E-C3861B62FBBC}" sibTransId="{B300252A-DAA3-487D-AF44-7ACBC196985F}"/>
    <dgm:cxn modelId="{1D2828D3-FC34-42AA-8D8D-D4F13B59D38A}" type="presParOf" srcId="{E1692C8B-9C0C-4E52-B3A1-BED0CF832B0F}" destId="{ADA02DC5-FDAB-43F3-A697-E1FEECDD8EE7}" srcOrd="0" destOrd="0" presId="urn:microsoft.com/office/officeart/2005/8/layout/hList6"/>
    <dgm:cxn modelId="{1BB439E1-F440-4874-A70A-2FDD029198FF}" type="presParOf" srcId="{E1692C8B-9C0C-4E52-B3A1-BED0CF832B0F}" destId="{CA548E49-CD07-4ABD-AC0F-84B5EA1D4068}" srcOrd="1" destOrd="0" presId="urn:microsoft.com/office/officeart/2005/8/layout/hList6"/>
    <dgm:cxn modelId="{C3011514-D4D0-4401-BAA5-D39B2B55F90C}" type="presParOf" srcId="{E1692C8B-9C0C-4E52-B3A1-BED0CF832B0F}" destId="{7A8FB645-E955-4664-B1A5-2702BA245A43}" srcOrd="2" destOrd="0" presId="urn:microsoft.com/office/officeart/2005/8/layout/hList6"/>
    <dgm:cxn modelId="{594890D4-5155-4BAB-B427-ED4F75B0A7EF}" type="presParOf" srcId="{E1692C8B-9C0C-4E52-B3A1-BED0CF832B0F}" destId="{FFE64B66-173F-47CD-88EC-AD88EDC18AC1}" srcOrd="3" destOrd="0" presId="urn:microsoft.com/office/officeart/2005/8/layout/hList6"/>
    <dgm:cxn modelId="{B55828D0-E71A-4474-ADB2-E07A420104F0}" type="presParOf" srcId="{E1692C8B-9C0C-4E52-B3A1-BED0CF832B0F}" destId="{9481FB36-177C-4391-9726-1421C339F1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472ED-44B9-4935-B76C-3071FCB1008C}">
      <dsp:nvSpPr>
        <dsp:cNvPr id="0" name=""/>
        <dsp:cNvSpPr/>
      </dsp:nvSpPr>
      <dsp:spPr>
        <a:xfrm>
          <a:off x="0" y="0"/>
          <a:ext cx="8033174" cy="148898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u="sng" kern="1200" dirty="0"/>
            <a:t>Цель проекта</a:t>
          </a:r>
          <a:r>
            <a:rPr lang="ru-RU" sz="1900" kern="1200" dirty="0"/>
            <a:t>: создание условий для развития интеллектуальной   культуры,  медиа- и  информационной грамотности всех участников образовательного процесса через проектирование модели деятельности информационно-мультимедийного центра как </a:t>
          </a:r>
          <a:r>
            <a:rPr lang="ru-RU" sz="1900" kern="1200" dirty="0" err="1"/>
            <a:t>надпредметного</a:t>
          </a:r>
          <a:r>
            <a:rPr lang="ru-RU" sz="1900" kern="1200" dirty="0"/>
            <a:t> ядра Цифрового многоуровневого информационного пространства</a:t>
          </a:r>
        </a:p>
      </dsp:txBody>
      <dsp:txXfrm>
        <a:off x="0" y="0"/>
        <a:ext cx="8033174" cy="1488980"/>
      </dsp:txXfrm>
    </dsp:sp>
    <dsp:sp modelId="{8E7ACC60-32BD-41B5-BBDC-8FD746B3D74E}">
      <dsp:nvSpPr>
        <dsp:cNvPr id="0" name=""/>
        <dsp:cNvSpPr/>
      </dsp:nvSpPr>
      <dsp:spPr>
        <a:xfrm>
          <a:off x="3922" y="1488980"/>
          <a:ext cx="2675109" cy="3126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1. Изучить и разработать нормативно-правовую базу проектной модели деятельности информационно-мультимедийного центра, диагностический инструментарий по проблемам проекта, программу психолого-педагогического мониторинга.</a:t>
          </a:r>
        </a:p>
      </dsp:txBody>
      <dsp:txXfrm>
        <a:off x="3922" y="1488980"/>
        <a:ext cx="2675109" cy="3126858"/>
      </dsp:txXfrm>
    </dsp:sp>
    <dsp:sp modelId="{CD083DFE-F149-4B45-B858-C7A6C3397F14}">
      <dsp:nvSpPr>
        <dsp:cNvPr id="0" name=""/>
        <dsp:cNvSpPr/>
      </dsp:nvSpPr>
      <dsp:spPr>
        <a:xfrm>
          <a:off x="2679032" y="1488980"/>
          <a:ext cx="2675109" cy="3126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dirty="0"/>
            <a:t>2. Смоделировать и апробировать уникальную Обучающую  среду  выбора для проявления и развития образовательной активности и цифровых навыков. </a:t>
          </a:r>
        </a:p>
      </dsp:txBody>
      <dsp:txXfrm>
        <a:off x="2679032" y="1488980"/>
        <a:ext cx="2675109" cy="3126858"/>
      </dsp:txXfrm>
    </dsp:sp>
    <dsp:sp modelId="{2159CF2A-8D24-4771-A578-551E5FBD0184}">
      <dsp:nvSpPr>
        <dsp:cNvPr id="0" name=""/>
        <dsp:cNvSpPr/>
      </dsp:nvSpPr>
      <dsp:spPr>
        <a:xfrm>
          <a:off x="5354141" y="1488980"/>
          <a:ext cx="2675109" cy="31268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3. Модернизировать </a:t>
          </a:r>
          <a:r>
            <a:rPr lang="ru-RU" sz="1700" kern="1200" dirty="0" smtClean="0"/>
            <a:t> материально-техническую базу школьной библиотеки, </a:t>
          </a:r>
          <a:r>
            <a:rPr lang="ru-RU" sz="1700" kern="1200" dirty="0"/>
            <a:t>превратив её в </a:t>
          </a:r>
          <a:r>
            <a:rPr lang="ru-RU" sz="1700" kern="1200" dirty="0" err="1"/>
            <a:t>информационно-мультимедийный</a:t>
          </a:r>
          <a:r>
            <a:rPr lang="ru-RU" sz="1700" kern="1200"/>
            <a:t> </a:t>
          </a:r>
          <a:r>
            <a:rPr lang="ru-RU" sz="1700" kern="1200" smtClean="0"/>
            <a:t>центр.</a:t>
          </a:r>
          <a:endParaRPr lang="ru-RU" sz="1700" i="0" kern="1200" dirty="0"/>
        </a:p>
      </dsp:txBody>
      <dsp:txXfrm>
        <a:off x="5354141" y="1488980"/>
        <a:ext cx="2675109" cy="3126858"/>
      </dsp:txXfrm>
    </dsp:sp>
    <dsp:sp modelId="{3C725CB0-E38B-48CA-904C-E056B36CCF1A}">
      <dsp:nvSpPr>
        <dsp:cNvPr id="0" name=""/>
        <dsp:cNvSpPr/>
      </dsp:nvSpPr>
      <dsp:spPr>
        <a:xfrm>
          <a:off x="0" y="4615839"/>
          <a:ext cx="8033174" cy="34742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2A79C-94E1-4419-867D-57C98433B98D}">
      <dsp:nvSpPr>
        <dsp:cNvPr id="0" name=""/>
        <dsp:cNvSpPr/>
      </dsp:nvSpPr>
      <dsp:spPr>
        <a:xfrm>
          <a:off x="0" y="657257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8DA00-CB53-42EA-8BDA-99FD36CD9B5B}">
      <dsp:nvSpPr>
        <dsp:cNvPr id="0" name=""/>
        <dsp:cNvSpPr/>
      </dsp:nvSpPr>
      <dsp:spPr>
        <a:xfrm>
          <a:off x="393949" y="6128"/>
          <a:ext cx="7202980" cy="739688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интеллектуальное и эмоциональное вовлечение школьников в образовательный процесс;</a:t>
          </a:r>
        </a:p>
      </dsp:txBody>
      <dsp:txXfrm>
        <a:off x="430058" y="42237"/>
        <a:ext cx="7130762" cy="667470"/>
      </dsp:txXfrm>
    </dsp:sp>
    <dsp:sp modelId="{C434B76F-4D91-4A62-A518-190CC8D07D5A}">
      <dsp:nvSpPr>
        <dsp:cNvPr id="0" name=""/>
        <dsp:cNvSpPr/>
      </dsp:nvSpPr>
      <dsp:spPr>
        <a:xfrm>
          <a:off x="0" y="1502226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5C4F-9FFC-4CB9-88CE-BBB30B2DB42A}">
      <dsp:nvSpPr>
        <dsp:cNvPr id="0" name=""/>
        <dsp:cNvSpPr/>
      </dsp:nvSpPr>
      <dsp:spPr>
        <a:xfrm>
          <a:off x="393949" y="840857"/>
          <a:ext cx="7245061" cy="749929"/>
        </a:xfrm>
        <a:prstGeom prst="roundRect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устойчивое достижение образовательных результатов группой «отстающих» школьников (школьников с особенностями восприятия и поведения);</a:t>
          </a:r>
        </a:p>
      </dsp:txBody>
      <dsp:txXfrm>
        <a:off x="430558" y="877466"/>
        <a:ext cx="7171843" cy="676711"/>
      </dsp:txXfrm>
    </dsp:sp>
    <dsp:sp modelId="{C8AAA66F-67EF-42CD-BE19-CD566D513766}">
      <dsp:nvSpPr>
        <dsp:cNvPr id="0" name=""/>
        <dsp:cNvSpPr/>
      </dsp:nvSpPr>
      <dsp:spPr>
        <a:xfrm>
          <a:off x="0" y="2363677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99056-EE8B-41AE-AA3C-9B07DBA3AFF2}">
      <dsp:nvSpPr>
        <dsp:cNvPr id="0" name=""/>
        <dsp:cNvSpPr/>
      </dsp:nvSpPr>
      <dsp:spPr>
        <a:xfrm>
          <a:off x="356615" y="1704116"/>
          <a:ext cx="7355036" cy="766410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соразмерная и своевременная поддержка школьников с высокими способностями;</a:t>
          </a:r>
        </a:p>
      </dsp:txBody>
      <dsp:txXfrm>
        <a:off x="394028" y="1741529"/>
        <a:ext cx="7280210" cy="691584"/>
      </dsp:txXfrm>
    </dsp:sp>
    <dsp:sp modelId="{9F2A2BE7-8541-456E-9085-8835BF30BE7F}">
      <dsp:nvSpPr>
        <dsp:cNvPr id="0" name=""/>
        <dsp:cNvSpPr/>
      </dsp:nvSpPr>
      <dsp:spPr>
        <a:xfrm>
          <a:off x="0" y="3246541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09BE5-D9D8-4E82-8CAA-D1CF74CB93CD}">
      <dsp:nvSpPr>
        <dsp:cNvPr id="0" name=""/>
        <dsp:cNvSpPr/>
      </dsp:nvSpPr>
      <dsp:spPr>
        <a:xfrm>
          <a:off x="393949" y="2547277"/>
          <a:ext cx="7258243" cy="787824"/>
        </a:xfrm>
        <a:prstGeom prst="roundRect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преодоление ограниченности доступных в школьном обучении образовательных ресурсов;</a:t>
          </a:r>
          <a:endParaRPr lang="ru-RU" sz="1800" kern="1200" dirty="0"/>
        </a:p>
      </dsp:txBody>
      <dsp:txXfrm>
        <a:off x="432407" y="2585735"/>
        <a:ext cx="7181327" cy="710908"/>
      </dsp:txXfrm>
    </dsp:sp>
    <dsp:sp modelId="{A3F0388C-9D51-4C28-B88C-B42728B349E9}">
      <dsp:nvSpPr>
        <dsp:cNvPr id="0" name=""/>
        <dsp:cNvSpPr/>
      </dsp:nvSpPr>
      <dsp:spPr>
        <a:xfrm>
          <a:off x="0" y="4105358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BB0D3-357F-4B56-8682-2E8E1ACA8878}">
      <dsp:nvSpPr>
        <dsp:cNvPr id="0" name=""/>
        <dsp:cNvSpPr/>
      </dsp:nvSpPr>
      <dsp:spPr>
        <a:xfrm>
          <a:off x="393949" y="3430141"/>
          <a:ext cx="7219360" cy="763776"/>
        </a:xfrm>
        <a:prstGeom prst="round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обеспечение непрерывности обучения за счет снятия пространственных и временных ограничений;</a:t>
          </a:r>
        </a:p>
      </dsp:txBody>
      <dsp:txXfrm>
        <a:off x="431233" y="3467425"/>
        <a:ext cx="7144792" cy="689208"/>
      </dsp:txXfrm>
    </dsp:sp>
    <dsp:sp modelId="{EB899C33-B613-4BB9-9CA8-3196E38FE67E}">
      <dsp:nvSpPr>
        <dsp:cNvPr id="0" name=""/>
        <dsp:cNvSpPr/>
      </dsp:nvSpPr>
      <dsp:spPr>
        <a:xfrm>
          <a:off x="0" y="5049671"/>
          <a:ext cx="78867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7D5D3-CD19-4065-981C-9F08F719A81E}">
      <dsp:nvSpPr>
        <dsp:cNvPr id="0" name=""/>
        <dsp:cNvSpPr/>
      </dsp:nvSpPr>
      <dsp:spPr>
        <a:xfrm>
          <a:off x="393949" y="4288958"/>
          <a:ext cx="7336891" cy="849272"/>
        </a:xfrm>
        <a:prstGeom prst="roundRect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освоение современных цифровых технологий, прежде всего — в их применении, возможность выбора из широкого набора технологий.</a:t>
          </a:r>
        </a:p>
      </dsp:txBody>
      <dsp:txXfrm>
        <a:off x="435407" y="4330416"/>
        <a:ext cx="7253975" cy="766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5DC69-5DB4-438C-84D0-E5C2280EFC01}">
      <dsp:nvSpPr>
        <dsp:cNvPr id="0" name=""/>
        <dsp:cNvSpPr/>
      </dsp:nvSpPr>
      <dsp:spPr>
        <a:xfrm>
          <a:off x="826918" y="0"/>
          <a:ext cx="2359540" cy="21228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Образовательная платформа "</a:t>
          </a:r>
          <a:r>
            <a:rPr lang="en-US" sz="1100" b="1" kern="1200"/>
            <a:t>NUCLEUS</a:t>
          </a:r>
          <a:r>
            <a:rPr lang="ru-RU" sz="900" kern="1200"/>
            <a:t>"</a:t>
          </a:r>
        </a:p>
      </dsp:txBody>
      <dsp:txXfrm>
        <a:off x="1387309" y="159210"/>
        <a:ext cx="1238758" cy="360876"/>
      </dsp:txXfrm>
    </dsp:sp>
    <dsp:sp modelId="{07AA8A8D-25B5-4642-908A-1C0E61B7FB5A}">
      <dsp:nvSpPr>
        <dsp:cNvPr id="0" name=""/>
        <dsp:cNvSpPr/>
      </dsp:nvSpPr>
      <dsp:spPr>
        <a:xfrm>
          <a:off x="1072030" y="635254"/>
          <a:ext cx="1936778" cy="1487550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Информационно-мультимедийный центр "Ядро"</a:t>
          </a:r>
        </a:p>
      </dsp:txBody>
      <dsp:txXfrm>
        <a:off x="1355665" y="1007142"/>
        <a:ext cx="1369509" cy="743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02DC5-FDAB-43F3-A697-E1FEECDD8EE7}">
      <dsp:nvSpPr>
        <dsp:cNvPr id="0" name=""/>
        <dsp:cNvSpPr/>
      </dsp:nvSpPr>
      <dsp:spPr>
        <a:xfrm rot="16200000">
          <a:off x="-1449018" y="1450084"/>
          <a:ext cx="5671931" cy="277176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Зонирование пространства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зона для получения информационных ресурсов во временное пользование (абонемент);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зона для самостоятельной работы с ресурсами на различных типах носителей (читальный зал и медиатека);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рекреационная зона для разнообразного досуга и проведения мероприятий;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зона хранения фонда;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презентационная зона для организации выставок и экспозиций;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зона коллективной работы с гибкой организацией пространства</a:t>
          </a:r>
        </a:p>
      </dsp:txBody>
      <dsp:txXfrm rot="5400000">
        <a:off x="1067" y="1134385"/>
        <a:ext cx="2771761" cy="3403159"/>
      </dsp:txXfrm>
    </dsp:sp>
    <dsp:sp modelId="{7A8FB645-E955-4664-B1A5-2702BA245A43}">
      <dsp:nvSpPr>
        <dsp:cNvPr id="0" name=""/>
        <dsp:cNvSpPr/>
      </dsp:nvSpPr>
      <dsp:spPr>
        <a:xfrm rot="16200000">
          <a:off x="1530625" y="1450084"/>
          <a:ext cx="5671931" cy="2771761"/>
        </a:xfrm>
        <a:prstGeom prst="flowChartManualOperati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Пополнение фонда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электронные учебники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доступ к художественной литературе на портале Литрес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доступ к медиа и информационным ресурсам на образовательной платформе "</a:t>
          </a:r>
          <a:r>
            <a:rPr lang="en-US" sz="1600" kern="1200" dirty="0" err="1"/>
            <a:t>Nuclues</a:t>
          </a:r>
          <a:r>
            <a:rPr lang="ru-RU" sz="1600" kern="1200" dirty="0"/>
            <a:t>"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полнение книжного фонда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электронная подписка на периодические издания</a:t>
          </a:r>
        </a:p>
      </dsp:txBody>
      <dsp:txXfrm rot="5400000">
        <a:off x="2980710" y="1134385"/>
        <a:ext cx="2771761" cy="3403159"/>
      </dsp:txXfrm>
    </dsp:sp>
    <dsp:sp modelId="{9481FB36-177C-4391-9726-1421C339F15A}">
      <dsp:nvSpPr>
        <dsp:cNvPr id="0" name=""/>
        <dsp:cNvSpPr/>
      </dsp:nvSpPr>
      <dsp:spPr>
        <a:xfrm rot="16200000">
          <a:off x="4510269" y="1450084"/>
          <a:ext cx="5671931" cy="2771761"/>
        </a:xfrm>
        <a:prstGeom prst="flowChartManualOperati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209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Электронные помощники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4  компьютера с выходом в интернет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Мультимедийный проектор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Информационная аналитическая система "Аверс - библиотека"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информационная панель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мобильный класс</a:t>
          </a:r>
        </a:p>
      </dsp:txBody>
      <dsp:txXfrm rot="5400000">
        <a:off x="5960354" y="1134385"/>
        <a:ext cx="2771761" cy="340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384" y="1787857"/>
            <a:ext cx="3538455" cy="2367265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Информационно-мультимедийный центр «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ЯДРО»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(Якорь Динамичных Ресурсов Образования) –</a:t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платформа будущего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534770" cy="96295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ЦОС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42118"/>
            <a:ext cx="355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Авторы проекта:</a:t>
            </a:r>
          </a:p>
          <a:p>
            <a:r>
              <a:rPr lang="ru-RU" sz="1400" dirty="0" smtClean="0"/>
              <a:t>Горохова </a:t>
            </a:r>
            <a:r>
              <a:rPr lang="ru-RU" sz="1400" dirty="0"/>
              <a:t>Ольга Михайловна, </a:t>
            </a:r>
            <a:r>
              <a:rPr lang="ru-RU" sz="1400" dirty="0" smtClean="0"/>
              <a:t>директор</a:t>
            </a:r>
            <a:endParaRPr lang="ru-RU" sz="1400" dirty="0"/>
          </a:p>
          <a:p>
            <a:r>
              <a:rPr lang="ru-RU" sz="1400" dirty="0"/>
              <a:t>Спирина Наталия Владимировна, педагог-библиотекарь</a:t>
            </a:r>
          </a:p>
          <a:p>
            <a:r>
              <a:rPr lang="ru-RU" sz="1400" dirty="0"/>
              <a:t>МАОУ «СОШ с УИОП №3» г. Березники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226" y="36995"/>
            <a:ext cx="2697646" cy="6627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Результат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27"/>
          <a:stretch/>
        </p:blipFill>
        <p:spPr>
          <a:xfrm>
            <a:off x="3755872" y="0"/>
            <a:ext cx="538812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3738C-8DCB-4CF6-906D-90D78DCB32BA}"/>
              </a:ext>
            </a:extLst>
          </p:cNvPr>
          <p:cNvSpPr txBox="1"/>
          <p:nvPr/>
        </p:nvSpPr>
        <p:spPr>
          <a:xfrm>
            <a:off x="844268" y="904822"/>
            <a:ext cx="4496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/>
              <a:t>Выпускник, способный принимать решения, действовать и решать задачи в повседневной реальной жизни и самостоятельно учиться, адаптируясь к новым нестандартным ситуациям.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B6C10C-FB3E-4EC0-B6D5-B9E9BD72DE93}"/>
              </a:ext>
            </a:extLst>
          </p:cNvPr>
          <p:cNvSpPr txBox="1"/>
          <p:nvPr/>
        </p:nvSpPr>
        <p:spPr>
          <a:xfrm>
            <a:off x="1350602" y="3933301"/>
            <a:ext cx="5102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ИМЦ - как зона опережающего развития школы, её «центральный мозг» и «когнитивный ресурс» развития инновационных образовательных процессов, для учащихся – творческая лаборатория, место активного обучения, лаборатория «активного познания», которая создает обогащенную инновациями среду и особый интеллектуальный климат в школе.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10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3B5CD93-7630-4100-93D6-9F4383233C46}"/>
              </a:ext>
            </a:extLst>
          </p:cNvPr>
          <p:cNvSpPr/>
          <p:nvPr/>
        </p:nvSpPr>
        <p:spPr>
          <a:xfrm>
            <a:off x="1887810" y="1090227"/>
            <a:ext cx="56189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83951" y="3643366"/>
            <a:ext cx="2964375" cy="399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304761"/>
                </a:solidFill>
              </a:rPr>
              <a:t>Команда</a:t>
            </a:r>
            <a:r>
              <a:rPr lang="en-US" sz="1400" b="1" dirty="0" smtClean="0">
                <a:solidFill>
                  <a:srgbClr val="304761"/>
                </a:solidFill>
              </a:rPr>
              <a:t> </a:t>
            </a:r>
            <a:r>
              <a:rPr lang="ru-RU" sz="1400" b="1" dirty="0" smtClean="0">
                <a:solidFill>
                  <a:srgbClr val="304761"/>
                </a:solidFill>
              </a:rPr>
              <a:t>проекта:</a:t>
            </a:r>
            <a:endParaRPr lang="ru-RU" sz="1400" b="1" dirty="0">
              <a:solidFill>
                <a:srgbClr val="30476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0" r="4933" b="16489"/>
          <a:stretch/>
        </p:blipFill>
        <p:spPr>
          <a:xfrm>
            <a:off x="2643347" y="4042865"/>
            <a:ext cx="1287576" cy="1492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1" t="4150" r="3525" b="15472"/>
          <a:stretch/>
        </p:blipFill>
        <p:spPr>
          <a:xfrm>
            <a:off x="5368051" y="4055658"/>
            <a:ext cx="1175264" cy="1466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347" y="5656717"/>
            <a:ext cx="137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Горохова Ольга Михайловна, </a:t>
            </a:r>
            <a:r>
              <a:rPr lang="ru-RU" sz="1400" dirty="0" smtClean="0"/>
              <a:t>директор МАОУ «СОШ с УИОП №3»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68608" y="5764440"/>
            <a:ext cx="1699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Спирина </a:t>
            </a:r>
            <a:r>
              <a:rPr lang="ru-RU" sz="1400" dirty="0"/>
              <a:t>Наталия Владимировна, </a:t>
            </a:r>
            <a:r>
              <a:rPr lang="ru-RU" sz="1400" dirty="0" smtClean="0"/>
              <a:t>педагог-библиотекарь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24260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2961203"/>
              </p:ext>
            </p:extLst>
          </p:nvPr>
        </p:nvGraphicFramePr>
        <p:xfrm>
          <a:off x="996696" y="1115568"/>
          <a:ext cx="8033174" cy="496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7495" y="0"/>
            <a:ext cx="6412230" cy="916796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Цель и задачи проекта: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0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30" y="0"/>
            <a:ext cx="7886700" cy="80467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       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0267" y="630936"/>
            <a:ext cx="5863732" cy="593445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Повышение неопределенности будущего в связи с быстрым изменением технологий и условий жизни, а так же заинтересованность работодателей в сотрудниках, умеющих критически мыслить и креативно решать задачи, открытых новым знаниям и инновационным подходам, способных эффективно общаться и работать в команде предъявило </a:t>
            </a:r>
            <a:r>
              <a:rPr lang="ru-RU" sz="1600" b="1" dirty="0"/>
              <a:t>новые требования к результатам школьного образования</a:t>
            </a:r>
            <a:r>
              <a:rPr lang="ru-RU" sz="1600" dirty="0"/>
              <a:t> – оно становится для каждого лишь этапом обучения, длящегося всю жизнь, требует формирования умения учиться и адаптироваться к новым условиям. </a:t>
            </a:r>
          </a:p>
          <a:p>
            <a:pPr algn="just"/>
            <a:r>
              <a:rPr lang="ru-RU" sz="1600" dirty="0"/>
              <a:t>Тренды запросов так же </a:t>
            </a:r>
            <a:r>
              <a:rPr lang="ru-RU" sz="1600" b="1" dirty="0"/>
              <a:t>требуют расширения предметного содержания школьного образования</a:t>
            </a:r>
            <a:r>
              <a:rPr lang="ru-RU" sz="1600" dirty="0"/>
              <a:t>: дополнительные знания («новые грамотности»: финансовая, цифровая, правовая, экологическая и др.) должны быть включены в образовательную школьную программу.</a:t>
            </a:r>
          </a:p>
          <a:p>
            <a:pPr algn="just"/>
            <a:r>
              <a:rPr lang="ru-RU" sz="1600" dirty="0"/>
              <a:t>Темпы глобальных изменений в большинстве областей серьезно опережают темпы обновления школьного образования и постепенное обновление содержания образовательных программ вслед за изменением технологий и условий жизни оказывается неэффективным — готовые знания «в коробке» с большей долей вероятности устареют к моменту выхода выпускника на рынок труда, поэтому один из путей формирования универсальных компетентностей и новой грамотности - расширение практики формирования универсальных компетентностей и новой грамотности вне традиционных школьных форматов — в дополнительном образовании, </a:t>
            </a:r>
            <a:r>
              <a:rPr lang="ru-RU" sz="1600" b="1" dirty="0"/>
              <a:t>в информационно-образовательной </a:t>
            </a:r>
            <a:r>
              <a:rPr lang="ru-RU" sz="1400" b="1" dirty="0"/>
              <a:t>среде</a:t>
            </a:r>
            <a:r>
              <a:rPr lang="ru-RU" sz="1400" dirty="0"/>
              <a:t>.</a:t>
            </a:r>
          </a:p>
        </p:txBody>
      </p:sp>
      <p:pic>
        <p:nvPicPr>
          <p:cNvPr id="1026" name="Picture 2" descr="http://togirro.ru/assets/images/sprava/co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54" y="4562837"/>
            <a:ext cx="2216645" cy="817546"/>
          </a:xfrm>
          <a:prstGeom prst="rect">
            <a:avLst/>
          </a:prstGeom>
          <a:noFill/>
          <a:ln>
            <a:solidFill>
              <a:srgbClr val="47B6E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01.cap.ru/www20/obrazov/news/2020/01/14/14a559a6-96d3-4f8c-8467-f197fb324aa4/prezentaciy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4" t="3661" r="11246" b="5024"/>
          <a:stretch/>
        </p:blipFill>
        <p:spPr bwMode="auto">
          <a:xfrm>
            <a:off x="1284205" y="2907717"/>
            <a:ext cx="182261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gapkro.ru/wp-content/uploads/2019/11/Z0rLhoQfr5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8" r="31795"/>
          <a:stretch/>
        </p:blipFill>
        <p:spPr bwMode="auto">
          <a:xfrm>
            <a:off x="670771" y="1374377"/>
            <a:ext cx="640080" cy="1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usla.ru/rsba/association/izdanija/journali/pr-6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591" y="5648582"/>
            <a:ext cx="2159675" cy="12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ologda-portal.ru/upload/medialibrary/b96/2.JPG">
            <a:extLst>
              <a:ext uri="{FF2B5EF4-FFF2-40B4-BE49-F238E27FC236}">
                <a16:creationId xmlns:a16="http://schemas.microsoft.com/office/drawing/2014/main" xmlns="" id="{0DF0D125-45C5-450F-8337-7B945A71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16" y="730792"/>
            <a:ext cx="2879850" cy="4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1.ozone.ru/multimedia/1021900313.JPG">
            <a:extLst>
              <a:ext uri="{FF2B5EF4-FFF2-40B4-BE49-F238E27FC236}">
                <a16:creationId xmlns:a16="http://schemas.microsoft.com/office/drawing/2014/main" xmlns="" id="{E5801D37-6870-4FC1-9486-DE9AA863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7" t="11734" r="5269" b="21546"/>
          <a:stretch/>
        </p:blipFill>
        <p:spPr bwMode="auto">
          <a:xfrm>
            <a:off x="1561822" y="1314465"/>
            <a:ext cx="1039510" cy="13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292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0"/>
            <a:ext cx="7802118" cy="102476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Обоснование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024" y="978408"/>
            <a:ext cx="7626096" cy="51985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Деятельность Центра позволит решить одну из серьезных проблем современной российской школы — растущее отставание от требований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цифровизации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экономики и основных сфер общественной жизни: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школе не достаточно применяются эффективные цифровые инструменты, уже активно используемые детьми и взрослыми во многих других сферах деятельности;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школа использует не все возможности цифровых технологий для: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персонализации обучения (выбор траектории, разнообразие учебных материалов, помощь при учебных трудностях);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повышения мотивации школьников (интерактивные учебные материалы, обучающие игры),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- облегчения рутинной деятельности педагогов и управленцев (мониторинг, отчетность, проверка работ).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88" y="182880"/>
            <a:ext cx="7802118" cy="10247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Использование новых цифровых и информационных технологий  позволит решить следующие задачи, не решаемые или плохо решаемые школой на основе традиционных технологий: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893206"/>
              </p:ext>
            </p:extLst>
          </p:nvPr>
        </p:nvGraphicFramePr>
        <p:xfrm>
          <a:off x="1094994" y="1482027"/>
          <a:ext cx="78867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57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AD1AB-25B3-4290-967E-5CB85C7D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3" y="-66261"/>
            <a:ext cx="6735122" cy="1325563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Модель деятельности информационно-мультимедийного центра «Ядро»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6F8123B-31DC-4995-AC15-F5B83D12A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6" y="1113183"/>
            <a:ext cx="3870335" cy="365663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8F5735-232E-401A-B189-60F568D33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6"/>
          <a:stretch/>
        </p:blipFill>
        <p:spPr>
          <a:xfrm>
            <a:off x="2377352" y="829429"/>
            <a:ext cx="6735122" cy="6028571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832ADE4-07C1-44DA-AB4C-06FD3399B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92992221"/>
              </p:ext>
            </p:extLst>
          </p:nvPr>
        </p:nvGraphicFramePr>
        <p:xfrm>
          <a:off x="2206583" y="2647013"/>
          <a:ext cx="3220085" cy="212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28DAC9E-C534-41B4-937F-EFA07B48A2C2}"/>
              </a:ext>
            </a:extLst>
          </p:cNvPr>
          <p:cNvSpPr/>
          <p:nvPr/>
        </p:nvSpPr>
        <p:spPr>
          <a:xfrm>
            <a:off x="991672" y="5452003"/>
            <a:ext cx="1385680" cy="14110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Виртуальный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3046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3E0F7-3D7D-42DC-8B32-25715E5F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6" y="0"/>
            <a:ext cx="7865994" cy="1325563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Проектирование пространства информационно-мультимедийного центра «Ядро»</a:t>
            </a:r>
            <a:endParaRPr lang="ru-RU" sz="3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0B7D9A4-E904-40BC-BD6E-33C28835E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565779"/>
              </p:ext>
            </p:extLst>
          </p:nvPr>
        </p:nvGraphicFramePr>
        <p:xfrm>
          <a:off x="318053" y="1086678"/>
          <a:ext cx="8733182" cy="56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5395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EDC6E4-266A-440B-ACEA-51A0FFE5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132522"/>
            <a:ext cx="7667210" cy="88789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Моделирование пространства информационно-медийного центра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8A2DAE-B2BD-4B55-949B-23E9402DC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53209" y="47487"/>
            <a:ext cx="5837582" cy="77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02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784A245-B8B7-4E4E-8CDA-B494E75BE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5"/>
          <a:stretch/>
        </p:blipFill>
        <p:spPr>
          <a:xfrm rot="16200000">
            <a:off x="1865260" y="-228584"/>
            <a:ext cx="5685149" cy="8488018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A3DF10C-A57D-42F9-8E45-67411EF6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132522"/>
            <a:ext cx="7667210" cy="88789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Моделирование пространства информационно-медийного центра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207200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701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Информационно-мультимедийный центр «ЯДРО»  (Якорь Динамичных Ресурсов Образования) – образовательная платформа будущего</vt:lpstr>
      <vt:lpstr>Цель и задачи проекта:</vt:lpstr>
      <vt:lpstr>          Актуальность</vt:lpstr>
      <vt:lpstr>Обоснование проекта</vt:lpstr>
      <vt:lpstr>Использование новых цифровых и информационных технологий  позволит решить следующие задачи, не решаемые или плохо решаемые школой на основе традиционных технологий:</vt:lpstr>
      <vt:lpstr>Модель деятельности информационно-мультимедийного центра «Ядро»</vt:lpstr>
      <vt:lpstr>Проектирование пространства информационно-мультимедийного центра «Ядро»</vt:lpstr>
      <vt:lpstr>Моделирование пространства информационно-медийного центра</vt:lpstr>
      <vt:lpstr>Моделирование пространства информационно-медийного центра</vt:lpstr>
      <vt:lpstr>Результат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Acer</cp:lastModifiedBy>
  <cp:revision>55</cp:revision>
  <dcterms:created xsi:type="dcterms:W3CDTF">2019-02-21T15:01:25Z</dcterms:created>
  <dcterms:modified xsi:type="dcterms:W3CDTF">2020-04-10T12:28:19Z</dcterms:modified>
</cp:coreProperties>
</file>