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6" r:id="rId4"/>
    <p:sldId id="275" r:id="rId5"/>
    <p:sldId id="268" r:id="rId6"/>
    <p:sldId id="267" r:id="rId7"/>
    <p:sldId id="266" r:id="rId8"/>
    <p:sldId id="269" r:id="rId9"/>
    <p:sldId id="270" r:id="rId10"/>
    <p:sldId id="271" r:id="rId11"/>
    <p:sldId id="272" r:id="rId12"/>
    <p:sldId id="280" r:id="rId13"/>
    <p:sldId id="279" r:id="rId14"/>
    <p:sldId id="262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7513"/>
    <a:srgbClr val="008BBC"/>
    <a:srgbClr val="1F5480"/>
    <a:srgbClr val="17A127"/>
    <a:srgbClr val="3E89CE"/>
    <a:srgbClr val="C5FFB3"/>
    <a:srgbClr val="00CC00"/>
    <a:srgbClr val="1E2A5A"/>
    <a:srgbClr val="A0C23A"/>
    <a:srgbClr val="2E2C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45400" autoAdjust="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AF9C8-8B4B-416E-A373-ED10AC7DE7DC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293097-6331-4709-8A7D-974E497B9368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Gabriola" pitchFamily="82" charset="0"/>
            </a:rPr>
            <a:t>КОНСТРУИРОВАНИЕ, ПРОГРАММИРОВАНИЕ В СОЧЕТАНИИ С НАПРАВЛЕННОСТЬЮ  НА РАЗВИТИЕ РЕЧЕВЫХ ПРОЦЕССОВ ОБУЧАЮЩИХСЯ С ОВЗ И КОРРЕКЦИЕЙ ВПФ</a:t>
          </a:r>
          <a:endParaRPr lang="ru-RU" sz="2000" b="1" dirty="0">
            <a:solidFill>
              <a:srgbClr val="002060"/>
            </a:solidFill>
            <a:latin typeface="Gabriola" pitchFamily="82" charset="0"/>
          </a:endParaRPr>
        </a:p>
      </dgm:t>
    </dgm:pt>
    <dgm:pt modelId="{A071165B-80EE-439B-98A4-FE450FA59B95}" type="parTrans" cxnId="{61F39151-0050-417B-BD6C-734154CAB244}">
      <dgm:prSet/>
      <dgm:spPr/>
      <dgm:t>
        <a:bodyPr/>
        <a:lstStyle/>
        <a:p>
          <a:endParaRPr lang="ru-RU"/>
        </a:p>
      </dgm:t>
    </dgm:pt>
    <dgm:pt modelId="{8A29FC1F-76E9-456E-8B72-647BD267733C}" type="sibTrans" cxnId="{61F39151-0050-417B-BD6C-734154CAB244}">
      <dgm:prSet/>
      <dgm:spPr/>
      <dgm:t>
        <a:bodyPr/>
        <a:lstStyle/>
        <a:p>
          <a:endParaRPr lang="ru-RU"/>
        </a:p>
      </dgm:t>
    </dgm:pt>
    <dgm:pt modelId="{4B275992-6A6C-4678-A0E8-A2CAD6ABBEF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Gabriola" pitchFamily="82" charset="0"/>
            </a:rPr>
            <a:t>ИНДИВИДУАЛЬНЫЙ И ДИФФЕРЕНЦИРОВАННЫЙ ПОДХОДЫ</a:t>
          </a:r>
          <a:endParaRPr lang="ru-RU" sz="1800" b="1" dirty="0">
            <a:solidFill>
              <a:srgbClr val="002060"/>
            </a:solidFill>
            <a:latin typeface="Gabriola" pitchFamily="82" charset="0"/>
          </a:endParaRPr>
        </a:p>
      </dgm:t>
    </dgm:pt>
    <dgm:pt modelId="{CB92F281-D686-4340-9889-ABCAE8D388EA}" type="parTrans" cxnId="{A9451FF7-2667-4957-BA82-8913F0B132E7}">
      <dgm:prSet/>
      <dgm:spPr/>
      <dgm:t>
        <a:bodyPr/>
        <a:lstStyle/>
        <a:p>
          <a:endParaRPr lang="ru-RU"/>
        </a:p>
      </dgm:t>
    </dgm:pt>
    <dgm:pt modelId="{DF209676-1EB2-4312-89A5-6EAEF53E5C41}" type="sibTrans" cxnId="{A9451FF7-2667-4957-BA82-8913F0B132E7}">
      <dgm:prSet/>
      <dgm:spPr/>
      <dgm:t>
        <a:bodyPr/>
        <a:lstStyle/>
        <a:p>
          <a:endParaRPr lang="ru-RU"/>
        </a:p>
      </dgm:t>
    </dgm:pt>
    <dgm:pt modelId="{366539FD-6F27-48B1-B49A-69458767B65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Gabriola" pitchFamily="82" charset="0"/>
            </a:rPr>
            <a:t>АВТОРСКИЕ МАТЕРИАЛЫ. </a:t>
          </a:r>
          <a:endParaRPr lang="ru-RU" sz="1400" b="1" dirty="0">
            <a:solidFill>
              <a:srgbClr val="FFFF00"/>
            </a:solidFill>
            <a:latin typeface="Gabriola" pitchFamily="82" charset="0"/>
          </a:endParaRPr>
        </a:p>
      </dgm:t>
    </dgm:pt>
    <dgm:pt modelId="{733D9F3F-54A3-459E-B2C2-8C9001529AC4}" type="parTrans" cxnId="{F01E14AA-1644-49B7-B0D5-9276C780411D}">
      <dgm:prSet/>
      <dgm:spPr/>
      <dgm:t>
        <a:bodyPr/>
        <a:lstStyle/>
        <a:p>
          <a:endParaRPr lang="ru-RU"/>
        </a:p>
      </dgm:t>
    </dgm:pt>
    <dgm:pt modelId="{A3148A93-CACB-45C7-86DB-A7A711630BB7}" type="sibTrans" cxnId="{F01E14AA-1644-49B7-B0D5-9276C780411D}">
      <dgm:prSet/>
      <dgm:spPr/>
      <dgm:t>
        <a:bodyPr/>
        <a:lstStyle/>
        <a:p>
          <a:endParaRPr lang="ru-RU"/>
        </a:p>
      </dgm:t>
    </dgm:pt>
    <dgm:pt modelId="{D90270D0-DD92-43EF-B5A7-3B29F575805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Gabriola" pitchFamily="82" charset="0"/>
            </a:rPr>
            <a:t>КОНСТРУИРОВАНИЕ И ПРОГРАММИРОВАНИЕ С ОПОРОЙ НА ИНДИВИДУАЛЬНЫЕ ВОЗМОЖНОСТИ.  </a:t>
          </a:r>
          <a:endParaRPr lang="ru-RU" sz="1400" b="1" dirty="0">
            <a:solidFill>
              <a:srgbClr val="FFFF00"/>
            </a:solidFill>
            <a:latin typeface="Gabriola" pitchFamily="82" charset="0"/>
          </a:endParaRPr>
        </a:p>
      </dgm:t>
    </dgm:pt>
    <dgm:pt modelId="{E28F387D-DF01-4741-BEE4-44C8A528BC2C}" type="parTrans" cxnId="{DD965D1F-EC3B-42AA-89D9-9CFC0F59A5C7}">
      <dgm:prSet/>
      <dgm:spPr/>
      <dgm:t>
        <a:bodyPr/>
        <a:lstStyle/>
        <a:p>
          <a:endParaRPr lang="ru-RU"/>
        </a:p>
      </dgm:t>
    </dgm:pt>
    <dgm:pt modelId="{3C05AD05-9573-44BD-9B15-21DC996186BD}" type="sibTrans" cxnId="{DD965D1F-EC3B-42AA-89D9-9CFC0F59A5C7}">
      <dgm:prSet/>
      <dgm:spPr/>
      <dgm:t>
        <a:bodyPr/>
        <a:lstStyle/>
        <a:p>
          <a:endParaRPr lang="ru-RU"/>
        </a:p>
      </dgm:t>
    </dgm:pt>
    <dgm:pt modelId="{4CC3A2B1-D212-418E-893B-AE45D14003C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Gabriola" pitchFamily="82" charset="0"/>
            </a:rPr>
            <a:t>3 ВИДА КОНСТРУКТОРОВ НА 1 УРОКЕ </a:t>
          </a:r>
          <a:endParaRPr lang="ru-RU" sz="1800" b="1" dirty="0">
            <a:solidFill>
              <a:srgbClr val="002060"/>
            </a:solidFill>
            <a:latin typeface="Gabriola" pitchFamily="82" charset="0"/>
          </a:endParaRPr>
        </a:p>
      </dgm:t>
    </dgm:pt>
    <dgm:pt modelId="{94417F72-5761-4E4D-90D2-BAB367429E1C}" type="parTrans" cxnId="{CCD5023D-7EBC-4490-BF76-54A81CADE587}">
      <dgm:prSet/>
      <dgm:spPr/>
      <dgm:t>
        <a:bodyPr/>
        <a:lstStyle/>
        <a:p>
          <a:endParaRPr lang="ru-RU"/>
        </a:p>
      </dgm:t>
    </dgm:pt>
    <dgm:pt modelId="{2371A4B4-AF42-46AE-BDE9-2F7BBDD472C1}" type="sibTrans" cxnId="{CCD5023D-7EBC-4490-BF76-54A81CADE587}">
      <dgm:prSet/>
      <dgm:spPr/>
      <dgm:t>
        <a:bodyPr/>
        <a:lstStyle/>
        <a:p>
          <a:endParaRPr lang="ru-RU"/>
        </a:p>
      </dgm:t>
    </dgm:pt>
    <dgm:pt modelId="{61ADE364-833F-41F0-A8A1-9FE084265EA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Gabriola" pitchFamily="82" charset="0"/>
            </a:rPr>
            <a:t>ПРОЕКТНАЯ ДЕЯТЕЛЬНОСТЬ. ВОЗМОЖНОСТЬ ИСПОЛЬЗОВАНИЯ  РОБОТОТЕХНИКИ НА ЛЮБОМ ПРЕДМЕТЕ</a:t>
          </a:r>
          <a:endParaRPr lang="ru-RU" sz="1400" b="1" dirty="0">
            <a:solidFill>
              <a:srgbClr val="FFFF00"/>
            </a:solidFill>
            <a:latin typeface="Gabriola" pitchFamily="82" charset="0"/>
          </a:endParaRPr>
        </a:p>
      </dgm:t>
    </dgm:pt>
    <dgm:pt modelId="{772F538E-E916-46C3-B44C-382DC1382A11}" type="parTrans" cxnId="{359CFC06-8B50-488F-9049-9E65468997B7}">
      <dgm:prSet/>
      <dgm:spPr/>
      <dgm:t>
        <a:bodyPr/>
        <a:lstStyle/>
        <a:p>
          <a:endParaRPr lang="ru-RU"/>
        </a:p>
      </dgm:t>
    </dgm:pt>
    <dgm:pt modelId="{609BAB64-BEFB-4AF0-B3C9-EB61FA52FF60}" type="sibTrans" cxnId="{359CFC06-8B50-488F-9049-9E65468997B7}">
      <dgm:prSet/>
      <dgm:spPr/>
      <dgm:t>
        <a:bodyPr/>
        <a:lstStyle/>
        <a:p>
          <a:endParaRPr lang="ru-RU"/>
        </a:p>
      </dgm:t>
    </dgm:pt>
    <dgm:pt modelId="{56B01FE1-4AEE-4FF2-9ED1-055AAEE3AE39}" type="pres">
      <dgm:prSet presAssocID="{365AF9C8-8B4B-416E-A373-ED10AC7DE7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8DDA30-3028-4817-8191-156C6C9014B0}" type="pres">
      <dgm:prSet presAssocID="{89293097-6331-4709-8A7D-974E497B9368}" presName="vertOne" presStyleCnt="0"/>
      <dgm:spPr/>
      <dgm:t>
        <a:bodyPr/>
        <a:lstStyle/>
        <a:p>
          <a:endParaRPr lang="ru-RU"/>
        </a:p>
      </dgm:t>
    </dgm:pt>
    <dgm:pt modelId="{960259A0-D189-40F9-86BA-4B9BF13700BA}" type="pres">
      <dgm:prSet presAssocID="{89293097-6331-4709-8A7D-974E497B9368}" presName="txOne" presStyleLbl="node0" presStyleIdx="0" presStyleCnt="1" custLinFactY="-42673" custLinFactNeighborX="-2910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FFE15D-09B7-4636-A328-B0D9512263F2}" type="pres">
      <dgm:prSet presAssocID="{89293097-6331-4709-8A7D-974E497B9368}" presName="parTransOne" presStyleCnt="0"/>
      <dgm:spPr/>
      <dgm:t>
        <a:bodyPr/>
        <a:lstStyle/>
        <a:p>
          <a:endParaRPr lang="ru-RU"/>
        </a:p>
      </dgm:t>
    </dgm:pt>
    <dgm:pt modelId="{9C50D5A3-5099-4821-9C62-95EA7C144187}" type="pres">
      <dgm:prSet presAssocID="{89293097-6331-4709-8A7D-974E497B9368}" presName="horzOne" presStyleCnt="0"/>
      <dgm:spPr/>
      <dgm:t>
        <a:bodyPr/>
        <a:lstStyle/>
        <a:p>
          <a:endParaRPr lang="ru-RU"/>
        </a:p>
      </dgm:t>
    </dgm:pt>
    <dgm:pt modelId="{EFC5208E-3A0E-4FCA-AD46-6A6FB1D657EF}" type="pres">
      <dgm:prSet presAssocID="{4B275992-6A6C-4678-A0E8-A2CAD6ABBEF8}" presName="vertTwo" presStyleCnt="0"/>
      <dgm:spPr/>
      <dgm:t>
        <a:bodyPr/>
        <a:lstStyle/>
        <a:p>
          <a:endParaRPr lang="ru-RU"/>
        </a:p>
      </dgm:t>
    </dgm:pt>
    <dgm:pt modelId="{153353C4-071F-498F-8B71-4AB9D5CFC499}" type="pres">
      <dgm:prSet presAssocID="{4B275992-6A6C-4678-A0E8-A2CAD6ABBEF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97FFE7-09E7-47EB-9365-3BA0F56CF557}" type="pres">
      <dgm:prSet presAssocID="{4B275992-6A6C-4678-A0E8-A2CAD6ABBEF8}" presName="parTransTwo" presStyleCnt="0"/>
      <dgm:spPr/>
      <dgm:t>
        <a:bodyPr/>
        <a:lstStyle/>
        <a:p>
          <a:endParaRPr lang="ru-RU"/>
        </a:p>
      </dgm:t>
    </dgm:pt>
    <dgm:pt modelId="{A240C3F2-3144-438B-8C84-F9321AB6FC11}" type="pres">
      <dgm:prSet presAssocID="{4B275992-6A6C-4678-A0E8-A2CAD6ABBEF8}" presName="horzTwo" presStyleCnt="0"/>
      <dgm:spPr/>
      <dgm:t>
        <a:bodyPr/>
        <a:lstStyle/>
        <a:p>
          <a:endParaRPr lang="ru-RU"/>
        </a:p>
      </dgm:t>
    </dgm:pt>
    <dgm:pt modelId="{B2F382C2-BE9E-4F57-BE82-DE5C9B748AE8}" type="pres">
      <dgm:prSet presAssocID="{366539FD-6F27-48B1-B49A-69458767B655}" presName="vertThree" presStyleCnt="0"/>
      <dgm:spPr/>
      <dgm:t>
        <a:bodyPr/>
        <a:lstStyle/>
        <a:p>
          <a:endParaRPr lang="ru-RU"/>
        </a:p>
      </dgm:t>
    </dgm:pt>
    <dgm:pt modelId="{E93F97E7-4DED-4E81-943A-2BC80B97F110}" type="pres">
      <dgm:prSet presAssocID="{366539FD-6F27-48B1-B49A-69458767B65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57850-95E4-4FEA-A69B-CA24541D3B63}" type="pres">
      <dgm:prSet presAssocID="{366539FD-6F27-48B1-B49A-69458767B655}" presName="horzThree" presStyleCnt="0"/>
      <dgm:spPr/>
      <dgm:t>
        <a:bodyPr/>
        <a:lstStyle/>
        <a:p>
          <a:endParaRPr lang="ru-RU"/>
        </a:p>
      </dgm:t>
    </dgm:pt>
    <dgm:pt modelId="{B36ACEE8-F503-4C83-9523-207074E00F87}" type="pres">
      <dgm:prSet presAssocID="{A3148A93-CACB-45C7-86DB-A7A711630BB7}" presName="sibSpaceThree" presStyleCnt="0"/>
      <dgm:spPr/>
      <dgm:t>
        <a:bodyPr/>
        <a:lstStyle/>
        <a:p>
          <a:endParaRPr lang="ru-RU"/>
        </a:p>
      </dgm:t>
    </dgm:pt>
    <dgm:pt modelId="{4E33E8AF-7761-4624-BA23-EDDC1D82B172}" type="pres">
      <dgm:prSet presAssocID="{D90270D0-DD92-43EF-B5A7-3B29F5758053}" presName="vertThree" presStyleCnt="0"/>
      <dgm:spPr/>
      <dgm:t>
        <a:bodyPr/>
        <a:lstStyle/>
        <a:p>
          <a:endParaRPr lang="ru-RU"/>
        </a:p>
      </dgm:t>
    </dgm:pt>
    <dgm:pt modelId="{9F06D6FF-5599-408F-A924-947A8B2CE423}" type="pres">
      <dgm:prSet presAssocID="{D90270D0-DD92-43EF-B5A7-3B29F575805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E8B7A2-5FBE-4BDE-8C52-38E209A9AC17}" type="pres">
      <dgm:prSet presAssocID="{D90270D0-DD92-43EF-B5A7-3B29F5758053}" presName="horzThree" presStyleCnt="0"/>
      <dgm:spPr/>
      <dgm:t>
        <a:bodyPr/>
        <a:lstStyle/>
        <a:p>
          <a:endParaRPr lang="ru-RU"/>
        </a:p>
      </dgm:t>
    </dgm:pt>
    <dgm:pt modelId="{B22147E8-E8BE-4E92-B314-ACAD51452F6C}" type="pres">
      <dgm:prSet presAssocID="{DF209676-1EB2-4312-89A5-6EAEF53E5C41}" presName="sibSpaceTwo" presStyleCnt="0"/>
      <dgm:spPr/>
      <dgm:t>
        <a:bodyPr/>
        <a:lstStyle/>
        <a:p>
          <a:endParaRPr lang="ru-RU"/>
        </a:p>
      </dgm:t>
    </dgm:pt>
    <dgm:pt modelId="{C6CA0922-EF62-45E8-9BEC-FDF8444DFBD9}" type="pres">
      <dgm:prSet presAssocID="{4CC3A2B1-D212-418E-893B-AE45D14003C5}" presName="vertTwo" presStyleCnt="0"/>
      <dgm:spPr/>
      <dgm:t>
        <a:bodyPr/>
        <a:lstStyle/>
        <a:p>
          <a:endParaRPr lang="ru-RU"/>
        </a:p>
      </dgm:t>
    </dgm:pt>
    <dgm:pt modelId="{40D20019-7244-487B-9F6D-BFBEEB0F0472}" type="pres">
      <dgm:prSet presAssocID="{4CC3A2B1-D212-418E-893B-AE45D14003C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D0A97F-2A22-41D8-B0FA-5CBB6C8D3413}" type="pres">
      <dgm:prSet presAssocID="{4CC3A2B1-D212-418E-893B-AE45D14003C5}" presName="parTransTwo" presStyleCnt="0"/>
      <dgm:spPr/>
      <dgm:t>
        <a:bodyPr/>
        <a:lstStyle/>
        <a:p>
          <a:endParaRPr lang="ru-RU"/>
        </a:p>
      </dgm:t>
    </dgm:pt>
    <dgm:pt modelId="{5231F4B1-0932-491A-B109-718FD96C5654}" type="pres">
      <dgm:prSet presAssocID="{4CC3A2B1-D212-418E-893B-AE45D14003C5}" presName="horzTwo" presStyleCnt="0"/>
      <dgm:spPr/>
      <dgm:t>
        <a:bodyPr/>
        <a:lstStyle/>
        <a:p>
          <a:endParaRPr lang="ru-RU"/>
        </a:p>
      </dgm:t>
    </dgm:pt>
    <dgm:pt modelId="{C372C973-BF7F-481B-9E12-683046DCF143}" type="pres">
      <dgm:prSet presAssocID="{61ADE364-833F-41F0-A8A1-9FE084265EA0}" presName="vertThree" presStyleCnt="0"/>
      <dgm:spPr/>
      <dgm:t>
        <a:bodyPr/>
        <a:lstStyle/>
        <a:p>
          <a:endParaRPr lang="ru-RU"/>
        </a:p>
      </dgm:t>
    </dgm:pt>
    <dgm:pt modelId="{E751676C-FB05-4D16-B704-89DF2C1F56C3}" type="pres">
      <dgm:prSet presAssocID="{61ADE364-833F-41F0-A8A1-9FE084265EA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9BC2F7-D57F-4656-9201-3340225EDDAF}" type="pres">
      <dgm:prSet presAssocID="{61ADE364-833F-41F0-A8A1-9FE084265EA0}" presName="horzThree" presStyleCnt="0"/>
      <dgm:spPr/>
      <dgm:t>
        <a:bodyPr/>
        <a:lstStyle/>
        <a:p>
          <a:endParaRPr lang="ru-RU"/>
        </a:p>
      </dgm:t>
    </dgm:pt>
  </dgm:ptLst>
  <dgm:cxnLst>
    <dgm:cxn modelId="{CCD5023D-7EBC-4490-BF76-54A81CADE587}" srcId="{89293097-6331-4709-8A7D-974E497B9368}" destId="{4CC3A2B1-D212-418E-893B-AE45D14003C5}" srcOrd="1" destOrd="0" parTransId="{94417F72-5761-4E4D-90D2-BAB367429E1C}" sibTransId="{2371A4B4-AF42-46AE-BDE9-2F7BBDD472C1}"/>
    <dgm:cxn modelId="{1552CE20-F6E8-40BB-9BB6-0EC533A39E12}" type="presOf" srcId="{4CC3A2B1-D212-418E-893B-AE45D14003C5}" destId="{40D20019-7244-487B-9F6D-BFBEEB0F0472}" srcOrd="0" destOrd="0" presId="urn:microsoft.com/office/officeart/2005/8/layout/hierarchy4"/>
    <dgm:cxn modelId="{3F3B29C5-CDD0-4C44-80EE-CBDE8BB77D79}" type="presOf" srcId="{D90270D0-DD92-43EF-B5A7-3B29F5758053}" destId="{9F06D6FF-5599-408F-A924-947A8B2CE423}" srcOrd="0" destOrd="0" presId="urn:microsoft.com/office/officeart/2005/8/layout/hierarchy4"/>
    <dgm:cxn modelId="{FC8653FA-684A-448D-8CA0-058A8970645E}" type="presOf" srcId="{366539FD-6F27-48B1-B49A-69458767B655}" destId="{E93F97E7-4DED-4E81-943A-2BC80B97F110}" srcOrd="0" destOrd="0" presId="urn:microsoft.com/office/officeart/2005/8/layout/hierarchy4"/>
    <dgm:cxn modelId="{DD965D1F-EC3B-42AA-89D9-9CFC0F59A5C7}" srcId="{4B275992-6A6C-4678-A0E8-A2CAD6ABBEF8}" destId="{D90270D0-DD92-43EF-B5A7-3B29F5758053}" srcOrd="1" destOrd="0" parTransId="{E28F387D-DF01-4741-BEE4-44C8A528BC2C}" sibTransId="{3C05AD05-9573-44BD-9B15-21DC996186BD}"/>
    <dgm:cxn modelId="{1436EB9E-AFF5-4FF1-93A9-2D992EE1B6AD}" type="presOf" srcId="{89293097-6331-4709-8A7D-974E497B9368}" destId="{960259A0-D189-40F9-86BA-4B9BF13700BA}" srcOrd="0" destOrd="0" presId="urn:microsoft.com/office/officeart/2005/8/layout/hierarchy4"/>
    <dgm:cxn modelId="{359CFC06-8B50-488F-9049-9E65468997B7}" srcId="{4CC3A2B1-D212-418E-893B-AE45D14003C5}" destId="{61ADE364-833F-41F0-A8A1-9FE084265EA0}" srcOrd="0" destOrd="0" parTransId="{772F538E-E916-46C3-B44C-382DC1382A11}" sibTransId="{609BAB64-BEFB-4AF0-B3C9-EB61FA52FF60}"/>
    <dgm:cxn modelId="{58203BA5-070E-4034-BF8F-61480040F3C9}" type="presOf" srcId="{4B275992-6A6C-4678-A0E8-A2CAD6ABBEF8}" destId="{153353C4-071F-498F-8B71-4AB9D5CFC499}" srcOrd="0" destOrd="0" presId="urn:microsoft.com/office/officeart/2005/8/layout/hierarchy4"/>
    <dgm:cxn modelId="{A9451FF7-2667-4957-BA82-8913F0B132E7}" srcId="{89293097-6331-4709-8A7D-974E497B9368}" destId="{4B275992-6A6C-4678-A0E8-A2CAD6ABBEF8}" srcOrd="0" destOrd="0" parTransId="{CB92F281-D686-4340-9889-ABCAE8D388EA}" sibTransId="{DF209676-1EB2-4312-89A5-6EAEF53E5C41}"/>
    <dgm:cxn modelId="{B118C1AA-0FD3-487F-8506-4B5A33099121}" type="presOf" srcId="{61ADE364-833F-41F0-A8A1-9FE084265EA0}" destId="{E751676C-FB05-4D16-B704-89DF2C1F56C3}" srcOrd="0" destOrd="0" presId="urn:microsoft.com/office/officeart/2005/8/layout/hierarchy4"/>
    <dgm:cxn modelId="{F01E14AA-1644-49B7-B0D5-9276C780411D}" srcId="{4B275992-6A6C-4678-A0E8-A2CAD6ABBEF8}" destId="{366539FD-6F27-48B1-B49A-69458767B655}" srcOrd="0" destOrd="0" parTransId="{733D9F3F-54A3-459E-B2C2-8C9001529AC4}" sibTransId="{A3148A93-CACB-45C7-86DB-A7A711630BB7}"/>
    <dgm:cxn modelId="{0E5B2C1E-2ED4-4C7C-BAC1-3DE0598D1B1F}" type="presOf" srcId="{365AF9C8-8B4B-416E-A373-ED10AC7DE7DC}" destId="{56B01FE1-4AEE-4FF2-9ED1-055AAEE3AE39}" srcOrd="0" destOrd="0" presId="urn:microsoft.com/office/officeart/2005/8/layout/hierarchy4"/>
    <dgm:cxn modelId="{61F39151-0050-417B-BD6C-734154CAB244}" srcId="{365AF9C8-8B4B-416E-A373-ED10AC7DE7DC}" destId="{89293097-6331-4709-8A7D-974E497B9368}" srcOrd="0" destOrd="0" parTransId="{A071165B-80EE-439B-98A4-FE450FA59B95}" sibTransId="{8A29FC1F-76E9-456E-8B72-647BD267733C}"/>
    <dgm:cxn modelId="{BD49F510-C1B1-4EB8-AB9F-C46B9CEB9682}" type="presParOf" srcId="{56B01FE1-4AEE-4FF2-9ED1-055AAEE3AE39}" destId="{6B8DDA30-3028-4817-8191-156C6C9014B0}" srcOrd="0" destOrd="0" presId="urn:microsoft.com/office/officeart/2005/8/layout/hierarchy4"/>
    <dgm:cxn modelId="{58B2EF7F-54C7-4D17-84DB-E8657088A1FF}" type="presParOf" srcId="{6B8DDA30-3028-4817-8191-156C6C9014B0}" destId="{960259A0-D189-40F9-86BA-4B9BF13700BA}" srcOrd="0" destOrd="0" presId="urn:microsoft.com/office/officeart/2005/8/layout/hierarchy4"/>
    <dgm:cxn modelId="{F13D9D82-7130-4334-913D-39E8961449EE}" type="presParOf" srcId="{6B8DDA30-3028-4817-8191-156C6C9014B0}" destId="{11FFE15D-09B7-4636-A328-B0D9512263F2}" srcOrd="1" destOrd="0" presId="urn:microsoft.com/office/officeart/2005/8/layout/hierarchy4"/>
    <dgm:cxn modelId="{13EF1D7B-9AE8-449D-9770-68D8F06DA177}" type="presParOf" srcId="{6B8DDA30-3028-4817-8191-156C6C9014B0}" destId="{9C50D5A3-5099-4821-9C62-95EA7C144187}" srcOrd="2" destOrd="0" presId="urn:microsoft.com/office/officeart/2005/8/layout/hierarchy4"/>
    <dgm:cxn modelId="{BB6FE3B1-8EC5-4E7D-AB22-723CD659FC98}" type="presParOf" srcId="{9C50D5A3-5099-4821-9C62-95EA7C144187}" destId="{EFC5208E-3A0E-4FCA-AD46-6A6FB1D657EF}" srcOrd="0" destOrd="0" presId="urn:microsoft.com/office/officeart/2005/8/layout/hierarchy4"/>
    <dgm:cxn modelId="{2D4F60B8-7AC4-4381-AA38-0CEA6D9DE046}" type="presParOf" srcId="{EFC5208E-3A0E-4FCA-AD46-6A6FB1D657EF}" destId="{153353C4-071F-498F-8B71-4AB9D5CFC499}" srcOrd="0" destOrd="0" presId="urn:microsoft.com/office/officeart/2005/8/layout/hierarchy4"/>
    <dgm:cxn modelId="{65DF6569-1F80-493E-93F2-8CFDE3F492F7}" type="presParOf" srcId="{EFC5208E-3A0E-4FCA-AD46-6A6FB1D657EF}" destId="{5B97FFE7-09E7-47EB-9365-3BA0F56CF557}" srcOrd="1" destOrd="0" presId="urn:microsoft.com/office/officeart/2005/8/layout/hierarchy4"/>
    <dgm:cxn modelId="{E0E7FBAE-AF0A-44E6-A642-BA1AD1EF784B}" type="presParOf" srcId="{EFC5208E-3A0E-4FCA-AD46-6A6FB1D657EF}" destId="{A240C3F2-3144-438B-8C84-F9321AB6FC11}" srcOrd="2" destOrd="0" presId="urn:microsoft.com/office/officeart/2005/8/layout/hierarchy4"/>
    <dgm:cxn modelId="{8CB18755-89A7-4FC7-B65C-A75DBD68C682}" type="presParOf" srcId="{A240C3F2-3144-438B-8C84-F9321AB6FC11}" destId="{B2F382C2-BE9E-4F57-BE82-DE5C9B748AE8}" srcOrd="0" destOrd="0" presId="urn:microsoft.com/office/officeart/2005/8/layout/hierarchy4"/>
    <dgm:cxn modelId="{CE706D87-D5E6-4F96-9BC4-700CE4F6A70D}" type="presParOf" srcId="{B2F382C2-BE9E-4F57-BE82-DE5C9B748AE8}" destId="{E93F97E7-4DED-4E81-943A-2BC80B97F110}" srcOrd="0" destOrd="0" presId="urn:microsoft.com/office/officeart/2005/8/layout/hierarchy4"/>
    <dgm:cxn modelId="{C130613F-5496-40CB-90AB-AE75F7B9B496}" type="presParOf" srcId="{B2F382C2-BE9E-4F57-BE82-DE5C9B748AE8}" destId="{AEA57850-95E4-4FEA-A69B-CA24541D3B63}" srcOrd="1" destOrd="0" presId="urn:microsoft.com/office/officeart/2005/8/layout/hierarchy4"/>
    <dgm:cxn modelId="{D4A4DEDC-52CA-4524-AF31-F0B383D09BEF}" type="presParOf" srcId="{A240C3F2-3144-438B-8C84-F9321AB6FC11}" destId="{B36ACEE8-F503-4C83-9523-207074E00F87}" srcOrd="1" destOrd="0" presId="urn:microsoft.com/office/officeart/2005/8/layout/hierarchy4"/>
    <dgm:cxn modelId="{CD53913F-AD2B-4BC2-B099-8C803F89A02B}" type="presParOf" srcId="{A240C3F2-3144-438B-8C84-F9321AB6FC11}" destId="{4E33E8AF-7761-4624-BA23-EDDC1D82B172}" srcOrd="2" destOrd="0" presId="urn:microsoft.com/office/officeart/2005/8/layout/hierarchy4"/>
    <dgm:cxn modelId="{A02CA8EC-916A-4AB1-A549-F795C76B099F}" type="presParOf" srcId="{4E33E8AF-7761-4624-BA23-EDDC1D82B172}" destId="{9F06D6FF-5599-408F-A924-947A8B2CE423}" srcOrd="0" destOrd="0" presId="urn:microsoft.com/office/officeart/2005/8/layout/hierarchy4"/>
    <dgm:cxn modelId="{242D37FB-5A86-4794-9012-430123B8FF23}" type="presParOf" srcId="{4E33E8AF-7761-4624-BA23-EDDC1D82B172}" destId="{21E8B7A2-5FBE-4BDE-8C52-38E209A9AC17}" srcOrd="1" destOrd="0" presId="urn:microsoft.com/office/officeart/2005/8/layout/hierarchy4"/>
    <dgm:cxn modelId="{B3AACBD7-A875-46FD-B527-702484402492}" type="presParOf" srcId="{9C50D5A3-5099-4821-9C62-95EA7C144187}" destId="{B22147E8-E8BE-4E92-B314-ACAD51452F6C}" srcOrd="1" destOrd="0" presId="urn:microsoft.com/office/officeart/2005/8/layout/hierarchy4"/>
    <dgm:cxn modelId="{84C62849-677A-42C4-9A4C-68C7A75C2A18}" type="presParOf" srcId="{9C50D5A3-5099-4821-9C62-95EA7C144187}" destId="{C6CA0922-EF62-45E8-9BEC-FDF8444DFBD9}" srcOrd="2" destOrd="0" presId="urn:microsoft.com/office/officeart/2005/8/layout/hierarchy4"/>
    <dgm:cxn modelId="{A6589F9C-8F95-4E01-B12F-3C143E8844AC}" type="presParOf" srcId="{C6CA0922-EF62-45E8-9BEC-FDF8444DFBD9}" destId="{40D20019-7244-487B-9F6D-BFBEEB0F0472}" srcOrd="0" destOrd="0" presId="urn:microsoft.com/office/officeart/2005/8/layout/hierarchy4"/>
    <dgm:cxn modelId="{557DCAE7-DAD7-4471-90B6-03FB0EC9FF13}" type="presParOf" srcId="{C6CA0922-EF62-45E8-9BEC-FDF8444DFBD9}" destId="{D9D0A97F-2A22-41D8-B0FA-5CBB6C8D3413}" srcOrd="1" destOrd="0" presId="urn:microsoft.com/office/officeart/2005/8/layout/hierarchy4"/>
    <dgm:cxn modelId="{D74697A1-8114-4C17-B36A-34A3FAB3FCEE}" type="presParOf" srcId="{C6CA0922-EF62-45E8-9BEC-FDF8444DFBD9}" destId="{5231F4B1-0932-491A-B109-718FD96C5654}" srcOrd="2" destOrd="0" presId="urn:microsoft.com/office/officeart/2005/8/layout/hierarchy4"/>
    <dgm:cxn modelId="{923CB645-A198-4C03-8B52-A555E36AF3FC}" type="presParOf" srcId="{5231F4B1-0932-491A-B109-718FD96C5654}" destId="{C372C973-BF7F-481B-9E12-683046DCF143}" srcOrd="0" destOrd="0" presId="urn:microsoft.com/office/officeart/2005/8/layout/hierarchy4"/>
    <dgm:cxn modelId="{C4271B51-4591-4EA7-BCEF-0F4684A62B88}" type="presParOf" srcId="{C372C973-BF7F-481B-9E12-683046DCF143}" destId="{E751676C-FB05-4D16-B704-89DF2C1F56C3}" srcOrd="0" destOrd="0" presId="urn:microsoft.com/office/officeart/2005/8/layout/hierarchy4"/>
    <dgm:cxn modelId="{68C570F8-2AEA-4488-B8DA-D917D699D1E1}" type="presParOf" srcId="{C372C973-BF7F-481B-9E12-683046DCF143}" destId="{839BC2F7-D57F-4656-9201-3340225EDDAF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E2CD24-FC6C-48C7-9898-DE706AD55B1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4ECD23-B26B-4D5C-B55B-C20F1BD01B17}">
      <dgm:prSet phldrT="[Текст]" custT="1"/>
      <dgm:spPr>
        <a:solidFill>
          <a:srgbClr val="008BB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abriola" pitchFamily="82" charset="0"/>
            </a:rPr>
            <a:t>МЕХАНИЗМ РАБОТЫ</a:t>
          </a:r>
          <a:endParaRPr lang="ru-RU" sz="1400" b="1" dirty="0">
            <a:solidFill>
              <a:schemeClr val="tx1"/>
            </a:solidFill>
            <a:latin typeface="Gabriola" pitchFamily="82" charset="0"/>
          </a:endParaRPr>
        </a:p>
      </dgm:t>
    </dgm:pt>
    <dgm:pt modelId="{997D7F23-4D2E-40DE-B036-9948E3C1B88D}" type="parTrans" cxnId="{78D62F72-25E8-486A-8485-C03F4DFAF715}">
      <dgm:prSet/>
      <dgm:spPr/>
      <dgm:t>
        <a:bodyPr/>
        <a:lstStyle/>
        <a:p>
          <a:endParaRPr lang="ru-RU"/>
        </a:p>
      </dgm:t>
    </dgm:pt>
    <dgm:pt modelId="{E92B550D-FC7B-46EA-9671-4126FE8A92BC}" type="sibTrans" cxnId="{78D62F72-25E8-486A-8485-C03F4DFAF715}">
      <dgm:prSet/>
      <dgm:spPr/>
      <dgm:t>
        <a:bodyPr/>
        <a:lstStyle/>
        <a:p>
          <a:endParaRPr lang="ru-RU"/>
        </a:p>
      </dgm:t>
    </dgm:pt>
    <dgm:pt modelId="{F418BAED-E8FA-4F00-8A94-E85674A8BC5A}">
      <dgm:prSet phldrT="[Текст]" custT="1"/>
      <dgm:spPr>
        <a:solidFill>
          <a:srgbClr val="008BB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abriola" pitchFamily="82" charset="0"/>
            </a:rPr>
            <a:t>ПРОГРАММИРОВАНИЕ</a:t>
          </a:r>
          <a:endParaRPr lang="ru-RU" sz="1400" b="1" dirty="0">
            <a:solidFill>
              <a:schemeClr val="tx1"/>
            </a:solidFill>
            <a:latin typeface="Gabriola" pitchFamily="82" charset="0"/>
          </a:endParaRPr>
        </a:p>
      </dgm:t>
    </dgm:pt>
    <dgm:pt modelId="{35CE260A-ED22-4812-BC0D-CC07C8C7EF56}" type="parTrans" cxnId="{A1DAD974-F0C6-455D-875F-816CDED52049}">
      <dgm:prSet/>
      <dgm:spPr/>
      <dgm:t>
        <a:bodyPr/>
        <a:lstStyle/>
        <a:p>
          <a:endParaRPr lang="ru-RU"/>
        </a:p>
      </dgm:t>
    </dgm:pt>
    <dgm:pt modelId="{C4A38377-5E49-4925-9037-6B443D316B5F}" type="sibTrans" cxnId="{A1DAD974-F0C6-455D-875F-816CDED52049}">
      <dgm:prSet/>
      <dgm:spPr/>
      <dgm:t>
        <a:bodyPr/>
        <a:lstStyle/>
        <a:p>
          <a:endParaRPr lang="ru-RU"/>
        </a:p>
      </dgm:t>
    </dgm:pt>
    <dgm:pt modelId="{22A7FFD8-E53D-431F-96F9-CCB97752A220}">
      <dgm:prSet phldrT="[Текст]" custT="1"/>
      <dgm:spPr>
        <a:solidFill>
          <a:srgbClr val="008BBC"/>
        </a:solidFill>
      </dgm:spPr>
      <dgm:t>
        <a:bodyPr/>
        <a:lstStyle/>
        <a:p>
          <a:endParaRPr lang="ru-RU" sz="1400" b="1" dirty="0" smtClean="0">
            <a:solidFill>
              <a:schemeClr val="tx1"/>
            </a:solidFill>
            <a:latin typeface="Gabriola" pitchFamily="82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Gabriola" pitchFamily="82" charset="0"/>
            </a:rPr>
            <a:t>ОБНАРУЖЕНИЕ ПЕЛИКАНОМ ОПАСНОСТИ. ДАТЧИК ДВИЖЕНИЯ</a:t>
          </a:r>
          <a:endParaRPr lang="ru-RU" sz="1400" b="1" dirty="0">
            <a:solidFill>
              <a:schemeClr val="tx1"/>
            </a:solidFill>
            <a:latin typeface="Gabriola" pitchFamily="82" charset="0"/>
          </a:endParaRPr>
        </a:p>
      </dgm:t>
    </dgm:pt>
    <dgm:pt modelId="{32637A26-7604-4F9C-956C-76408A70DC73}" type="parTrans" cxnId="{EBF1A3A1-A935-4029-9CA7-1CAED2E4ED2A}">
      <dgm:prSet/>
      <dgm:spPr/>
      <dgm:t>
        <a:bodyPr/>
        <a:lstStyle/>
        <a:p>
          <a:endParaRPr lang="ru-RU"/>
        </a:p>
      </dgm:t>
    </dgm:pt>
    <dgm:pt modelId="{D076BA22-9192-4B05-A39E-D81D16BC8392}" type="sibTrans" cxnId="{EBF1A3A1-A935-4029-9CA7-1CAED2E4ED2A}">
      <dgm:prSet/>
      <dgm:spPr/>
      <dgm:t>
        <a:bodyPr/>
        <a:lstStyle/>
        <a:p>
          <a:endParaRPr lang="ru-RU"/>
        </a:p>
      </dgm:t>
    </dgm:pt>
    <dgm:pt modelId="{C17B97A3-21F3-49B7-9336-50C35EA922C1}">
      <dgm:prSet phldrT="[Текст]" custT="1"/>
      <dgm:spPr>
        <a:solidFill>
          <a:srgbClr val="008BB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abriola" pitchFamily="82" charset="0"/>
            </a:rPr>
            <a:t>СИЛЬНЫЕ ВЗМАХИ КРЫЛЬЯМИ,  БАЛАНСИРОВКА МОЩНОСТИ МОТОРА</a:t>
          </a:r>
          <a:endParaRPr lang="ru-RU" sz="1400" b="1" dirty="0">
            <a:solidFill>
              <a:schemeClr val="tx1"/>
            </a:solidFill>
            <a:latin typeface="Gabriola" pitchFamily="82" charset="0"/>
          </a:endParaRPr>
        </a:p>
      </dgm:t>
    </dgm:pt>
    <dgm:pt modelId="{FD1F4C64-BF4B-4BE3-90E6-3EAD83423945}" type="parTrans" cxnId="{45E10578-0774-4223-95D6-1AFC3495BD28}">
      <dgm:prSet/>
      <dgm:spPr/>
      <dgm:t>
        <a:bodyPr/>
        <a:lstStyle/>
        <a:p>
          <a:endParaRPr lang="ru-RU"/>
        </a:p>
      </dgm:t>
    </dgm:pt>
    <dgm:pt modelId="{828199F8-CD8E-4B42-9733-55E927A5A4F7}" type="sibTrans" cxnId="{45E10578-0774-4223-95D6-1AFC3495BD28}">
      <dgm:prSet/>
      <dgm:spPr/>
      <dgm:t>
        <a:bodyPr/>
        <a:lstStyle/>
        <a:p>
          <a:endParaRPr lang="ru-RU"/>
        </a:p>
      </dgm:t>
    </dgm:pt>
    <dgm:pt modelId="{284F9A5F-CB4C-4DDB-9AF4-17E1A27D4FE9}">
      <dgm:prSet phldrT="[Текст]" custT="1"/>
      <dgm:spPr>
        <a:solidFill>
          <a:srgbClr val="008BB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abriola" pitchFamily="82" charset="0"/>
            </a:rPr>
            <a:t>ЗАПИСЬ КРИКА ПЕЛИКАНА. ЭКСПОРТ В ПРОГРАММУ</a:t>
          </a:r>
          <a:endParaRPr lang="ru-RU" sz="1400" b="1" dirty="0">
            <a:solidFill>
              <a:schemeClr val="tx1"/>
            </a:solidFill>
            <a:latin typeface="Gabriola" pitchFamily="82" charset="0"/>
          </a:endParaRPr>
        </a:p>
      </dgm:t>
    </dgm:pt>
    <dgm:pt modelId="{4FCE5B64-D255-4697-BCDE-3E9D32925F8F}" type="parTrans" cxnId="{56148CA7-7064-43C4-950D-4A68C4F284B3}">
      <dgm:prSet/>
      <dgm:spPr/>
      <dgm:t>
        <a:bodyPr/>
        <a:lstStyle/>
        <a:p>
          <a:endParaRPr lang="ru-RU"/>
        </a:p>
      </dgm:t>
    </dgm:pt>
    <dgm:pt modelId="{7EE6CDF6-7328-43CB-A63B-82AD22EA34EF}" type="sibTrans" cxnId="{56148CA7-7064-43C4-950D-4A68C4F284B3}">
      <dgm:prSet/>
      <dgm:spPr/>
      <dgm:t>
        <a:bodyPr/>
        <a:lstStyle/>
        <a:p>
          <a:endParaRPr lang="ru-RU"/>
        </a:p>
      </dgm:t>
    </dgm:pt>
    <dgm:pt modelId="{FC4F9BC9-DE7A-4172-8664-E3D7DF657DC1}" type="pres">
      <dgm:prSet presAssocID="{21E2CD24-FC6C-48C7-9898-DE706AD55B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ABE9B-952E-4973-8C42-3B49CBE19338}" type="pres">
      <dgm:prSet presAssocID="{BB4ECD23-B26B-4D5C-B55B-C20F1BD01B17}" presName="composite" presStyleCnt="0"/>
      <dgm:spPr/>
    </dgm:pt>
    <dgm:pt modelId="{DA89C1DE-02D9-4AAA-9D47-4FF7E9FFDCF4}" type="pres">
      <dgm:prSet presAssocID="{BB4ECD23-B26B-4D5C-B55B-C20F1BD01B1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C5516-55DD-4FDB-9D71-4FC086AD6966}" type="pres">
      <dgm:prSet presAssocID="{BB4ECD23-B26B-4D5C-B55B-C20F1BD01B17}" presName="parSh" presStyleLbl="node1" presStyleIdx="0" presStyleCnt="5" custScaleX="103336" custScaleY="157890" custLinFactNeighborX="-425" custLinFactNeighborY="-70044"/>
      <dgm:spPr/>
      <dgm:t>
        <a:bodyPr/>
        <a:lstStyle/>
        <a:p>
          <a:endParaRPr lang="ru-RU"/>
        </a:p>
      </dgm:t>
    </dgm:pt>
    <dgm:pt modelId="{5B89BB39-2DEC-409C-A139-9E844B5BB2D7}" type="pres">
      <dgm:prSet presAssocID="{BB4ECD23-B26B-4D5C-B55B-C20F1BD01B17}" presName="desTx" presStyleLbl="fgAcc1" presStyleIdx="0" presStyleCnt="5" custLinFactY="207654" custLinFactNeighborX="-14850" custLinFactNeighborY="300000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51DDDFE-202A-4AF9-BBFC-7222A443C8D1}" type="pres">
      <dgm:prSet presAssocID="{E92B550D-FC7B-46EA-9671-4126FE8A92B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E83A0BC-9F7B-4B49-8BA9-5FE34AE09824}" type="pres">
      <dgm:prSet presAssocID="{E92B550D-FC7B-46EA-9671-4126FE8A92BC}" presName="connTx" presStyleLbl="sibTrans2D1" presStyleIdx="0" presStyleCnt="4"/>
      <dgm:spPr/>
      <dgm:t>
        <a:bodyPr/>
        <a:lstStyle/>
        <a:p>
          <a:endParaRPr lang="ru-RU"/>
        </a:p>
      </dgm:t>
    </dgm:pt>
    <dgm:pt modelId="{F6F143A3-41F8-40F2-945A-78F67AE6F689}" type="pres">
      <dgm:prSet presAssocID="{F418BAED-E8FA-4F00-8A94-E85674A8BC5A}" presName="composite" presStyleCnt="0"/>
      <dgm:spPr/>
    </dgm:pt>
    <dgm:pt modelId="{39BD4FC5-EB3A-4BC9-BEAD-0DB2AC069C1B}" type="pres">
      <dgm:prSet presAssocID="{F418BAED-E8FA-4F00-8A94-E85674A8BC5A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C2999-CF18-4943-B296-4CEC2FE09A5F}" type="pres">
      <dgm:prSet presAssocID="{F418BAED-E8FA-4F00-8A94-E85674A8BC5A}" presName="parSh" presStyleLbl="node1" presStyleIdx="1" presStyleCnt="5" custScaleX="103588" custScaleY="222979"/>
      <dgm:spPr/>
      <dgm:t>
        <a:bodyPr/>
        <a:lstStyle/>
        <a:p>
          <a:endParaRPr lang="ru-RU"/>
        </a:p>
      </dgm:t>
    </dgm:pt>
    <dgm:pt modelId="{5F39B0E6-4608-4DE3-BB5F-AC8EC73B6C23}" type="pres">
      <dgm:prSet presAssocID="{F418BAED-E8FA-4F00-8A94-E85674A8BC5A}" presName="desTx" presStyleLbl="fgAcc1" presStyleIdx="1" presStyleCnt="5" custLinFactY="300000" custLinFactNeighborX="-136" custLinFactNeighborY="37999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F53DB96-1493-45B3-8AEC-47D82FC59C6C}" type="pres">
      <dgm:prSet presAssocID="{C4A38377-5E49-4925-9037-6B443D316B5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41D659C-68E7-4BDF-A9B2-EE91AD319378}" type="pres">
      <dgm:prSet presAssocID="{C4A38377-5E49-4925-9037-6B443D316B5F}" presName="connTx" presStyleLbl="sibTrans2D1" presStyleIdx="1" presStyleCnt="4"/>
      <dgm:spPr/>
      <dgm:t>
        <a:bodyPr/>
        <a:lstStyle/>
        <a:p>
          <a:endParaRPr lang="ru-RU"/>
        </a:p>
      </dgm:t>
    </dgm:pt>
    <dgm:pt modelId="{81765015-F7F2-4CC1-840C-9A460A3FD893}" type="pres">
      <dgm:prSet presAssocID="{22A7FFD8-E53D-431F-96F9-CCB97752A220}" presName="composite" presStyleCnt="0"/>
      <dgm:spPr/>
    </dgm:pt>
    <dgm:pt modelId="{33E7B44B-775D-483D-8089-38AC542E3062}" type="pres">
      <dgm:prSet presAssocID="{22A7FFD8-E53D-431F-96F9-CCB97752A220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75D38-0B87-4020-8F4E-B3EB80048F9F}" type="pres">
      <dgm:prSet presAssocID="{22A7FFD8-E53D-431F-96F9-CCB97752A220}" presName="parSh" presStyleLbl="node1" presStyleIdx="2" presStyleCnt="5" custScaleX="141162" custScaleY="251202"/>
      <dgm:spPr/>
      <dgm:t>
        <a:bodyPr/>
        <a:lstStyle/>
        <a:p>
          <a:endParaRPr lang="ru-RU"/>
        </a:p>
      </dgm:t>
    </dgm:pt>
    <dgm:pt modelId="{D96DEEE3-3D53-420B-A920-1D3ABF450147}" type="pres">
      <dgm:prSet presAssocID="{22A7FFD8-E53D-431F-96F9-CCB97752A220}" presName="desTx" presStyleLbl="fgAcc1" presStyleIdx="2" presStyleCnt="5" custLinFactY="236684" custLinFactNeighborX="-14651" custLinFactNeighborY="300000">
        <dgm:presLayoutVars>
          <dgm:bulletEnabled val="1"/>
        </dgm:presLayoutVars>
      </dgm:prSet>
      <dgm:spPr>
        <a:noFill/>
        <a:ln>
          <a:noFill/>
        </a:ln>
      </dgm:spPr>
    </dgm:pt>
    <dgm:pt modelId="{E2BD68FD-B702-4517-BAF3-31EC12367ED5}" type="pres">
      <dgm:prSet presAssocID="{D076BA22-9192-4B05-A39E-D81D16BC839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49B8FC2-A322-461B-8DFF-3E64FEEDC340}" type="pres">
      <dgm:prSet presAssocID="{D076BA22-9192-4B05-A39E-D81D16BC8392}" presName="connTx" presStyleLbl="sibTrans2D1" presStyleIdx="2" presStyleCnt="4"/>
      <dgm:spPr/>
      <dgm:t>
        <a:bodyPr/>
        <a:lstStyle/>
        <a:p>
          <a:endParaRPr lang="ru-RU"/>
        </a:p>
      </dgm:t>
    </dgm:pt>
    <dgm:pt modelId="{A27D49A3-5251-4EC9-AC67-EB6EDBEAF61B}" type="pres">
      <dgm:prSet presAssocID="{C17B97A3-21F3-49B7-9336-50C35EA922C1}" presName="composite" presStyleCnt="0"/>
      <dgm:spPr/>
    </dgm:pt>
    <dgm:pt modelId="{D5CB089B-B392-4B24-898E-57DE2DFCA5AC}" type="pres">
      <dgm:prSet presAssocID="{C17B97A3-21F3-49B7-9336-50C35EA922C1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0585C-F206-42E4-B943-8DFA6121FC73}" type="pres">
      <dgm:prSet presAssocID="{C17B97A3-21F3-49B7-9336-50C35EA922C1}" presName="parSh" presStyleLbl="node1" presStyleIdx="3" presStyleCnt="5" custScaleX="149007" custScaleY="214404"/>
      <dgm:spPr/>
      <dgm:t>
        <a:bodyPr/>
        <a:lstStyle/>
        <a:p>
          <a:endParaRPr lang="ru-RU"/>
        </a:p>
      </dgm:t>
    </dgm:pt>
    <dgm:pt modelId="{9A9B25E9-BABC-40B6-BDD2-28C2F5EBAB50}" type="pres">
      <dgm:prSet presAssocID="{C17B97A3-21F3-49B7-9336-50C35EA922C1}" presName="desTx" presStyleLbl="fgAcc1" presStyleIdx="3" presStyleCnt="5" custLinFactY="300000" custLinFactNeighborX="-18432" custLinFactNeighborY="35316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4DB798CE-8E68-4E37-AC7F-7934BF672F64}" type="pres">
      <dgm:prSet presAssocID="{828199F8-CD8E-4B42-9733-55E927A5A4F7}" presName="sibTrans" presStyleLbl="sibTrans2D1" presStyleIdx="3" presStyleCnt="4" custAng="20890969"/>
      <dgm:spPr/>
      <dgm:t>
        <a:bodyPr/>
        <a:lstStyle/>
        <a:p>
          <a:endParaRPr lang="ru-RU"/>
        </a:p>
      </dgm:t>
    </dgm:pt>
    <dgm:pt modelId="{CC6D2404-8B38-47F4-B046-28D620CEA3A9}" type="pres">
      <dgm:prSet presAssocID="{828199F8-CD8E-4B42-9733-55E927A5A4F7}" presName="connTx" presStyleLbl="sibTrans2D1" presStyleIdx="3" presStyleCnt="4"/>
      <dgm:spPr/>
      <dgm:t>
        <a:bodyPr/>
        <a:lstStyle/>
        <a:p>
          <a:endParaRPr lang="ru-RU"/>
        </a:p>
      </dgm:t>
    </dgm:pt>
    <dgm:pt modelId="{BE11394B-1464-4421-ABA6-3C8E7B06E158}" type="pres">
      <dgm:prSet presAssocID="{284F9A5F-CB4C-4DDB-9AF4-17E1A27D4FE9}" presName="composite" presStyleCnt="0"/>
      <dgm:spPr/>
    </dgm:pt>
    <dgm:pt modelId="{DBD26DCA-1085-4BC7-B7B2-52A212595DB3}" type="pres">
      <dgm:prSet presAssocID="{284F9A5F-CB4C-4DDB-9AF4-17E1A27D4FE9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74FB7-48B0-4677-A61F-81CA192D64BD}" type="pres">
      <dgm:prSet presAssocID="{284F9A5F-CB4C-4DDB-9AF4-17E1A27D4FE9}" presName="parSh" presStyleLbl="node1" presStyleIdx="4" presStyleCnt="5" custScaleX="133188" custScaleY="200845"/>
      <dgm:spPr/>
      <dgm:t>
        <a:bodyPr/>
        <a:lstStyle/>
        <a:p>
          <a:endParaRPr lang="ru-RU"/>
        </a:p>
      </dgm:t>
    </dgm:pt>
    <dgm:pt modelId="{7B91E1DF-42BA-4740-BA20-653F38025406}" type="pres">
      <dgm:prSet presAssocID="{284F9A5F-CB4C-4DDB-9AF4-17E1A27D4FE9}" presName="desTx" presStyleLbl="fgAcc1" presStyleIdx="4" presStyleCnt="5" custLinFactY="300000" custLinFactNeighborX="-9135" custLinFactNeighborY="311842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A1DAD974-F0C6-455D-875F-816CDED52049}" srcId="{21E2CD24-FC6C-48C7-9898-DE706AD55B18}" destId="{F418BAED-E8FA-4F00-8A94-E85674A8BC5A}" srcOrd="1" destOrd="0" parTransId="{35CE260A-ED22-4812-BC0D-CC07C8C7EF56}" sibTransId="{C4A38377-5E49-4925-9037-6B443D316B5F}"/>
    <dgm:cxn modelId="{F3DC4EAC-36D4-4B65-A38F-3BFBE83AF12C}" type="presOf" srcId="{E92B550D-FC7B-46EA-9671-4126FE8A92BC}" destId="{AE83A0BC-9F7B-4B49-8BA9-5FE34AE09824}" srcOrd="1" destOrd="0" presId="urn:microsoft.com/office/officeart/2005/8/layout/process3"/>
    <dgm:cxn modelId="{45E10578-0774-4223-95D6-1AFC3495BD28}" srcId="{21E2CD24-FC6C-48C7-9898-DE706AD55B18}" destId="{C17B97A3-21F3-49B7-9336-50C35EA922C1}" srcOrd="3" destOrd="0" parTransId="{FD1F4C64-BF4B-4BE3-90E6-3EAD83423945}" sibTransId="{828199F8-CD8E-4B42-9733-55E927A5A4F7}"/>
    <dgm:cxn modelId="{0FD8C790-C52D-4B0B-84CB-AF40AB371DF2}" type="presOf" srcId="{D076BA22-9192-4B05-A39E-D81D16BC8392}" destId="{E2BD68FD-B702-4517-BAF3-31EC12367ED5}" srcOrd="0" destOrd="0" presId="urn:microsoft.com/office/officeart/2005/8/layout/process3"/>
    <dgm:cxn modelId="{62CC408D-4A51-47C4-A98B-3B9358341AC1}" type="presOf" srcId="{22A7FFD8-E53D-431F-96F9-CCB97752A220}" destId="{94C75D38-0B87-4020-8F4E-B3EB80048F9F}" srcOrd="1" destOrd="0" presId="urn:microsoft.com/office/officeart/2005/8/layout/process3"/>
    <dgm:cxn modelId="{EBF1A3A1-A935-4029-9CA7-1CAED2E4ED2A}" srcId="{21E2CD24-FC6C-48C7-9898-DE706AD55B18}" destId="{22A7FFD8-E53D-431F-96F9-CCB97752A220}" srcOrd="2" destOrd="0" parTransId="{32637A26-7604-4F9C-956C-76408A70DC73}" sibTransId="{D076BA22-9192-4B05-A39E-D81D16BC8392}"/>
    <dgm:cxn modelId="{366F0FD7-F74D-4712-AE59-E9969A308C7A}" type="presOf" srcId="{F418BAED-E8FA-4F00-8A94-E85674A8BC5A}" destId="{BCDC2999-CF18-4943-B296-4CEC2FE09A5F}" srcOrd="1" destOrd="0" presId="urn:microsoft.com/office/officeart/2005/8/layout/process3"/>
    <dgm:cxn modelId="{4F4F0510-D55C-4CA8-B14B-8C66D317B5B1}" type="presOf" srcId="{BB4ECD23-B26B-4D5C-B55B-C20F1BD01B17}" destId="{551C5516-55DD-4FDB-9D71-4FC086AD6966}" srcOrd="1" destOrd="0" presId="urn:microsoft.com/office/officeart/2005/8/layout/process3"/>
    <dgm:cxn modelId="{5C51B889-182D-40C7-BCBE-5855F2675AC3}" type="presOf" srcId="{C17B97A3-21F3-49B7-9336-50C35EA922C1}" destId="{2F40585C-F206-42E4-B943-8DFA6121FC73}" srcOrd="1" destOrd="0" presId="urn:microsoft.com/office/officeart/2005/8/layout/process3"/>
    <dgm:cxn modelId="{91136976-64F9-475F-8E8E-A5F718A6F67D}" type="presOf" srcId="{21E2CD24-FC6C-48C7-9898-DE706AD55B18}" destId="{FC4F9BC9-DE7A-4172-8664-E3D7DF657DC1}" srcOrd="0" destOrd="0" presId="urn:microsoft.com/office/officeart/2005/8/layout/process3"/>
    <dgm:cxn modelId="{4063008C-20F5-4766-9BD3-074D9BBF4F00}" type="presOf" srcId="{284F9A5F-CB4C-4DDB-9AF4-17E1A27D4FE9}" destId="{1AD74FB7-48B0-4677-A61F-81CA192D64BD}" srcOrd="1" destOrd="0" presId="urn:microsoft.com/office/officeart/2005/8/layout/process3"/>
    <dgm:cxn modelId="{588E1B94-F8C8-4397-B145-048FCAAAB156}" type="presOf" srcId="{F418BAED-E8FA-4F00-8A94-E85674A8BC5A}" destId="{39BD4FC5-EB3A-4BC9-BEAD-0DB2AC069C1B}" srcOrd="0" destOrd="0" presId="urn:microsoft.com/office/officeart/2005/8/layout/process3"/>
    <dgm:cxn modelId="{1D9AA07A-A386-4F3D-A9BE-E041C6DD672B}" type="presOf" srcId="{E92B550D-FC7B-46EA-9671-4126FE8A92BC}" destId="{351DDDFE-202A-4AF9-BBFC-7222A443C8D1}" srcOrd="0" destOrd="0" presId="urn:microsoft.com/office/officeart/2005/8/layout/process3"/>
    <dgm:cxn modelId="{90675C65-1BF7-428B-ABFE-E26ECEAEAD71}" type="presOf" srcId="{828199F8-CD8E-4B42-9733-55E927A5A4F7}" destId="{CC6D2404-8B38-47F4-B046-28D620CEA3A9}" srcOrd="1" destOrd="0" presId="urn:microsoft.com/office/officeart/2005/8/layout/process3"/>
    <dgm:cxn modelId="{F06C7CB4-AB56-4FBA-96D8-27106AF44BC8}" type="presOf" srcId="{C17B97A3-21F3-49B7-9336-50C35EA922C1}" destId="{D5CB089B-B392-4B24-898E-57DE2DFCA5AC}" srcOrd="0" destOrd="0" presId="urn:microsoft.com/office/officeart/2005/8/layout/process3"/>
    <dgm:cxn modelId="{46671CCB-546D-4173-87C0-48A89609A10B}" type="presOf" srcId="{C4A38377-5E49-4925-9037-6B443D316B5F}" destId="{FF53DB96-1493-45B3-8AEC-47D82FC59C6C}" srcOrd="0" destOrd="0" presId="urn:microsoft.com/office/officeart/2005/8/layout/process3"/>
    <dgm:cxn modelId="{A568D6FF-A8E9-44F1-8963-CAF34A8BF395}" type="presOf" srcId="{22A7FFD8-E53D-431F-96F9-CCB97752A220}" destId="{33E7B44B-775D-483D-8089-38AC542E3062}" srcOrd="0" destOrd="0" presId="urn:microsoft.com/office/officeart/2005/8/layout/process3"/>
    <dgm:cxn modelId="{CCB0E800-7529-4534-8397-2274527DCC6F}" type="presOf" srcId="{BB4ECD23-B26B-4D5C-B55B-C20F1BD01B17}" destId="{DA89C1DE-02D9-4AAA-9D47-4FF7E9FFDCF4}" srcOrd="0" destOrd="0" presId="urn:microsoft.com/office/officeart/2005/8/layout/process3"/>
    <dgm:cxn modelId="{E96D17E6-F259-4F8B-A0BA-E3C33FC881E0}" type="presOf" srcId="{D076BA22-9192-4B05-A39E-D81D16BC8392}" destId="{649B8FC2-A322-461B-8DFF-3E64FEEDC340}" srcOrd="1" destOrd="0" presId="urn:microsoft.com/office/officeart/2005/8/layout/process3"/>
    <dgm:cxn modelId="{6DD1150A-6FE6-4BB9-B7E1-6B2DA5EA58DC}" type="presOf" srcId="{284F9A5F-CB4C-4DDB-9AF4-17E1A27D4FE9}" destId="{DBD26DCA-1085-4BC7-B7B2-52A212595DB3}" srcOrd="0" destOrd="0" presId="urn:microsoft.com/office/officeart/2005/8/layout/process3"/>
    <dgm:cxn modelId="{56148CA7-7064-43C4-950D-4A68C4F284B3}" srcId="{21E2CD24-FC6C-48C7-9898-DE706AD55B18}" destId="{284F9A5F-CB4C-4DDB-9AF4-17E1A27D4FE9}" srcOrd="4" destOrd="0" parTransId="{4FCE5B64-D255-4697-BCDE-3E9D32925F8F}" sibTransId="{7EE6CDF6-7328-43CB-A63B-82AD22EA34EF}"/>
    <dgm:cxn modelId="{78D62F72-25E8-486A-8485-C03F4DFAF715}" srcId="{21E2CD24-FC6C-48C7-9898-DE706AD55B18}" destId="{BB4ECD23-B26B-4D5C-B55B-C20F1BD01B17}" srcOrd="0" destOrd="0" parTransId="{997D7F23-4D2E-40DE-B036-9948E3C1B88D}" sibTransId="{E92B550D-FC7B-46EA-9671-4126FE8A92BC}"/>
    <dgm:cxn modelId="{45084553-80C7-4667-93CD-C2ED63F1E5A5}" type="presOf" srcId="{828199F8-CD8E-4B42-9733-55E927A5A4F7}" destId="{4DB798CE-8E68-4E37-AC7F-7934BF672F64}" srcOrd="0" destOrd="0" presId="urn:microsoft.com/office/officeart/2005/8/layout/process3"/>
    <dgm:cxn modelId="{39CB2302-35B6-4331-B89E-B4E30632F1FB}" type="presOf" srcId="{C4A38377-5E49-4925-9037-6B443D316B5F}" destId="{141D659C-68E7-4BDF-A9B2-EE91AD319378}" srcOrd="1" destOrd="0" presId="urn:microsoft.com/office/officeart/2005/8/layout/process3"/>
    <dgm:cxn modelId="{49307B8D-5FA5-483F-AAD9-219C4EA78A76}" type="presParOf" srcId="{FC4F9BC9-DE7A-4172-8664-E3D7DF657DC1}" destId="{5AFABE9B-952E-4973-8C42-3B49CBE19338}" srcOrd="0" destOrd="0" presId="urn:microsoft.com/office/officeart/2005/8/layout/process3"/>
    <dgm:cxn modelId="{F231AB1F-3E9F-4430-816B-1CE7005C5C5A}" type="presParOf" srcId="{5AFABE9B-952E-4973-8C42-3B49CBE19338}" destId="{DA89C1DE-02D9-4AAA-9D47-4FF7E9FFDCF4}" srcOrd="0" destOrd="0" presId="urn:microsoft.com/office/officeart/2005/8/layout/process3"/>
    <dgm:cxn modelId="{95CBD476-83F6-4F69-916B-2055FFF59D35}" type="presParOf" srcId="{5AFABE9B-952E-4973-8C42-3B49CBE19338}" destId="{551C5516-55DD-4FDB-9D71-4FC086AD6966}" srcOrd="1" destOrd="0" presId="urn:microsoft.com/office/officeart/2005/8/layout/process3"/>
    <dgm:cxn modelId="{E46C20F1-2B01-49B2-8122-002658FCEC20}" type="presParOf" srcId="{5AFABE9B-952E-4973-8C42-3B49CBE19338}" destId="{5B89BB39-2DEC-409C-A139-9E844B5BB2D7}" srcOrd="2" destOrd="0" presId="urn:microsoft.com/office/officeart/2005/8/layout/process3"/>
    <dgm:cxn modelId="{15485BFD-2C36-49EC-9165-B7318D7A7131}" type="presParOf" srcId="{FC4F9BC9-DE7A-4172-8664-E3D7DF657DC1}" destId="{351DDDFE-202A-4AF9-BBFC-7222A443C8D1}" srcOrd="1" destOrd="0" presId="urn:microsoft.com/office/officeart/2005/8/layout/process3"/>
    <dgm:cxn modelId="{D54343A2-1304-405A-A19A-8F5E0B614566}" type="presParOf" srcId="{351DDDFE-202A-4AF9-BBFC-7222A443C8D1}" destId="{AE83A0BC-9F7B-4B49-8BA9-5FE34AE09824}" srcOrd="0" destOrd="0" presId="urn:microsoft.com/office/officeart/2005/8/layout/process3"/>
    <dgm:cxn modelId="{CBA17564-8239-4A70-94D5-D9EEE4B2FC15}" type="presParOf" srcId="{FC4F9BC9-DE7A-4172-8664-E3D7DF657DC1}" destId="{F6F143A3-41F8-40F2-945A-78F67AE6F689}" srcOrd="2" destOrd="0" presId="urn:microsoft.com/office/officeart/2005/8/layout/process3"/>
    <dgm:cxn modelId="{E7C549D4-D531-47CB-B842-95D10F881526}" type="presParOf" srcId="{F6F143A3-41F8-40F2-945A-78F67AE6F689}" destId="{39BD4FC5-EB3A-4BC9-BEAD-0DB2AC069C1B}" srcOrd="0" destOrd="0" presId="urn:microsoft.com/office/officeart/2005/8/layout/process3"/>
    <dgm:cxn modelId="{9BCB4E03-8B3C-4A4D-B401-8140E871279E}" type="presParOf" srcId="{F6F143A3-41F8-40F2-945A-78F67AE6F689}" destId="{BCDC2999-CF18-4943-B296-4CEC2FE09A5F}" srcOrd="1" destOrd="0" presId="urn:microsoft.com/office/officeart/2005/8/layout/process3"/>
    <dgm:cxn modelId="{A5764105-8AC5-469F-A137-F9F51292D2FA}" type="presParOf" srcId="{F6F143A3-41F8-40F2-945A-78F67AE6F689}" destId="{5F39B0E6-4608-4DE3-BB5F-AC8EC73B6C23}" srcOrd="2" destOrd="0" presId="urn:microsoft.com/office/officeart/2005/8/layout/process3"/>
    <dgm:cxn modelId="{3CFB11E1-74EF-4372-BF43-ED9DFAF300CA}" type="presParOf" srcId="{FC4F9BC9-DE7A-4172-8664-E3D7DF657DC1}" destId="{FF53DB96-1493-45B3-8AEC-47D82FC59C6C}" srcOrd="3" destOrd="0" presId="urn:microsoft.com/office/officeart/2005/8/layout/process3"/>
    <dgm:cxn modelId="{BD32B96B-F2CA-4422-81E3-30D809B46E6D}" type="presParOf" srcId="{FF53DB96-1493-45B3-8AEC-47D82FC59C6C}" destId="{141D659C-68E7-4BDF-A9B2-EE91AD319378}" srcOrd="0" destOrd="0" presId="urn:microsoft.com/office/officeart/2005/8/layout/process3"/>
    <dgm:cxn modelId="{03DB0002-1F41-4187-AAD9-065DBD7CBD44}" type="presParOf" srcId="{FC4F9BC9-DE7A-4172-8664-E3D7DF657DC1}" destId="{81765015-F7F2-4CC1-840C-9A460A3FD893}" srcOrd="4" destOrd="0" presId="urn:microsoft.com/office/officeart/2005/8/layout/process3"/>
    <dgm:cxn modelId="{2EB5BEA2-84C4-40B0-936F-C6951EF06F41}" type="presParOf" srcId="{81765015-F7F2-4CC1-840C-9A460A3FD893}" destId="{33E7B44B-775D-483D-8089-38AC542E3062}" srcOrd="0" destOrd="0" presId="urn:microsoft.com/office/officeart/2005/8/layout/process3"/>
    <dgm:cxn modelId="{7B274141-E25C-4CBC-89ED-F0B6E5A2606C}" type="presParOf" srcId="{81765015-F7F2-4CC1-840C-9A460A3FD893}" destId="{94C75D38-0B87-4020-8F4E-B3EB80048F9F}" srcOrd="1" destOrd="0" presId="urn:microsoft.com/office/officeart/2005/8/layout/process3"/>
    <dgm:cxn modelId="{5CC43E72-C041-48E8-8FF7-3893AD530639}" type="presParOf" srcId="{81765015-F7F2-4CC1-840C-9A460A3FD893}" destId="{D96DEEE3-3D53-420B-A920-1D3ABF450147}" srcOrd="2" destOrd="0" presId="urn:microsoft.com/office/officeart/2005/8/layout/process3"/>
    <dgm:cxn modelId="{6DCE2764-9F41-4506-A3AC-EE115B6A1130}" type="presParOf" srcId="{FC4F9BC9-DE7A-4172-8664-E3D7DF657DC1}" destId="{E2BD68FD-B702-4517-BAF3-31EC12367ED5}" srcOrd="5" destOrd="0" presId="urn:microsoft.com/office/officeart/2005/8/layout/process3"/>
    <dgm:cxn modelId="{2E1184A7-FE47-4E5C-A52F-45777BBCDA1A}" type="presParOf" srcId="{E2BD68FD-B702-4517-BAF3-31EC12367ED5}" destId="{649B8FC2-A322-461B-8DFF-3E64FEEDC340}" srcOrd="0" destOrd="0" presId="urn:microsoft.com/office/officeart/2005/8/layout/process3"/>
    <dgm:cxn modelId="{20D7D408-40E7-4BB7-87D7-6F9BD36678D4}" type="presParOf" srcId="{FC4F9BC9-DE7A-4172-8664-E3D7DF657DC1}" destId="{A27D49A3-5251-4EC9-AC67-EB6EDBEAF61B}" srcOrd="6" destOrd="0" presId="urn:microsoft.com/office/officeart/2005/8/layout/process3"/>
    <dgm:cxn modelId="{B3A31D71-1713-4AAE-86D2-4832B60E78A6}" type="presParOf" srcId="{A27D49A3-5251-4EC9-AC67-EB6EDBEAF61B}" destId="{D5CB089B-B392-4B24-898E-57DE2DFCA5AC}" srcOrd="0" destOrd="0" presId="urn:microsoft.com/office/officeart/2005/8/layout/process3"/>
    <dgm:cxn modelId="{4583EA9F-D322-4FD3-AE07-3212903FA711}" type="presParOf" srcId="{A27D49A3-5251-4EC9-AC67-EB6EDBEAF61B}" destId="{2F40585C-F206-42E4-B943-8DFA6121FC73}" srcOrd="1" destOrd="0" presId="urn:microsoft.com/office/officeart/2005/8/layout/process3"/>
    <dgm:cxn modelId="{0AAA76AF-6BC3-4E4D-8721-383A3AF76627}" type="presParOf" srcId="{A27D49A3-5251-4EC9-AC67-EB6EDBEAF61B}" destId="{9A9B25E9-BABC-40B6-BDD2-28C2F5EBAB50}" srcOrd="2" destOrd="0" presId="urn:microsoft.com/office/officeart/2005/8/layout/process3"/>
    <dgm:cxn modelId="{AC3B8AC9-23BE-4C11-8B77-38F81A6A01FF}" type="presParOf" srcId="{FC4F9BC9-DE7A-4172-8664-E3D7DF657DC1}" destId="{4DB798CE-8E68-4E37-AC7F-7934BF672F64}" srcOrd="7" destOrd="0" presId="urn:microsoft.com/office/officeart/2005/8/layout/process3"/>
    <dgm:cxn modelId="{D7E83215-AF74-4625-B331-67AB9AD07615}" type="presParOf" srcId="{4DB798CE-8E68-4E37-AC7F-7934BF672F64}" destId="{CC6D2404-8B38-47F4-B046-28D620CEA3A9}" srcOrd="0" destOrd="0" presId="urn:microsoft.com/office/officeart/2005/8/layout/process3"/>
    <dgm:cxn modelId="{0179F609-52E6-4EE7-9AD1-B0A7A65EB48B}" type="presParOf" srcId="{FC4F9BC9-DE7A-4172-8664-E3D7DF657DC1}" destId="{BE11394B-1464-4421-ABA6-3C8E7B06E158}" srcOrd="8" destOrd="0" presId="urn:microsoft.com/office/officeart/2005/8/layout/process3"/>
    <dgm:cxn modelId="{DDF47281-A119-4E27-A1D8-1C35023A060D}" type="presParOf" srcId="{BE11394B-1464-4421-ABA6-3C8E7B06E158}" destId="{DBD26DCA-1085-4BC7-B7B2-52A212595DB3}" srcOrd="0" destOrd="0" presId="urn:microsoft.com/office/officeart/2005/8/layout/process3"/>
    <dgm:cxn modelId="{D8E6A604-BAB5-4406-AE92-4314812F75D2}" type="presParOf" srcId="{BE11394B-1464-4421-ABA6-3C8E7B06E158}" destId="{1AD74FB7-48B0-4677-A61F-81CA192D64BD}" srcOrd="1" destOrd="0" presId="urn:microsoft.com/office/officeart/2005/8/layout/process3"/>
    <dgm:cxn modelId="{200B5B7B-EBE1-43B1-B319-C6775260A6CF}" type="presParOf" srcId="{BE11394B-1464-4421-ABA6-3C8E7B06E158}" destId="{7B91E1DF-42BA-4740-BA20-653F38025406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699B8B-6D9A-4965-A10B-27FC899DED3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A7AC7-83C6-43DE-91F5-F52AA964C616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C8977E-00CD-4BED-A72F-9F706D6F70E8}" type="parTrans" cxnId="{2FAF4FAA-7277-4003-B0D6-4816C6F69F18}">
      <dgm:prSet/>
      <dgm:spPr/>
      <dgm:t>
        <a:bodyPr/>
        <a:lstStyle/>
        <a:p>
          <a:endParaRPr lang="ru-RU"/>
        </a:p>
      </dgm:t>
    </dgm:pt>
    <dgm:pt modelId="{06A35E24-5D2A-4F53-8737-1050B44AFC2A}" type="sibTrans" cxnId="{2FAF4FAA-7277-4003-B0D6-4816C6F69F18}">
      <dgm:prSet/>
      <dgm:spPr/>
      <dgm:t>
        <a:bodyPr/>
        <a:lstStyle/>
        <a:p>
          <a:endParaRPr lang="ru-RU"/>
        </a:p>
      </dgm:t>
    </dgm:pt>
    <dgm:pt modelId="{E7EAF646-4908-4BC2-A3EA-8727F15C90BC}">
      <dgm:prSet phldrT="[Текст]"/>
      <dgm:spPr/>
      <dgm:t>
        <a:bodyPr/>
        <a:lstStyle/>
        <a:p>
          <a:r>
            <a:rPr lang="ru-RU" b="1" i="0" dirty="0" smtClean="0">
              <a:solidFill>
                <a:srgbClr val="117513"/>
              </a:solidFill>
              <a:latin typeface="Gabriola" pitchFamily="82" charset="0"/>
              <a:cs typeface="Times New Roman" pitchFamily="18" charset="0"/>
            </a:rPr>
            <a:t>Проект с готовым решением (схема сборки + программа)</a:t>
          </a:r>
          <a:endParaRPr lang="ru-RU" b="1" i="0" dirty="0">
            <a:solidFill>
              <a:srgbClr val="117513"/>
            </a:solidFill>
            <a:latin typeface="Gabriola" pitchFamily="82" charset="0"/>
            <a:cs typeface="Times New Roman" pitchFamily="18" charset="0"/>
          </a:endParaRPr>
        </a:p>
      </dgm:t>
    </dgm:pt>
    <dgm:pt modelId="{0EE03BA3-FA74-49C9-977D-05BD4CB09E31}" type="parTrans" cxnId="{14B658DD-D7EE-43A8-95AD-C97707CE753A}">
      <dgm:prSet/>
      <dgm:spPr/>
      <dgm:t>
        <a:bodyPr/>
        <a:lstStyle/>
        <a:p>
          <a:endParaRPr lang="ru-RU"/>
        </a:p>
      </dgm:t>
    </dgm:pt>
    <dgm:pt modelId="{E6CFD3F1-0E16-4D15-8980-95B26C68F862}" type="sibTrans" cxnId="{14B658DD-D7EE-43A8-95AD-C97707CE753A}">
      <dgm:prSet/>
      <dgm:spPr/>
      <dgm:t>
        <a:bodyPr/>
        <a:lstStyle/>
        <a:p>
          <a:endParaRPr lang="ru-RU"/>
        </a:p>
      </dgm:t>
    </dgm:pt>
    <dgm:pt modelId="{1B6DDFFB-3C15-488E-AB63-F9A609718C15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FF00"/>
              </a:solidFill>
              <a:latin typeface="Gabriola" pitchFamily="82" charset="0"/>
              <a:cs typeface="Times New Roman" pitchFamily="18" charset="0"/>
            </a:rPr>
            <a:t>2</a:t>
          </a:r>
          <a:endParaRPr lang="ru-RU" sz="2400" b="1" i="0" dirty="0">
            <a:solidFill>
              <a:srgbClr val="FFFF00"/>
            </a:solidFill>
            <a:latin typeface="Gabriola" pitchFamily="82" charset="0"/>
            <a:cs typeface="Times New Roman" pitchFamily="18" charset="0"/>
          </a:endParaRPr>
        </a:p>
      </dgm:t>
    </dgm:pt>
    <dgm:pt modelId="{64A5C23D-A84A-440C-AB4E-1A205AA80306}" type="parTrans" cxnId="{1E4D549B-6E1A-40BB-ADBF-AFE254F1E987}">
      <dgm:prSet/>
      <dgm:spPr/>
      <dgm:t>
        <a:bodyPr/>
        <a:lstStyle/>
        <a:p>
          <a:endParaRPr lang="ru-RU"/>
        </a:p>
      </dgm:t>
    </dgm:pt>
    <dgm:pt modelId="{314381C1-45A1-4337-88C9-0ED3DD32AB5E}" type="sibTrans" cxnId="{1E4D549B-6E1A-40BB-ADBF-AFE254F1E987}">
      <dgm:prSet/>
      <dgm:spPr/>
      <dgm:t>
        <a:bodyPr/>
        <a:lstStyle/>
        <a:p>
          <a:endParaRPr lang="ru-RU"/>
        </a:p>
      </dgm:t>
    </dgm:pt>
    <dgm:pt modelId="{C2BA2A89-E844-4833-874F-F3704498A909}">
      <dgm:prSet phldrT="[Текст]"/>
      <dgm:spPr/>
      <dgm:t>
        <a:bodyPr/>
        <a:lstStyle/>
        <a:p>
          <a:r>
            <a:rPr lang="ru-RU" b="1" i="0" dirty="0" smtClean="0">
              <a:solidFill>
                <a:srgbClr val="117513"/>
              </a:solidFill>
              <a:latin typeface="Gabriola" pitchFamily="82" charset="0"/>
              <a:cs typeface="Times New Roman" pitchFamily="18" charset="0"/>
            </a:rPr>
            <a:t>Проект с открытым решением (базовые данные механизмов работы + фантазия)</a:t>
          </a:r>
          <a:endParaRPr lang="ru-RU" b="1" i="0" dirty="0">
            <a:solidFill>
              <a:srgbClr val="117513"/>
            </a:solidFill>
            <a:latin typeface="Gabriola" pitchFamily="82" charset="0"/>
            <a:cs typeface="Times New Roman" pitchFamily="18" charset="0"/>
          </a:endParaRPr>
        </a:p>
      </dgm:t>
    </dgm:pt>
    <dgm:pt modelId="{42A14C95-B60D-40DA-B732-D576E2FF494C}" type="parTrans" cxnId="{66B1F568-2AD0-4D33-AB01-C758FA780786}">
      <dgm:prSet/>
      <dgm:spPr/>
      <dgm:t>
        <a:bodyPr/>
        <a:lstStyle/>
        <a:p>
          <a:endParaRPr lang="ru-RU"/>
        </a:p>
      </dgm:t>
    </dgm:pt>
    <dgm:pt modelId="{1DCBC4D8-D30A-430B-8E1A-50FF81DDC6F7}" type="sibTrans" cxnId="{66B1F568-2AD0-4D33-AB01-C758FA780786}">
      <dgm:prSet/>
      <dgm:spPr/>
      <dgm:t>
        <a:bodyPr/>
        <a:lstStyle/>
        <a:p>
          <a:endParaRPr lang="ru-RU"/>
        </a:p>
      </dgm:t>
    </dgm:pt>
    <dgm:pt modelId="{29A071FD-8211-47A9-B2A9-F3A7B528C457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FFFF00"/>
              </a:solidFill>
              <a:latin typeface="Gabriola" pitchFamily="82" charset="0"/>
              <a:cs typeface="Times New Roman" pitchFamily="18" charset="0"/>
            </a:rPr>
            <a:t>3</a:t>
          </a:r>
          <a:endParaRPr lang="ru-RU" sz="2000" b="1" i="0" dirty="0">
            <a:solidFill>
              <a:srgbClr val="FFFF00"/>
            </a:solidFill>
            <a:latin typeface="Gabriola" pitchFamily="82" charset="0"/>
            <a:cs typeface="Times New Roman" pitchFamily="18" charset="0"/>
          </a:endParaRPr>
        </a:p>
      </dgm:t>
    </dgm:pt>
    <dgm:pt modelId="{A0C52D23-C1E9-4F53-B657-9CFC826DB6F3}" type="parTrans" cxnId="{14A7C3A3-2BED-4DDF-A1D0-9B57C988583C}">
      <dgm:prSet/>
      <dgm:spPr/>
      <dgm:t>
        <a:bodyPr/>
        <a:lstStyle/>
        <a:p>
          <a:endParaRPr lang="ru-RU"/>
        </a:p>
      </dgm:t>
    </dgm:pt>
    <dgm:pt modelId="{0115E1EB-9FE3-4CD8-9C99-5CDDF76B11E2}" type="sibTrans" cxnId="{14A7C3A3-2BED-4DDF-A1D0-9B57C988583C}">
      <dgm:prSet/>
      <dgm:spPr/>
      <dgm:t>
        <a:bodyPr/>
        <a:lstStyle/>
        <a:p>
          <a:endParaRPr lang="ru-RU"/>
        </a:p>
      </dgm:t>
    </dgm:pt>
    <dgm:pt modelId="{8B707D23-B218-4E4F-8B37-BA67D802605D}">
      <dgm:prSet phldrT="[Текст]"/>
      <dgm:spPr/>
      <dgm:t>
        <a:bodyPr/>
        <a:lstStyle/>
        <a:p>
          <a:r>
            <a:rPr lang="ru-RU" b="1" i="0" dirty="0" smtClean="0">
              <a:solidFill>
                <a:srgbClr val="117513"/>
              </a:solidFill>
              <a:latin typeface="Gabriola" pitchFamily="82" charset="0"/>
              <a:cs typeface="Times New Roman" pitchFamily="18" charset="0"/>
            </a:rPr>
            <a:t>Полное погружение (авторская работа на заданную тематику)</a:t>
          </a:r>
          <a:endParaRPr lang="ru-RU" b="1" i="0" dirty="0">
            <a:solidFill>
              <a:srgbClr val="117513"/>
            </a:solidFill>
            <a:latin typeface="Gabriola" pitchFamily="82" charset="0"/>
            <a:cs typeface="Times New Roman" pitchFamily="18" charset="0"/>
          </a:endParaRPr>
        </a:p>
      </dgm:t>
    </dgm:pt>
    <dgm:pt modelId="{70595A20-A9EB-44D8-8D34-E233D884EAB5}" type="parTrans" cxnId="{BB02A6A1-4C1E-4CBD-AE60-7D6B497AC5D1}">
      <dgm:prSet/>
      <dgm:spPr/>
      <dgm:t>
        <a:bodyPr/>
        <a:lstStyle/>
        <a:p>
          <a:endParaRPr lang="ru-RU"/>
        </a:p>
      </dgm:t>
    </dgm:pt>
    <dgm:pt modelId="{F0B9DFF9-4166-4340-BE3D-BB353C959561}" type="sibTrans" cxnId="{BB02A6A1-4C1E-4CBD-AE60-7D6B497AC5D1}">
      <dgm:prSet/>
      <dgm:spPr/>
      <dgm:t>
        <a:bodyPr/>
        <a:lstStyle/>
        <a:p>
          <a:endParaRPr lang="ru-RU"/>
        </a:p>
      </dgm:t>
    </dgm:pt>
    <dgm:pt modelId="{0BDD8007-FF1E-407F-A5D6-7F7C082799F1}" type="pres">
      <dgm:prSet presAssocID="{B7699B8B-6D9A-4965-A10B-27FC899DED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15C41-0113-4597-ACA6-DFF85919248B}" type="pres">
      <dgm:prSet presAssocID="{40CA7AC7-83C6-43DE-91F5-F52AA964C616}" presName="composite" presStyleCnt="0"/>
      <dgm:spPr/>
    </dgm:pt>
    <dgm:pt modelId="{22D75E03-8D30-4902-94C0-E24C1FF17AA4}" type="pres">
      <dgm:prSet presAssocID="{40CA7AC7-83C6-43DE-91F5-F52AA964C61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754BF-E548-4CCA-B472-8B12F384C185}" type="pres">
      <dgm:prSet presAssocID="{40CA7AC7-83C6-43DE-91F5-F52AA964C61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831A0-E291-46AD-BB31-FAC9F3DFBBC4}" type="pres">
      <dgm:prSet presAssocID="{06A35E24-5D2A-4F53-8737-1050B44AFC2A}" presName="sp" presStyleCnt="0"/>
      <dgm:spPr/>
    </dgm:pt>
    <dgm:pt modelId="{E0B468C4-A5A2-44A0-8A5C-4A88B2948B5D}" type="pres">
      <dgm:prSet presAssocID="{1B6DDFFB-3C15-488E-AB63-F9A609718C15}" presName="composite" presStyleCnt="0"/>
      <dgm:spPr/>
    </dgm:pt>
    <dgm:pt modelId="{67EA61B8-090B-48A5-9E0E-6D42E6267425}" type="pres">
      <dgm:prSet presAssocID="{1B6DDFFB-3C15-488E-AB63-F9A609718C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8FDB3-E372-4B22-A406-24BE9DF9EFE4}" type="pres">
      <dgm:prSet presAssocID="{1B6DDFFB-3C15-488E-AB63-F9A609718C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86D9A-4CA5-4193-A5F6-F376F12A3081}" type="pres">
      <dgm:prSet presAssocID="{314381C1-45A1-4337-88C9-0ED3DD32AB5E}" presName="sp" presStyleCnt="0"/>
      <dgm:spPr/>
    </dgm:pt>
    <dgm:pt modelId="{106CFE1C-DE22-4A87-8FDA-373E9B9D83EA}" type="pres">
      <dgm:prSet presAssocID="{29A071FD-8211-47A9-B2A9-F3A7B528C457}" presName="composite" presStyleCnt="0"/>
      <dgm:spPr/>
    </dgm:pt>
    <dgm:pt modelId="{AA342ECF-DD88-4EC0-9398-5DD1AF608328}" type="pres">
      <dgm:prSet presAssocID="{29A071FD-8211-47A9-B2A9-F3A7B528C45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8627F-8776-4FFA-9AC5-DDD371841DC6}" type="pres">
      <dgm:prSet presAssocID="{29A071FD-8211-47A9-B2A9-F3A7B528C45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13736-1DB1-4FD9-BED0-A9BE2A976514}" type="presOf" srcId="{B7699B8B-6D9A-4965-A10B-27FC899DED34}" destId="{0BDD8007-FF1E-407F-A5D6-7F7C082799F1}" srcOrd="0" destOrd="0" presId="urn:microsoft.com/office/officeart/2005/8/layout/chevron2"/>
    <dgm:cxn modelId="{1E4D549B-6E1A-40BB-ADBF-AFE254F1E987}" srcId="{B7699B8B-6D9A-4965-A10B-27FC899DED34}" destId="{1B6DDFFB-3C15-488E-AB63-F9A609718C15}" srcOrd="1" destOrd="0" parTransId="{64A5C23D-A84A-440C-AB4E-1A205AA80306}" sibTransId="{314381C1-45A1-4337-88C9-0ED3DD32AB5E}"/>
    <dgm:cxn modelId="{E2D03E1F-D6DF-43F3-9B26-18C55A8AFEE1}" type="presOf" srcId="{C2BA2A89-E844-4833-874F-F3704498A909}" destId="{64E8FDB3-E372-4B22-A406-24BE9DF9EFE4}" srcOrd="0" destOrd="0" presId="urn:microsoft.com/office/officeart/2005/8/layout/chevron2"/>
    <dgm:cxn modelId="{41EA24F5-45BC-48B6-B325-9CBBB98452B1}" type="presOf" srcId="{8B707D23-B218-4E4F-8B37-BA67D802605D}" destId="{D378627F-8776-4FFA-9AC5-DDD371841DC6}" srcOrd="0" destOrd="0" presId="urn:microsoft.com/office/officeart/2005/8/layout/chevron2"/>
    <dgm:cxn modelId="{DAEDF3A0-3475-48F3-98B8-FEC919DF7BA9}" type="presOf" srcId="{1B6DDFFB-3C15-488E-AB63-F9A609718C15}" destId="{67EA61B8-090B-48A5-9E0E-6D42E6267425}" srcOrd="0" destOrd="0" presId="urn:microsoft.com/office/officeart/2005/8/layout/chevron2"/>
    <dgm:cxn modelId="{2FAF4FAA-7277-4003-B0D6-4816C6F69F18}" srcId="{B7699B8B-6D9A-4965-A10B-27FC899DED34}" destId="{40CA7AC7-83C6-43DE-91F5-F52AA964C616}" srcOrd="0" destOrd="0" parTransId="{62C8977E-00CD-4BED-A72F-9F706D6F70E8}" sibTransId="{06A35E24-5D2A-4F53-8737-1050B44AFC2A}"/>
    <dgm:cxn modelId="{14A7C3A3-2BED-4DDF-A1D0-9B57C988583C}" srcId="{B7699B8B-6D9A-4965-A10B-27FC899DED34}" destId="{29A071FD-8211-47A9-B2A9-F3A7B528C457}" srcOrd="2" destOrd="0" parTransId="{A0C52D23-C1E9-4F53-B657-9CFC826DB6F3}" sibTransId="{0115E1EB-9FE3-4CD8-9C99-5CDDF76B11E2}"/>
    <dgm:cxn modelId="{66B1F568-2AD0-4D33-AB01-C758FA780786}" srcId="{1B6DDFFB-3C15-488E-AB63-F9A609718C15}" destId="{C2BA2A89-E844-4833-874F-F3704498A909}" srcOrd="0" destOrd="0" parTransId="{42A14C95-B60D-40DA-B732-D576E2FF494C}" sibTransId="{1DCBC4D8-D30A-430B-8E1A-50FF81DDC6F7}"/>
    <dgm:cxn modelId="{E0771BF0-D82F-456D-865F-762532E1B0D5}" type="presOf" srcId="{29A071FD-8211-47A9-B2A9-F3A7B528C457}" destId="{AA342ECF-DD88-4EC0-9398-5DD1AF608328}" srcOrd="0" destOrd="0" presId="urn:microsoft.com/office/officeart/2005/8/layout/chevron2"/>
    <dgm:cxn modelId="{14B658DD-D7EE-43A8-95AD-C97707CE753A}" srcId="{40CA7AC7-83C6-43DE-91F5-F52AA964C616}" destId="{E7EAF646-4908-4BC2-A3EA-8727F15C90BC}" srcOrd="0" destOrd="0" parTransId="{0EE03BA3-FA74-49C9-977D-05BD4CB09E31}" sibTransId="{E6CFD3F1-0E16-4D15-8980-95B26C68F862}"/>
    <dgm:cxn modelId="{95794BF7-8250-4F83-B48A-0E71EE23EC96}" type="presOf" srcId="{40CA7AC7-83C6-43DE-91F5-F52AA964C616}" destId="{22D75E03-8D30-4902-94C0-E24C1FF17AA4}" srcOrd="0" destOrd="0" presId="urn:microsoft.com/office/officeart/2005/8/layout/chevron2"/>
    <dgm:cxn modelId="{BB02A6A1-4C1E-4CBD-AE60-7D6B497AC5D1}" srcId="{29A071FD-8211-47A9-B2A9-F3A7B528C457}" destId="{8B707D23-B218-4E4F-8B37-BA67D802605D}" srcOrd="0" destOrd="0" parTransId="{70595A20-A9EB-44D8-8D34-E233D884EAB5}" sibTransId="{F0B9DFF9-4166-4340-BE3D-BB353C959561}"/>
    <dgm:cxn modelId="{806F686C-B4EF-4BFD-8BCE-48D982188459}" type="presOf" srcId="{E7EAF646-4908-4BC2-A3EA-8727F15C90BC}" destId="{501754BF-E548-4CCA-B472-8B12F384C185}" srcOrd="0" destOrd="0" presId="urn:microsoft.com/office/officeart/2005/8/layout/chevron2"/>
    <dgm:cxn modelId="{73AD1337-1A30-4ADC-9983-7739458304DA}" type="presParOf" srcId="{0BDD8007-FF1E-407F-A5D6-7F7C082799F1}" destId="{54215C41-0113-4597-ACA6-DFF85919248B}" srcOrd="0" destOrd="0" presId="urn:microsoft.com/office/officeart/2005/8/layout/chevron2"/>
    <dgm:cxn modelId="{5962A3BC-D45D-4765-984E-F7DDCF5E4D80}" type="presParOf" srcId="{54215C41-0113-4597-ACA6-DFF85919248B}" destId="{22D75E03-8D30-4902-94C0-E24C1FF17AA4}" srcOrd="0" destOrd="0" presId="urn:microsoft.com/office/officeart/2005/8/layout/chevron2"/>
    <dgm:cxn modelId="{AECEA7C8-F629-49A2-B2E8-9ADCFD1CE367}" type="presParOf" srcId="{54215C41-0113-4597-ACA6-DFF85919248B}" destId="{501754BF-E548-4CCA-B472-8B12F384C185}" srcOrd="1" destOrd="0" presId="urn:microsoft.com/office/officeart/2005/8/layout/chevron2"/>
    <dgm:cxn modelId="{D0E0C57A-CAA7-4690-A1F0-C2434263CACB}" type="presParOf" srcId="{0BDD8007-FF1E-407F-A5D6-7F7C082799F1}" destId="{482831A0-E291-46AD-BB31-FAC9F3DFBBC4}" srcOrd="1" destOrd="0" presId="urn:microsoft.com/office/officeart/2005/8/layout/chevron2"/>
    <dgm:cxn modelId="{70331E05-6AC4-4139-81CB-D7432DD2C095}" type="presParOf" srcId="{0BDD8007-FF1E-407F-A5D6-7F7C082799F1}" destId="{E0B468C4-A5A2-44A0-8A5C-4A88B2948B5D}" srcOrd="2" destOrd="0" presId="urn:microsoft.com/office/officeart/2005/8/layout/chevron2"/>
    <dgm:cxn modelId="{863D7611-1BD5-4E41-8954-88C01F9F36E8}" type="presParOf" srcId="{E0B468C4-A5A2-44A0-8A5C-4A88B2948B5D}" destId="{67EA61B8-090B-48A5-9E0E-6D42E6267425}" srcOrd="0" destOrd="0" presId="urn:microsoft.com/office/officeart/2005/8/layout/chevron2"/>
    <dgm:cxn modelId="{2462A5B6-3316-4C78-9F99-D28A6657F7C1}" type="presParOf" srcId="{E0B468C4-A5A2-44A0-8A5C-4A88B2948B5D}" destId="{64E8FDB3-E372-4B22-A406-24BE9DF9EFE4}" srcOrd="1" destOrd="0" presId="urn:microsoft.com/office/officeart/2005/8/layout/chevron2"/>
    <dgm:cxn modelId="{73A68C07-34B0-4514-9DBA-0911A69DF117}" type="presParOf" srcId="{0BDD8007-FF1E-407F-A5D6-7F7C082799F1}" destId="{4A986D9A-4CA5-4193-A5F6-F376F12A3081}" srcOrd="3" destOrd="0" presId="urn:microsoft.com/office/officeart/2005/8/layout/chevron2"/>
    <dgm:cxn modelId="{994D8D90-809E-44B8-AC13-74F3EE1EE4FE}" type="presParOf" srcId="{0BDD8007-FF1E-407F-A5D6-7F7C082799F1}" destId="{106CFE1C-DE22-4A87-8FDA-373E9B9D83EA}" srcOrd="4" destOrd="0" presId="urn:microsoft.com/office/officeart/2005/8/layout/chevron2"/>
    <dgm:cxn modelId="{68489DEB-6FA0-4E10-B74D-0DCDE68AE120}" type="presParOf" srcId="{106CFE1C-DE22-4A87-8FDA-373E9B9D83EA}" destId="{AA342ECF-DD88-4EC0-9398-5DD1AF608328}" srcOrd="0" destOrd="0" presId="urn:microsoft.com/office/officeart/2005/8/layout/chevron2"/>
    <dgm:cxn modelId="{9DF289F1-1843-4044-8154-C45C830C666D}" type="presParOf" srcId="{106CFE1C-DE22-4A87-8FDA-373E9B9D83EA}" destId="{D378627F-8776-4FFA-9AC5-DDD371841DC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06D917-0FE7-4D68-A185-C54BD66A10BF}" type="doc">
      <dgm:prSet loTypeId="urn:microsoft.com/office/officeart/2005/8/layout/h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FBDF84-53BB-4AD9-B3B5-5B99F4D82CD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Теория:  ведение тетради юного конструктора</a:t>
          </a:r>
          <a:endParaRPr lang="ru-RU" sz="24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139F444-14E0-4F92-A435-9B8CF096EA34}" type="parTrans" cxnId="{8D49D5C0-E50A-4482-B484-1E8DBECCCBAA}">
      <dgm:prSet/>
      <dgm:spPr/>
      <dgm:t>
        <a:bodyPr/>
        <a:lstStyle/>
        <a:p>
          <a:endParaRPr lang="ru-RU"/>
        </a:p>
      </dgm:t>
    </dgm:pt>
    <dgm:pt modelId="{962C4BBB-C2B9-40AF-96DA-C375CEEA5603}" type="sibTrans" cxnId="{8D49D5C0-E50A-4482-B484-1E8DBECCCBAA}">
      <dgm:prSet/>
      <dgm:spPr/>
      <dgm:t>
        <a:bodyPr/>
        <a:lstStyle/>
        <a:p>
          <a:endParaRPr lang="ru-RU"/>
        </a:p>
      </dgm:t>
    </dgm:pt>
    <dgm:pt modelId="{995FAFEA-FD50-4DBA-9B4C-8FCB712C822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Практика: проекты  с готовым или  открытым решением .  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E6F4479-A7C6-481A-90CB-D8E506C4E456}" type="parTrans" cxnId="{6AC14216-73B9-434C-B62D-AAC6ABBCA1E0}">
      <dgm:prSet/>
      <dgm:spPr/>
      <dgm:t>
        <a:bodyPr/>
        <a:lstStyle/>
        <a:p>
          <a:endParaRPr lang="ru-RU"/>
        </a:p>
      </dgm:t>
    </dgm:pt>
    <dgm:pt modelId="{163E21D0-4210-4C8C-A342-94A75D7ACFBB}" type="sibTrans" cxnId="{6AC14216-73B9-434C-B62D-AAC6ABBCA1E0}">
      <dgm:prSet/>
      <dgm:spPr/>
      <dgm:t>
        <a:bodyPr/>
        <a:lstStyle/>
        <a:p>
          <a:endParaRPr lang="ru-RU"/>
        </a:p>
      </dgm:t>
    </dgm:pt>
    <dgm:pt modelId="{3390891C-CE19-49E7-87E4-90CA30FC528E}" type="pres">
      <dgm:prSet presAssocID="{5F06D917-0FE7-4D68-A185-C54BD66A10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F0A8FA-D5B7-4D43-B2F5-77C17472D52A}" type="pres">
      <dgm:prSet presAssocID="{E5FBDF84-53BB-4AD9-B3B5-5B99F4D82CD1}" presName="node" presStyleLbl="node1" presStyleIdx="0" presStyleCnt="2" custLinFactX="-1806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2D5BE-9CE9-4BF7-83C3-B96064E6C230}" type="pres">
      <dgm:prSet presAssocID="{962C4BBB-C2B9-40AF-96DA-C375CEEA5603}" presName="sibTrans" presStyleCnt="0"/>
      <dgm:spPr/>
    </dgm:pt>
    <dgm:pt modelId="{29CF184E-6BED-4B4B-B3B1-9F80D42DBE22}" type="pres">
      <dgm:prSet presAssocID="{995FAFEA-FD50-4DBA-9B4C-8FCB712C822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49D5C0-E50A-4482-B484-1E8DBECCCBAA}" srcId="{5F06D917-0FE7-4D68-A185-C54BD66A10BF}" destId="{E5FBDF84-53BB-4AD9-B3B5-5B99F4D82CD1}" srcOrd="0" destOrd="0" parTransId="{E139F444-14E0-4F92-A435-9B8CF096EA34}" sibTransId="{962C4BBB-C2B9-40AF-96DA-C375CEEA5603}"/>
    <dgm:cxn modelId="{5FDC59BE-D35B-445D-B28A-BD9D48021B31}" type="presOf" srcId="{E5FBDF84-53BB-4AD9-B3B5-5B99F4D82CD1}" destId="{6DF0A8FA-D5B7-4D43-B2F5-77C17472D52A}" srcOrd="0" destOrd="0" presId="urn:microsoft.com/office/officeart/2005/8/layout/hList6"/>
    <dgm:cxn modelId="{6AC14216-73B9-434C-B62D-AAC6ABBCA1E0}" srcId="{5F06D917-0FE7-4D68-A185-C54BD66A10BF}" destId="{995FAFEA-FD50-4DBA-9B4C-8FCB712C8228}" srcOrd="1" destOrd="0" parTransId="{4E6F4479-A7C6-481A-90CB-D8E506C4E456}" sibTransId="{163E21D0-4210-4C8C-A342-94A75D7ACFBB}"/>
    <dgm:cxn modelId="{BE4667F8-16E0-420A-85C5-757435D54DE6}" type="presOf" srcId="{5F06D917-0FE7-4D68-A185-C54BD66A10BF}" destId="{3390891C-CE19-49E7-87E4-90CA30FC528E}" srcOrd="0" destOrd="0" presId="urn:microsoft.com/office/officeart/2005/8/layout/hList6"/>
    <dgm:cxn modelId="{D1A485A2-91B7-486F-858C-CB44C2270A5E}" type="presOf" srcId="{995FAFEA-FD50-4DBA-9B4C-8FCB712C8228}" destId="{29CF184E-6BED-4B4B-B3B1-9F80D42DBE22}" srcOrd="0" destOrd="0" presId="urn:microsoft.com/office/officeart/2005/8/layout/hList6"/>
    <dgm:cxn modelId="{7144326F-0996-4A1B-914B-FFA597AC68A6}" type="presParOf" srcId="{3390891C-CE19-49E7-87E4-90CA30FC528E}" destId="{6DF0A8FA-D5B7-4D43-B2F5-77C17472D52A}" srcOrd="0" destOrd="0" presId="urn:microsoft.com/office/officeart/2005/8/layout/hList6"/>
    <dgm:cxn modelId="{24CDE75D-90CF-4996-8066-99193C4E44F8}" type="presParOf" srcId="{3390891C-CE19-49E7-87E4-90CA30FC528E}" destId="{AFF2D5BE-9CE9-4BF7-83C3-B96064E6C230}" srcOrd="1" destOrd="0" presId="urn:microsoft.com/office/officeart/2005/8/layout/hList6"/>
    <dgm:cxn modelId="{08606003-764E-4B09-AB06-0F1548A77B20}" type="presParOf" srcId="{3390891C-CE19-49E7-87E4-90CA30FC528E}" destId="{29CF184E-6BED-4B4B-B3B1-9F80D42DBE22}" srcOrd="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259A0-D189-40F9-86BA-4B9BF13700BA}">
      <dsp:nvSpPr>
        <dsp:cNvPr id="0" name=""/>
        <dsp:cNvSpPr/>
      </dsp:nvSpPr>
      <dsp:spPr>
        <a:xfrm>
          <a:off x="0" y="0"/>
          <a:ext cx="5424769" cy="1547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Gabriola" pitchFamily="82" charset="0"/>
            </a:rPr>
            <a:t>КОНСТРУИРОВАНИЕ, ПРОГРАММИРОВАНИЕ В СОЧЕТАНИИ С НАПРАВЛЕННОСТЬЮ  НА РАЗВИТИЕ РЕЧЕВЫХ ПРОЦЕССОВ ОБУЧАЮЩИХСЯ С ОВЗ И КОРРЕКЦИЕЙ ВПФ</a:t>
          </a:r>
          <a:endParaRPr lang="ru-RU" sz="2000" b="1" kern="1200" dirty="0">
            <a:solidFill>
              <a:srgbClr val="002060"/>
            </a:solidFill>
            <a:latin typeface="Gabriola" pitchFamily="82" charset="0"/>
          </a:endParaRPr>
        </a:p>
      </dsp:txBody>
      <dsp:txXfrm>
        <a:off x="0" y="0"/>
        <a:ext cx="5424769" cy="1547763"/>
      </dsp:txXfrm>
    </dsp:sp>
    <dsp:sp modelId="{153353C4-071F-498F-8B71-4AB9D5CFC499}">
      <dsp:nvSpPr>
        <dsp:cNvPr id="0" name=""/>
        <dsp:cNvSpPr/>
      </dsp:nvSpPr>
      <dsp:spPr>
        <a:xfrm>
          <a:off x="622" y="1645827"/>
          <a:ext cx="3543627" cy="15477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Gabriola" pitchFamily="82" charset="0"/>
            </a:rPr>
            <a:t>ИНДИВИДУАЛЬНЫЙ И ДИФФЕРЕНЦИРОВАННЫЙ ПОДХОДЫ</a:t>
          </a:r>
          <a:endParaRPr lang="ru-RU" sz="1800" b="1" kern="1200" dirty="0">
            <a:solidFill>
              <a:srgbClr val="002060"/>
            </a:solidFill>
            <a:latin typeface="Gabriola" pitchFamily="82" charset="0"/>
          </a:endParaRPr>
        </a:p>
      </dsp:txBody>
      <dsp:txXfrm>
        <a:off x="622" y="1645827"/>
        <a:ext cx="3543627" cy="1547763"/>
      </dsp:txXfrm>
    </dsp:sp>
    <dsp:sp modelId="{E93F97E7-4DED-4E81-943A-2BC80B97F110}">
      <dsp:nvSpPr>
        <dsp:cNvPr id="0" name=""/>
        <dsp:cNvSpPr/>
      </dsp:nvSpPr>
      <dsp:spPr>
        <a:xfrm>
          <a:off x="622" y="3290771"/>
          <a:ext cx="1735371" cy="1547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Gabriola" pitchFamily="82" charset="0"/>
            </a:rPr>
            <a:t>АВТОРСКИЕ МАТЕРИАЛЫ. </a:t>
          </a:r>
          <a:endParaRPr lang="ru-RU" sz="1400" b="1" kern="1200" dirty="0">
            <a:solidFill>
              <a:srgbClr val="FFFF00"/>
            </a:solidFill>
            <a:latin typeface="Gabriola" pitchFamily="82" charset="0"/>
          </a:endParaRPr>
        </a:p>
      </dsp:txBody>
      <dsp:txXfrm>
        <a:off x="622" y="3290771"/>
        <a:ext cx="1735371" cy="1547763"/>
      </dsp:txXfrm>
    </dsp:sp>
    <dsp:sp modelId="{9F06D6FF-5599-408F-A924-947A8B2CE423}">
      <dsp:nvSpPr>
        <dsp:cNvPr id="0" name=""/>
        <dsp:cNvSpPr/>
      </dsp:nvSpPr>
      <dsp:spPr>
        <a:xfrm>
          <a:off x="1808879" y="3290771"/>
          <a:ext cx="1735371" cy="1547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Gabriola" pitchFamily="82" charset="0"/>
            </a:rPr>
            <a:t>КОНСТРУИРОВАНИЕ И ПРОГРАММИРОВАНИЕ С ОПОРОЙ НА ИНДИВИДУАЛЬНЫЕ ВОЗМОЖНОСТИ.  </a:t>
          </a:r>
          <a:endParaRPr lang="ru-RU" sz="1400" b="1" kern="1200" dirty="0">
            <a:solidFill>
              <a:srgbClr val="FFFF00"/>
            </a:solidFill>
            <a:latin typeface="Gabriola" pitchFamily="82" charset="0"/>
          </a:endParaRPr>
        </a:p>
      </dsp:txBody>
      <dsp:txXfrm>
        <a:off x="1808879" y="3290771"/>
        <a:ext cx="1735371" cy="1547763"/>
      </dsp:txXfrm>
    </dsp:sp>
    <dsp:sp modelId="{40D20019-7244-487B-9F6D-BFBEEB0F0472}">
      <dsp:nvSpPr>
        <dsp:cNvPr id="0" name=""/>
        <dsp:cNvSpPr/>
      </dsp:nvSpPr>
      <dsp:spPr>
        <a:xfrm>
          <a:off x="3690021" y="1645827"/>
          <a:ext cx="1735371" cy="15477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Gabriola" pitchFamily="82" charset="0"/>
            </a:rPr>
            <a:t>3 ВИДА КОНСТРУКТОРОВ НА 1 УРОКЕ </a:t>
          </a:r>
          <a:endParaRPr lang="ru-RU" sz="1800" b="1" kern="1200" dirty="0">
            <a:solidFill>
              <a:srgbClr val="002060"/>
            </a:solidFill>
            <a:latin typeface="Gabriola" pitchFamily="82" charset="0"/>
          </a:endParaRPr>
        </a:p>
      </dsp:txBody>
      <dsp:txXfrm>
        <a:off x="3690021" y="1645827"/>
        <a:ext cx="1735371" cy="1547763"/>
      </dsp:txXfrm>
    </dsp:sp>
    <dsp:sp modelId="{E751676C-FB05-4D16-B704-89DF2C1F56C3}">
      <dsp:nvSpPr>
        <dsp:cNvPr id="0" name=""/>
        <dsp:cNvSpPr/>
      </dsp:nvSpPr>
      <dsp:spPr>
        <a:xfrm>
          <a:off x="3690021" y="3290771"/>
          <a:ext cx="1735371" cy="1547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Gabriola" pitchFamily="82" charset="0"/>
            </a:rPr>
            <a:t>ПРОЕКТНАЯ ДЕЯТЕЛЬНОСТЬ. ВОЗМОЖНОСТЬ ИСПОЛЬЗОВАНИЯ  РОБОТОТЕХНИКИ НА ЛЮБОМ ПРЕДМЕТЕ</a:t>
          </a:r>
          <a:endParaRPr lang="ru-RU" sz="1400" b="1" kern="1200" dirty="0">
            <a:solidFill>
              <a:srgbClr val="FFFF00"/>
            </a:solidFill>
            <a:latin typeface="Gabriola" pitchFamily="82" charset="0"/>
          </a:endParaRPr>
        </a:p>
      </dsp:txBody>
      <dsp:txXfrm>
        <a:off x="3690021" y="3290771"/>
        <a:ext cx="1735371" cy="15477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1C5516-55DD-4FDB-9D71-4FC086AD6966}">
      <dsp:nvSpPr>
        <dsp:cNvPr id="0" name=""/>
        <dsp:cNvSpPr/>
      </dsp:nvSpPr>
      <dsp:spPr>
        <a:xfrm>
          <a:off x="6971" y="1015446"/>
          <a:ext cx="1132409" cy="743102"/>
        </a:xfrm>
        <a:prstGeom prst="roundRect">
          <a:avLst>
            <a:gd name="adj" fmla="val 10000"/>
          </a:avLst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Gabriola" pitchFamily="82" charset="0"/>
            </a:rPr>
            <a:t>МЕХАНИЗМ РАБОТЫ</a:t>
          </a:r>
          <a:endParaRPr lang="ru-RU" sz="1400" b="1" kern="1200" dirty="0">
            <a:solidFill>
              <a:srgbClr val="FFFF00"/>
            </a:solidFill>
            <a:latin typeface="Gabriola" pitchFamily="82" charset="0"/>
          </a:endParaRPr>
        </a:p>
      </dsp:txBody>
      <dsp:txXfrm>
        <a:off x="6971" y="1015446"/>
        <a:ext cx="1132409" cy="313763"/>
      </dsp:txXfrm>
    </dsp:sp>
    <dsp:sp modelId="{5B89BB39-2DEC-409C-A139-9E844B5BB2D7}">
      <dsp:nvSpPr>
        <dsp:cNvPr id="0" name=""/>
        <dsp:cNvSpPr/>
      </dsp:nvSpPr>
      <dsp:spPr>
        <a:xfrm>
          <a:off x="91624" y="3069238"/>
          <a:ext cx="1095851" cy="288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DDDFE-202A-4AF9-BBFC-7222A443C8D1}">
      <dsp:nvSpPr>
        <dsp:cNvPr id="0" name=""/>
        <dsp:cNvSpPr/>
      </dsp:nvSpPr>
      <dsp:spPr>
        <a:xfrm rot="47866">
          <a:off x="1302085" y="1048462"/>
          <a:ext cx="345003" cy="272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47866">
        <a:off x="1302085" y="1048462"/>
        <a:ext cx="345003" cy="272835"/>
      </dsp:txXfrm>
    </dsp:sp>
    <dsp:sp modelId="{BCDC2999-CF18-4943-B296-4CEC2FE09A5F}">
      <dsp:nvSpPr>
        <dsp:cNvPr id="0" name=""/>
        <dsp:cNvSpPr/>
      </dsp:nvSpPr>
      <dsp:spPr>
        <a:xfrm>
          <a:off x="1790267" y="975624"/>
          <a:ext cx="1135170" cy="1482064"/>
        </a:xfrm>
        <a:prstGeom prst="roundRect">
          <a:avLst>
            <a:gd name="adj" fmla="val 10000"/>
          </a:avLst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Gabriola" pitchFamily="82" charset="0"/>
            </a:rPr>
            <a:t>ПРОГРАММИРОВАНИЕ</a:t>
          </a:r>
          <a:endParaRPr lang="ru-RU" sz="1400" b="1" kern="1200" dirty="0">
            <a:solidFill>
              <a:srgbClr val="FFFF00"/>
            </a:solidFill>
            <a:latin typeface="Gabriola" pitchFamily="82" charset="0"/>
          </a:endParaRPr>
        </a:p>
      </dsp:txBody>
      <dsp:txXfrm>
        <a:off x="1790267" y="975624"/>
        <a:ext cx="1135170" cy="443110"/>
      </dsp:txXfrm>
    </dsp:sp>
    <dsp:sp modelId="{5F39B0E6-4608-4DE3-BB5F-AC8EC73B6C23}">
      <dsp:nvSpPr>
        <dsp:cNvPr id="0" name=""/>
        <dsp:cNvSpPr/>
      </dsp:nvSpPr>
      <dsp:spPr>
        <a:xfrm>
          <a:off x="2032888" y="3145313"/>
          <a:ext cx="1095851" cy="288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3DB96-1493-45B3-8AEC-47D82FC59C6C}">
      <dsp:nvSpPr>
        <dsp:cNvPr id="0" name=""/>
        <dsp:cNvSpPr/>
      </dsp:nvSpPr>
      <dsp:spPr>
        <a:xfrm rot="21303996">
          <a:off x="3086014" y="983103"/>
          <a:ext cx="343040" cy="272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21303996">
        <a:off x="3086014" y="983103"/>
        <a:ext cx="343040" cy="272835"/>
      </dsp:txXfrm>
    </dsp:sp>
    <dsp:sp modelId="{94C75D38-0B87-4020-8F4E-B3EB80048F9F}">
      <dsp:nvSpPr>
        <dsp:cNvPr id="0" name=""/>
        <dsp:cNvSpPr/>
      </dsp:nvSpPr>
      <dsp:spPr>
        <a:xfrm>
          <a:off x="3570287" y="776163"/>
          <a:ext cx="1546926" cy="1880985"/>
        </a:xfrm>
        <a:prstGeom prst="roundRect">
          <a:avLst>
            <a:gd name="adj" fmla="val 10000"/>
          </a:avLst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Gabriola" pitchFamily="82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Gabriola" pitchFamily="82" charset="0"/>
            </a:rPr>
            <a:t>ОБНАРУЖЕНИЕ ПЕЛИКАНОМ ОПАСНОСТИ. ДАТЧИК ДВИЖЕНИЯ</a:t>
          </a:r>
          <a:endParaRPr lang="ru-RU" sz="1400" b="1" kern="1200" dirty="0">
            <a:solidFill>
              <a:srgbClr val="FFFF00"/>
            </a:solidFill>
            <a:latin typeface="Gabriola" pitchFamily="82" charset="0"/>
          </a:endParaRPr>
        </a:p>
      </dsp:txBody>
      <dsp:txXfrm>
        <a:off x="3570287" y="776163"/>
        <a:ext cx="1546926" cy="499195"/>
      </dsp:txXfrm>
    </dsp:sp>
    <dsp:sp modelId="{D96DEEE3-3D53-420B-A920-1D3ABF450147}">
      <dsp:nvSpPr>
        <dsp:cNvPr id="0" name=""/>
        <dsp:cNvSpPr/>
      </dsp:nvSpPr>
      <dsp:spPr>
        <a:xfrm>
          <a:off x="3859722" y="2967018"/>
          <a:ext cx="1095851" cy="288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D68FD-B702-4517-BAF3-31EC12367ED5}">
      <dsp:nvSpPr>
        <dsp:cNvPr id="0" name=""/>
        <dsp:cNvSpPr/>
      </dsp:nvSpPr>
      <dsp:spPr>
        <a:xfrm rot="369106">
          <a:off x="5226552" y="997137"/>
          <a:ext cx="234581" cy="272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369106">
        <a:off x="5226552" y="997137"/>
        <a:ext cx="234581" cy="272835"/>
      </dsp:txXfrm>
    </dsp:sp>
    <dsp:sp modelId="{2F40585C-F206-42E4-B943-8DFA6121FC73}">
      <dsp:nvSpPr>
        <dsp:cNvPr id="0" name=""/>
        <dsp:cNvSpPr/>
      </dsp:nvSpPr>
      <dsp:spPr>
        <a:xfrm>
          <a:off x="5557270" y="1031523"/>
          <a:ext cx="1632895" cy="1370266"/>
        </a:xfrm>
        <a:prstGeom prst="roundRect">
          <a:avLst>
            <a:gd name="adj" fmla="val 10000"/>
          </a:avLst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Gabriola" pitchFamily="82" charset="0"/>
            </a:rPr>
            <a:t>СИЛЬНЫЕ ВЗМАХИ КРЫЛЬЯМИ,  БАЛАНСИРОВКА МОЩНОСТИ МОТОРА</a:t>
          </a:r>
          <a:endParaRPr lang="ru-RU" sz="1400" b="1" kern="1200" dirty="0">
            <a:solidFill>
              <a:srgbClr val="FFFF00"/>
            </a:solidFill>
            <a:latin typeface="Gabriola" pitchFamily="82" charset="0"/>
          </a:endParaRPr>
        </a:p>
      </dsp:txBody>
      <dsp:txXfrm>
        <a:off x="5557270" y="1031523"/>
        <a:ext cx="1632895" cy="426069"/>
      </dsp:txXfrm>
    </dsp:sp>
    <dsp:sp modelId="{9A9B25E9-BABC-40B6-BDD2-28C2F5EBAB50}">
      <dsp:nvSpPr>
        <dsp:cNvPr id="0" name=""/>
        <dsp:cNvSpPr/>
      </dsp:nvSpPr>
      <dsp:spPr>
        <a:xfrm>
          <a:off x="5848256" y="3145313"/>
          <a:ext cx="1095851" cy="288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798CE-8E68-4E37-AC7F-7934BF672F64}">
      <dsp:nvSpPr>
        <dsp:cNvPr id="0" name=""/>
        <dsp:cNvSpPr/>
      </dsp:nvSpPr>
      <dsp:spPr>
        <a:xfrm rot="21012838">
          <a:off x="7300106" y="1145133"/>
          <a:ext cx="233376" cy="272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21012838">
        <a:off x="7300106" y="1145133"/>
        <a:ext cx="233376" cy="272835"/>
      </dsp:txXfrm>
    </dsp:sp>
    <dsp:sp modelId="{1AD74FB7-48B0-4677-A61F-81CA192D64BD}">
      <dsp:nvSpPr>
        <dsp:cNvPr id="0" name=""/>
        <dsp:cNvSpPr/>
      </dsp:nvSpPr>
      <dsp:spPr>
        <a:xfrm>
          <a:off x="7630222" y="1115439"/>
          <a:ext cx="1459542" cy="1202434"/>
        </a:xfrm>
        <a:prstGeom prst="roundRect">
          <a:avLst>
            <a:gd name="adj" fmla="val 10000"/>
          </a:avLst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Gabriola" pitchFamily="82" charset="0"/>
            </a:rPr>
            <a:t>ЗАПИСЬ КРИКА ПЕЛИКАНА. ЭКСПОРТ В ПРОГРАММУ</a:t>
          </a:r>
          <a:endParaRPr lang="ru-RU" sz="1400" b="1" kern="1200" dirty="0">
            <a:solidFill>
              <a:srgbClr val="FFFF00"/>
            </a:solidFill>
            <a:latin typeface="Gabriola" pitchFamily="82" charset="0"/>
          </a:endParaRPr>
        </a:p>
      </dsp:txBody>
      <dsp:txXfrm>
        <a:off x="7630222" y="1115439"/>
        <a:ext cx="1459542" cy="399125"/>
      </dsp:txXfrm>
    </dsp:sp>
    <dsp:sp modelId="{7B91E1DF-42BA-4740-BA20-653F38025406}">
      <dsp:nvSpPr>
        <dsp:cNvPr id="0" name=""/>
        <dsp:cNvSpPr/>
      </dsp:nvSpPr>
      <dsp:spPr>
        <a:xfrm>
          <a:off x="7936413" y="3145313"/>
          <a:ext cx="1095851" cy="288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D75E03-8D30-4902-94C0-E24C1FF17AA4}">
      <dsp:nvSpPr>
        <dsp:cNvPr id="0" name=""/>
        <dsp:cNvSpPr/>
      </dsp:nvSpPr>
      <dsp:spPr>
        <a:xfrm rot="5400000">
          <a:off x="-129109" y="130308"/>
          <a:ext cx="860727" cy="602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400" b="1" i="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29109" y="130308"/>
        <a:ext cx="860727" cy="602509"/>
      </dsp:txXfrm>
    </dsp:sp>
    <dsp:sp modelId="{501754BF-E548-4CCA-B472-8B12F384C185}">
      <dsp:nvSpPr>
        <dsp:cNvPr id="0" name=""/>
        <dsp:cNvSpPr/>
      </dsp:nvSpPr>
      <dsp:spPr>
        <a:xfrm rot="5400000">
          <a:off x="4455495" y="-3851786"/>
          <a:ext cx="559473" cy="8265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kern="1200" dirty="0" smtClean="0">
              <a:solidFill>
                <a:srgbClr val="117513"/>
              </a:solidFill>
              <a:latin typeface="Gabriola" pitchFamily="82" charset="0"/>
              <a:cs typeface="Times New Roman" pitchFamily="18" charset="0"/>
            </a:rPr>
            <a:t>Проект с готовым решением (схема сборки + программа)</a:t>
          </a:r>
          <a:endParaRPr lang="ru-RU" sz="2300" b="1" i="0" kern="1200" dirty="0">
            <a:solidFill>
              <a:srgbClr val="117513"/>
            </a:solidFill>
            <a:latin typeface="Gabriola" pitchFamily="82" charset="0"/>
            <a:cs typeface="Times New Roman" pitchFamily="18" charset="0"/>
          </a:endParaRPr>
        </a:p>
      </dsp:txBody>
      <dsp:txXfrm rot="5400000">
        <a:off x="4455495" y="-3851786"/>
        <a:ext cx="559473" cy="8265444"/>
      </dsp:txXfrm>
    </dsp:sp>
    <dsp:sp modelId="{67EA61B8-090B-48A5-9E0E-6D42E6267425}">
      <dsp:nvSpPr>
        <dsp:cNvPr id="0" name=""/>
        <dsp:cNvSpPr/>
      </dsp:nvSpPr>
      <dsp:spPr>
        <a:xfrm rot="5400000">
          <a:off x="-129109" y="777286"/>
          <a:ext cx="860727" cy="602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FFFF00"/>
              </a:solidFill>
              <a:latin typeface="Gabriola" pitchFamily="82" charset="0"/>
              <a:cs typeface="Times New Roman" pitchFamily="18" charset="0"/>
            </a:rPr>
            <a:t>2</a:t>
          </a:r>
          <a:endParaRPr lang="ru-RU" sz="2400" b="1" i="0" kern="1200" dirty="0">
            <a:solidFill>
              <a:srgbClr val="FFFF00"/>
            </a:solidFill>
            <a:latin typeface="Gabriola" pitchFamily="82" charset="0"/>
            <a:cs typeface="Times New Roman" pitchFamily="18" charset="0"/>
          </a:endParaRPr>
        </a:p>
      </dsp:txBody>
      <dsp:txXfrm rot="5400000">
        <a:off x="-129109" y="777286"/>
        <a:ext cx="860727" cy="602509"/>
      </dsp:txXfrm>
    </dsp:sp>
    <dsp:sp modelId="{64E8FDB3-E372-4B22-A406-24BE9DF9EFE4}">
      <dsp:nvSpPr>
        <dsp:cNvPr id="0" name=""/>
        <dsp:cNvSpPr/>
      </dsp:nvSpPr>
      <dsp:spPr>
        <a:xfrm rot="5400000">
          <a:off x="4455348" y="-3204661"/>
          <a:ext cx="559767" cy="8265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kern="1200" dirty="0" smtClean="0">
              <a:solidFill>
                <a:srgbClr val="117513"/>
              </a:solidFill>
              <a:latin typeface="Gabriola" pitchFamily="82" charset="0"/>
              <a:cs typeface="Times New Roman" pitchFamily="18" charset="0"/>
            </a:rPr>
            <a:t>Проект с открытым решением (базовые данные механизмов работы + фантазия)</a:t>
          </a:r>
          <a:endParaRPr lang="ru-RU" sz="2300" b="1" i="0" kern="1200" dirty="0">
            <a:solidFill>
              <a:srgbClr val="117513"/>
            </a:solidFill>
            <a:latin typeface="Gabriola" pitchFamily="82" charset="0"/>
            <a:cs typeface="Times New Roman" pitchFamily="18" charset="0"/>
          </a:endParaRPr>
        </a:p>
      </dsp:txBody>
      <dsp:txXfrm rot="5400000">
        <a:off x="4455348" y="-3204661"/>
        <a:ext cx="559767" cy="8265444"/>
      </dsp:txXfrm>
    </dsp:sp>
    <dsp:sp modelId="{AA342ECF-DD88-4EC0-9398-5DD1AF608328}">
      <dsp:nvSpPr>
        <dsp:cNvPr id="0" name=""/>
        <dsp:cNvSpPr/>
      </dsp:nvSpPr>
      <dsp:spPr>
        <a:xfrm rot="5400000">
          <a:off x="-129109" y="1424265"/>
          <a:ext cx="860727" cy="602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FF00"/>
              </a:solidFill>
              <a:latin typeface="Gabriola" pitchFamily="82" charset="0"/>
              <a:cs typeface="Times New Roman" pitchFamily="18" charset="0"/>
            </a:rPr>
            <a:t>3</a:t>
          </a:r>
          <a:endParaRPr lang="ru-RU" sz="2000" b="1" i="0" kern="1200" dirty="0">
            <a:solidFill>
              <a:srgbClr val="FFFF00"/>
            </a:solidFill>
            <a:latin typeface="Gabriola" pitchFamily="82" charset="0"/>
            <a:cs typeface="Times New Roman" pitchFamily="18" charset="0"/>
          </a:endParaRPr>
        </a:p>
      </dsp:txBody>
      <dsp:txXfrm rot="5400000">
        <a:off x="-129109" y="1424265"/>
        <a:ext cx="860727" cy="602509"/>
      </dsp:txXfrm>
    </dsp:sp>
    <dsp:sp modelId="{D378627F-8776-4FFA-9AC5-DDD371841DC6}">
      <dsp:nvSpPr>
        <dsp:cNvPr id="0" name=""/>
        <dsp:cNvSpPr/>
      </dsp:nvSpPr>
      <dsp:spPr>
        <a:xfrm rot="5400000">
          <a:off x="4455495" y="-2557829"/>
          <a:ext cx="559473" cy="8265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kern="1200" dirty="0" smtClean="0">
              <a:solidFill>
                <a:srgbClr val="117513"/>
              </a:solidFill>
              <a:latin typeface="Gabriola" pitchFamily="82" charset="0"/>
              <a:cs typeface="Times New Roman" pitchFamily="18" charset="0"/>
            </a:rPr>
            <a:t>Полное погружение (авторская работа на заданную тематику)</a:t>
          </a:r>
          <a:endParaRPr lang="ru-RU" sz="2300" b="1" i="0" kern="1200" dirty="0">
            <a:solidFill>
              <a:srgbClr val="117513"/>
            </a:solidFill>
            <a:latin typeface="Gabriola" pitchFamily="82" charset="0"/>
            <a:cs typeface="Times New Roman" pitchFamily="18" charset="0"/>
          </a:endParaRPr>
        </a:p>
      </dsp:txBody>
      <dsp:txXfrm rot="5400000">
        <a:off x="4455495" y="-2557829"/>
        <a:ext cx="559473" cy="82654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0A8FA-D5B7-4D43-B2F5-77C17472D52A}">
      <dsp:nvSpPr>
        <dsp:cNvPr id="0" name=""/>
        <dsp:cNvSpPr/>
      </dsp:nvSpPr>
      <dsp:spPr>
        <a:xfrm rot="16200000">
          <a:off x="1542607" y="-1542607"/>
          <a:ext cx="1388853" cy="44740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Теория:  ведение тетради юного конструктора</a:t>
          </a:r>
          <a:endParaRPr lang="ru-RU" sz="2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 rot="16200000">
        <a:off x="1542607" y="-1542607"/>
        <a:ext cx="1388853" cy="4474068"/>
      </dsp:txXfrm>
    </dsp:sp>
    <dsp:sp modelId="{29CF184E-6BED-4B4B-B3B1-9F80D42DBE22}">
      <dsp:nvSpPr>
        <dsp:cNvPr id="0" name=""/>
        <dsp:cNvSpPr/>
      </dsp:nvSpPr>
      <dsp:spPr>
        <a:xfrm rot="16200000">
          <a:off x="6356882" y="-1542607"/>
          <a:ext cx="1388853" cy="44740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Практика: проекты  с готовым или  открытым решением .  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 rot="16200000">
        <a:off x="6356882" y="-1542607"/>
        <a:ext cx="1388853" cy="4474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D48BF-457B-45D2-8134-1D2EC346D92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3163-56A7-4CD9-8179-1DE93909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33163-56A7-4CD9-8179-1DE939090D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WpaEG6HvL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45" y="2952207"/>
            <a:ext cx="7799832" cy="1889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00CC00"/>
                </a:solidFill>
                <a:latin typeface="Gabriola" pitchFamily="82" charset="0"/>
              </a:rPr>
              <a:t>«ИНТЕГРАЦИЯ МЕЖПРЕДМЕТНОГО ВЗАИМОДЕЙСТВИЯ </a:t>
            </a:r>
            <a:br>
              <a:rPr lang="ru-RU" sz="2400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00CC00"/>
                </a:solidFill>
                <a:latin typeface="Gabriola" pitchFamily="82" charset="0"/>
              </a:rPr>
            </a:br>
            <a:r>
              <a:rPr lang="ru-RU" sz="2400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00CC00"/>
                </a:solidFill>
                <a:latin typeface="Gabriola" pitchFamily="82" charset="0"/>
              </a:rPr>
              <a:t>НА ЗАНЯТИЯХ КЛУБА «РОБОТОНИК» </a:t>
            </a:r>
            <a:br>
              <a:rPr lang="ru-RU" sz="2400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00CC00"/>
                </a:solidFill>
                <a:latin typeface="Gabriola" pitchFamily="82" charset="0"/>
              </a:rPr>
            </a:br>
            <a:r>
              <a:rPr lang="ru-RU" sz="2400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00CC00"/>
                </a:solidFill>
                <a:latin typeface="Gabriola" pitchFamily="82" charset="0"/>
              </a:rPr>
              <a:t> С ОБУЧАЮЩИМИСЯ С ИНТЕЛЛЕКТУАЛЬНЫМИ НАРУШЕНИЯМИ</a:t>
            </a:r>
            <a:r>
              <a:rPr lang="en-US" sz="2400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00CC00"/>
                </a:solidFill>
                <a:latin typeface="Gabriola" pitchFamily="82" charset="0"/>
              </a:rPr>
              <a:t/>
            </a:r>
            <a:br>
              <a:rPr lang="en-US" sz="2400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00CC00"/>
                </a:solidFill>
                <a:latin typeface="Gabriola" pitchFamily="82" charset="0"/>
              </a:rPr>
            </a:br>
            <a:r>
              <a:rPr lang="ru-RU" sz="2400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00CC00"/>
                </a:solidFill>
                <a:latin typeface="Gabriola" pitchFamily="82" charset="0"/>
              </a:rPr>
              <a:t>КАК РЕСУРС ОПТИМИЗАЦИИ ОБРАЗОВАТЕЛЬНОГО ПРОЦЕССА</a:t>
            </a:r>
            <a:endParaRPr lang="en-US" sz="2400" b="1" dirty="0">
              <a:ln w="13462">
                <a:solidFill>
                  <a:srgbClr val="1E2A5A"/>
                </a:solidFill>
                <a:prstDash val="solid"/>
              </a:ln>
              <a:solidFill>
                <a:srgbClr val="00CC00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429" y="301925"/>
            <a:ext cx="8246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ea typeface="Segoe UI Emoji" pitchFamily="34" charset="0"/>
                <a:cs typeface="Times New Roman" pitchFamily="18" charset="0"/>
              </a:rPr>
              <a:t>Управление образования администрации  города Березники</a:t>
            </a:r>
          </a:p>
          <a:p>
            <a:pPr algn="ctr"/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ea typeface="Segoe UI Emoji" pitchFamily="34" charset="0"/>
                <a:cs typeface="Times New Roman" pitchFamily="18" charset="0"/>
              </a:rPr>
              <a:t>МАОУ «Школа №7 для обучающихся с ограниченными возможностями здоровья</a:t>
            </a:r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216" y="5526983"/>
            <a:ext cx="8246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pc="50" dirty="0" smtClean="0">
              <a:ln w="11430"/>
              <a:solidFill>
                <a:srgbClr val="0000CC"/>
              </a:solidFill>
              <a:latin typeface="Gabriola" pitchFamily="82" charset="0"/>
              <a:ea typeface="Segoe UI Emoji" pitchFamily="34" charset="0"/>
              <a:cs typeface="Times New Roman" pitchFamily="18" charset="0"/>
            </a:endParaRPr>
          </a:p>
          <a:p>
            <a:pPr algn="ctr"/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ea typeface="Segoe UI Emoji" pitchFamily="34" charset="0"/>
                <a:cs typeface="Times New Roman" pitchFamily="18" charset="0"/>
              </a:rPr>
              <a:t>г. Березники,</a:t>
            </a:r>
          </a:p>
          <a:p>
            <a:pPr algn="ctr"/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ea typeface="Segoe UI Emoji" pitchFamily="34" charset="0"/>
                <a:cs typeface="Times New Roman" pitchFamily="18" charset="0"/>
              </a:rPr>
              <a:t>Май, 2021-2022 учебный год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5299" y="4917057"/>
            <a:ext cx="35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Игнатьева Мария Владимировна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9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38497" y="1668735"/>
            <a:ext cx="6858000" cy="10744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Garamond" pitchFamily="18" charset="0"/>
              </a:rPr>
              <a:t>Открытый региональный </a:t>
            </a:r>
            <a:r>
              <a:rPr lang="ru-RU" sz="2000" dirty="0" err="1" smtClean="0">
                <a:latin typeface="Garamond" pitchFamily="18" charset="0"/>
              </a:rPr>
              <a:t>онлайн-форум</a:t>
            </a:r>
            <a:r>
              <a:rPr lang="ru-RU" sz="2000" dirty="0" smtClean="0">
                <a:latin typeface="Garamond" pitchFamily="18" charset="0"/>
              </a:rPr>
              <a:t> </a:t>
            </a:r>
          </a:p>
          <a:p>
            <a:r>
              <a:rPr lang="ru-RU" sz="2000" b="1" dirty="0" smtClean="0">
                <a:latin typeface="Garamond" pitchFamily="18" charset="0"/>
              </a:rPr>
              <a:t>«Роль дополнительного образования и внеурочной деятельности в развитии личности обучающихся с ОВЗ</a:t>
            </a:r>
            <a:endParaRPr lang="ru-RU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-460076" y="0"/>
            <a:ext cx="7783902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ПРОЕКТ НАЯ ДЕЯТЕЛЬНОСТЬ:РАСТЕНИЯ И ОПЫЛИТЕЛИ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67" y="2656939"/>
            <a:ext cx="6364376" cy="35799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Lenovo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747508"/>
            <a:ext cx="4418552" cy="2933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Схема 5"/>
          <p:cNvGraphicFramePr/>
          <p:nvPr/>
        </p:nvGraphicFramePr>
        <p:xfrm>
          <a:off x="0" y="741392"/>
          <a:ext cx="8867954" cy="21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-917277" y="0"/>
            <a:ext cx="8800188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ИЗУЧЕНИЕ ОСНОВ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КОНСТРУИРОВАНИЯ И  ПРОГРАММИРОВАНИЯ.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pic>
        <p:nvPicPr>
          <p:cNvPr id="3074" name="Picture 2" descr="C:\Users\Lenovo\Desktop\20220302_13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28" y="2325809"/>
            <a:ext cx="4084773" cy="4172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Lenovo\Desktop\20220302_132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288" y="2375278"/>
            <a:ext cx="4048882" cy="4307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Схема 9"/>
          <p:cNvGraphicFramePr/>
          <p:nvPr/>
        </p:nvGraphicFramePr>
        <p:xfrm>
          <a:off x="-370936" y="923026"/>
          <a:ext cx="9292994" cy="138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553" y="241629"/>
            <a:ext cx="3749434" cy="2760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1937" y="3561063"/>
            <a:ext cx="4351337" cy="2449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676" y="3515504"/>
            <a:ext cx="3887787" cy="2559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Lenovo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8265" y="353682"/>
            <a:ext cx="4209690" cy="2648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Lenovo\Desktop\20211123_10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78538" y="532739"/>
            <a:ext cx="3127637" cy="2345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Lenovo\Desktop\20211216_141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183" y="3897675"/>
            <a:ext cx="3741628" cy="2627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Lenovo\Desktop\20211216_140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59" y="254000"/>
            <a:ext cx="2881727" cy="2963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Lenovo\Desktop\20211118_105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1107" y="215574"/>
            <a:ext cx="2885181" cy="3056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Users\Lenovo\Desktop\20211123_110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044" y="3809918"/>
            <a:ext cx="4330462" cy="2587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5224" y="284672"/>
            <a:ext cx="7944928" cy="1380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algn="just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          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ИНТЕГРИРОВАННЫЙ ПРОЕКТ </a:t>
            </a:r>
          </a:p>
          <a:p>
            <a:pPr marL="228600" marR="0" lvl="0" algn="just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ПО РОБОТОТЕХНИКЕ И  РАЗВИТИЮ РЕЧЕВЫХ    </a:t>
            </a:r>
          </a:p>
          <a:p>
            <a:pPr marL="228600" marR="0" lvl="0" algn="just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      ПРОЦЕССОВ  «МОРСКОЕ ПУТЕШЕСТВИЕ»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2860" y="1241852"/>
            <a:ext cx="802256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281" y="5822310"/>
            <a:ext cx="4916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17513"/>
                </a:solidFill>
                <a:latin typeface="Gabriola" pitchFamily="82" charset="0"/>
                <a:hlinkClick r:id="rId3"/>
              </a:rPr>
              <a:t>https://youtu.be/lWpaEG6HvL0</a:t>
            </a:r>
            <a:endParaRPr lang="ru-RU" sz="2800" b="1" dirty="0" smtClean="0">
              <a:solidFill>
                <a:srgbClr val="117513"/>
              </a:solidFill>
              <a:latin typeface="Gabriola" pitchFamily="82" charset="0"/>
            </a:endParaRPr>
          </a:p>
          <a:p>
            <a:endParaRPr lang="ru-RU" sz="2000" b="1" dirty="0">
              <a:solidFill>
                <a:srgbClr val="117513"/>
              </a:solidFill>
              <a:latin typeface="Gabriola" pitchFamily="82" charset="0"/>
            </a:endParaRPr>
          </a:p>
        </p:txBody>
      </p:sp>
      <p:pic>
        <p:nvPicPr>
          <p:cNvPr id="18437" name="Picture 5" descr="C:\Users\Lenovo\Desktop\20220301_130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12" y="2216108"/>
            <a:ext cx="4868332" cy="3087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Lenovo\Desktop\Рисунок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3070" y="2547726"/>
            <a:ext cx="2543564" cy="2435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741872" y="172528"/>
            <a:ext cx="9144000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Эффективность</a:t>
            </a:r>
            <a:r>
              <a:rPr kumimoji="0" lang="ru-RU" sz="3600" b="1" i="0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 образовательной практики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2860" y="1241852"/>
            <a:ext cx="802256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40898" y="1800045"/>
            <a:ext cx="8022566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75" y="1153594"/>
            <a:ext cx="8786668" cy="2677656"/>
          </a:xfrm>
          <a:prstGeom prst="rect">
            <a:avLst/>
          </a:prstGeom>
          <a:solidFill>
            <a:srgbClr val="008BBC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Таким образом, использование инновационных </a:t>
            </a:r>
            <a:r>
              <a:rPr lang="en-US" sz="2400" b="1" dirty="0" smtClean="0">
                <a:latin typeface="Gabriola" pitchFamily="82" charset="0"/>
              </a:rPr>
              <a:t>LEGO</a:t>
            </a:r>
            <a:r>
              <a:rPr lang="ru-RU" sz="2400" b="1" dirty="0" smtClean="0">
                <a:latin typeface="Gabriola" pitchFamily="82" charset="0"/>
              </a:rPr>
              <a:t>-технологий, робототехнических модулей, нетрадиционных методов и приемов с конструкторами предотвращает утомление детей, поддерживает у них познавательную активность, повышает эффективность логопедической работы в целом. Современные образовательные конструкторы обладают огромными дидактическими возможностями, которые эффективно и творчески может использовать учитель в образовательном процессе обучающихся с ОВЗ с учетом интеграции </a:t>
            </a:r>
            <a:r>
              <a:rPr lang="ru-RU" sz="2400" b="1" dirty="0" err="1" smtClean="0">
                <a:latin typeface="Gabriola" pitchFamily="82" charset="0"/>
              </a:rPr>
              <a:t>межпредметного</a:t>
            </a:r>
            <a:r>
              <a:rPr lang="ru-RU" sz="2400" b="1" dirty="0" smtClean="0">
                <a:latin typeface="Gabriola" pitchFamily="82" charset="0"/>
              </a:rPr>
              <a:t> взаимодействия</a:t>
            </a:r>
            <a:r>
              <a:rPr lang="ru-RU" sz="2000" b="1" dirty="0" smtClean="0">
                <a:latin typeface="Gabriola" pitchFamily="82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6875" y="4541050"/>
            <a:ext cx="7332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17513"/>
                </a:solidFill>
                <a:latin typeface="Gabriola" pitchFamily="82" charset="0"/>
              </a:rPr>
              <a:t>                       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8" y="4166558"/>
            <a:ext cx="2971320" cy="2228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425" y="4156973"/>
            <a:ext cx="1644649" cy="21928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736" y="4115921"/>
            <a:ext cx="1707915" cy="2277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465826" y="207034"/>
            <a:ext cx="8022566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ОСОБЕННОСТИ РЕАЛИЗАЦИИ ПРОГРАММЫ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2860" y="1241852"/>
            <a:ext cx="802256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40898" y="1800045"/>
            <a:ext cx="8022566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" y="1490024"/>
            <a:ext cx="8893834" cy="3970318"/>
          </a:xfrm>
          <a:prstGeom prst="rect">
            <a:avLst/>
          </a:prstGeom>
          <a:solidFill>
            <a:srgbClr val="008BBC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ПРОГРАММА «</a:t>
            </a:r>
            <a:r>
              <a:rPr lang="en-US" sz="2000" b="1" dirty="0" smtClean="0">
                <a:latin typeface="Gabriola" pitchFamily="82" charset="0"/>
              </a:rPr>
              <a:t>ROBOTONIK</a:t>
            </a:r>
            <a:r>
              <a:rPr lang="ru-RU" sz="2000" b="1" dirty="0" smtClean="0">
                <a:latin typeface="Gabriola" pitchFamily="82" charset="0"/>
              </a:rPr>
              <a:t>» СПОСОБСТВУЕТ РЕАЛИЗАЦИИ  МОДЕЛИ ИНТЕЛЛЕКТУАЛЬНО-МОТИВАЦИОННОЙ ОБРАЗОВАТЕЛЬНОЙ СРЕДЫ И КОНСТРУКТИВНО-МОДЕЛЬНОЙ,  ОПЫТНО-ЭКСПЕРИМЕНТАЛЬНОЙ ДЕЯТЕЛЬНОСТИ  У ШКОЛЬНИКОВ С ОВЗ: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400" b="1" dirty="0" smtClean="0">
                <a:latin typeface="Gabriola" pitchFamily="82" charset="0"/>
              </a:rPr>
              <a:t>Программа реализуется в нескольких направлениях, модулях, где изучаются основы робототехнических технологий, датчики, конструирование, программирование. 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400" b="1" dirty="0" smtClean="0">
                <a:latin typeface="Gabriola" pitchFamily="82" charset="0"/>
              </a:rPr>
              <a:t>Лексические курсы в программе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400" b="1" dirty="0" smtClean="0">
                <a:latin typeface="Gabriola" pitchFamily="82" charset="0"/>
              </a:rPr>
              <a:t>При реализации программы учитываются индивидуальные возможности детей.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400" b="1" dirty="0" smtClean="0">
                <a:latin typeface="Gabriola" pitchFamily="82" charset="0"/>
              </a:rPr>
              <a:t>Материал подбирается в соответствии с возрастом и особенностями обучающихся. 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400" b="1" dirty="0" smtClean="0">
                <a:latin typeface="Gabriola" pitchFamily="82" charset="0"/>
              </a:rPr>
              <a:t>Дети учатся концентрировать внимание, работать с мелкими деталями. 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400" b="1" dirty="0" smtClean="0">
                <a:latin typeface="Gabriola" pitchFamily="82" charset="0"/>
              </a:rPr>
              <a:t>Развивается фантазия и пространственное мышление. </a:t>
            </a:r>
            <a:endParaRPr lang="ru-RU" sz="2400" dirty="0" smtClean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207033" y="0"/>
            <a:ext cx="8022566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noProof="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ИНТЕГРАЦИЯ  МЕЖПРЕДМЕТНОГО ВЗАИМОДЕЙСТВИЯ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2860" y="1241852"/>
            <a:ext cx="802256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76045" y="1475116"/>
          <a:ext cx="5426015" cy="483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>
            <a:off x="3088256" y="3657600"/>
            <a:ext cx="552091" cy="2587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9711391">
            <a:off x="5798164" y="2449090"/>
            <a:ext cx="633619" cy="2911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5881552" y="3576276"/>
            <a:ext cx="633619" cy="2911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421493">
            <a:off x="5916057" y="4775345"/>
            <a:ext cx="633619" cy="2911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0363" y="1328468"/>
            <a:ext cx="2087354" cy="1483679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кругленный прямоугольник 12"/>
          <p:cNvSpPr/>
          <p:nvPr/>
        </p:nvSpPr>
        <p:spPr>
          <a:xfrm>
            <a:off x="6970143" y="2958859"/>
            <a:ext cx="1966585" cy="1457801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440331"/>
              <a:satOff val="-38085"/>
              <a:lumOff val="-38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6668457" y="4641075"/>
            <a:ext cx="2363163" cy="1871805"/>
          </a:xfrm>
          <a:prstGeom prst="roundRect">
            <a:avLst>
              <a:gd name="adj" fmla="val 10000"/>
            </a:avLst>
          </a:prstGeom>
          <a:blipFill rotWithShape="1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74C88B3-F400-1340-95CC-20D9C2091C3D}"/>
              </a:ext>
            </a:extLst>
          </p:cNvPr>
          <p:cNvGrpSpPr>
            <a:grpSpLocks/>
          </p:cNvGrpSpPr>
          <p:nvPr/>
        </p:nvGrpSpPr>
        <p:grpSpPr bwMode="auto">
          <a:xfrm>
            <a:off x="672256" y="2689066"/>
            <a:ext cx="7106841" cy="555625"/>
            <a:chOff x="1248" y="1440"/>
            <a:chExt cx="5969" cy="350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C8DE6CA0-400C-F746-83E7-EDABBCEDDDB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894D308D-C3F4-014E-9327-517FD1ED54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23DEEC09-9A66-2045-8140-04E22C54FD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0" y="1493"/>
              <a:ext cx="52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117513"/>
                  </a:solidFill>
                  <a:latin typeface="Gabriola" pitchFamily="82" charset="0"/>
                </a:rPr>
                <a:t>Лексическо-робототехнический</a:t>
              </a:r>
              <a:r>
                <a:rPr lang="ru-RU" sz="2400" b="1" dirty="0" smtClean="0">
                  <a:solidFill>
                    <a:srgbClr val="117513"/>
                  </a:solidFill>
                  <a:latin typeface="Gabriola" pitchFamily="82" charset="0"/>
                </a:rPr>
                <a:t> курс «Проектные решения».</a:t>
              </a:r>
              <a:endParaRPr lang="en-US" sz="2400" b="1" dirty="0">
                <a:solidFill>
                  <a:srgbClr val="117513"/>
                </a:solidFill>
                <a:latin typeface="Gabriola" pitchFamily="82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134A858D-1225-6247-BF16-B24CC87E71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>
            <a:extLst>
              <a:ext uri="{FF2B5EF4-FFF2-40B4-BE49-F238E27FC236}">
                <a16:creationId xmlns="" xmlns:a16="http://schemas.microsoft.com/office/drawing/2014/main" id="{138A06BD-3D08-724C-95A7-4A696C3986B6}"/>
              </a:ext>
            </a:extLst>
          </p:cNvPr>
          <p:cNvGrpSpPr>
            <a:grpSpLocks/>
          </p:cNvGrpSpPr>
          <p:nvPr/>
        </p:nvGrpSpPr>
        <p:grpSpPr bwMode="auto">
          <a:xfrm>
            <a:off x="1871328" y="769687"/>
            <a:ext cx="5172075" cy="555625"/>
            <a:chOff x="1248" y="2030"/>
            <a:chExt cx="4344" cy="350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37CAB1B6-2A04-3B45-83CC-E6DE1228D5D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28200375-B18A-404E-8DAF-CE3C6D988A2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0D06F3DC-660D-8B48-904A-2A10D3459CA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81" y="2067"/>
              <a:ext cx="36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117513"/>
                  </a:solidFill>
                  <a:latin typeface="Gabriola" pitchFamily="82" charset="0"/>
                </a:rPr>
                <a:t>Основы робототехнических технологий</a:t>
              </a:r>
              <a:endParaRPr lang="en-US" sz="2400" b="1" dirty="0">
                <a:solidFill>
                  <a:srgbClr val="117513"/>
                </a:solidFill>
                <a:latin typeface="Gabriola" pitchFamily="82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9FE2B85E-9C4D-934A-83C7-6715F82D10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F2F9ED0D-68A0-0847-A809-2DB7B78E79E3}"/>
              </a:ext>
            </a:extLst>
          </p:cNvPr>
          <p:cNvGrpSpPr>
            <a:grpSpLocks/>
          </p:cNvGrpSpPr>
          <p:nvPr/>
        </p:nvGrpSpPr>
        <p:grpSpPr bwMode="auto">
          <a:xfrm>
            <a:off x="1453144" y="1469864"/>
            <a:ext cx="5800727" cy="555625"/>
            <a:chOff x="1248" y="2640"/>
            <a:chExt cx="4872" cy="35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B63A925E-693A-F74D-9A02-CD0B4D17480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2FFFE798-ADB5-8540-BC7F-6CFB94AC175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76A8143A-E940-914B-9BA4-512C854BB60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50" y="2648"/>
              <a:ext cx="4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117513"/>
                  </a:solidFill>
                  <a:latin typeface="Gabriola" pitchFamily="82" charset="0"/>
                </a:rPr>
                <a:t>Конструирование и основы программирования</a:t>
              </a:r>
              <a:endParaRPr lang="en-US" sz="2400" b="1" dirty="0">
                <a:solidFill>
                  <a:srgbClr val="117513"/>
                </a:solidFill>
                <a:latin typeface="Gabriola" pitchFamily="82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1865709E-8B3B-FE43-8BDF-24CB9CF4D2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="" xmlns:a16="http://schemas.microsoft.com/office/drawing/2014/main" id="{07186009-CD6E-684C-8720-46BCD6E18A99}"/>
              </a:ext>
            </a:extLst>
          </p:cNvPr>
          <p:cNvGrpSpPr>
            <a:grpSpLocks/>
          </p:cNvGrpSpPr>
          <p:nvPr/>
        </p:nvGrpSpPr>
        <p:grpSpPr bwMode="auto">
          <a:xfrm>
            <a:off x="1103578" y="2083778"/>
            <a:ext cx="3829049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04EE7C41-87B3-4C41-A6C4-C56542AC047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A775C33C-CEA8-E74A-A277-339D5706885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EF8CE5E5-CAE7-9143-A2A5-E37861488E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B228AEA4-C5FD-ED44-B411-0CA41B35785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="" xmlns:a16="http://schemas.microsoft.com/office/drawing/2014/main" id="{211C954D-DEEF-454B-B6F5-CB52AA6F52B3}"/>
              </a:ext>
            </a:extLst>
          </p:cNvPr>
          <p:cNvGrpSpPr>
            <a:grpSpLocks/>
          </p:cNvGrpSpPr>
          <p:nvPr/>
        </p:nvGrpSpPr>
        <p:grpSpPr bwMode="auto">
          <a:xfrm>
            <a:off x="223683" y="3428720"/>
            <a:ext cx="4618434" cy="555625"/>
            <a:chOff x="1248" y="3230"/>
            <a:chExt cx="3879" cy="350"/>
          </a:xfrm>
        </p:grpSpPr>
        <p:sp>
          <p:nvSpPr>
            <p:cNvPr id="25" name="Line 23">
              <a:extLst>
                <a:ext uri="{FF2B5EF4-FFF2-40B4-BE49-F238E27FC236}">
                  <a16:creationId xmlns="" xmlns:a16="http://schemas.microsoft.com/office/drawing/2014/main" id="{495F1865-0716-6B4A-AFB1-17EE07F751C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5370435B-501E-334D-8C8A-54E4F04A8E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D90BCAA1-DA98-E94F-A34D-BBC6B4CD68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36" y="3267"/>
              <a:ext cx="32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117513"/>
                  </a:solidFill>
                  <a:latin typeface="Gabriola" pitchFamily="82" charset="0"/>
                </a:rPr>
                <a:t>Развитие речи через робототехнику</a:t>
              </a:r>
              <a:endParaRPr lang="en-US" sz="2400" b="1" dirty="0">
                <a:solidFill>
                  <a:srgbClr val="117513"/>
                </a:solidFill>
                <a:latin typeface="Gabriola" pitchFamily="82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8FCF8FFE-0294-5C4E-8CA2-7E9958F300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0" name="Subtitle 2"/>
          <p:cNvSpPr txBox="1">
            <a:spLocks/>
          </p:cNvSpPr>
          <p:nvPr/>
        </p:nvSpPr>
        <p:spPr>
          <a:xfrm>
            <a:off x="-966159" y="0"/>
            <a:ext cx="8962845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СОДЕРЖАНИЕ  ПРОГРАММЫ. МОДУЛИ: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20172" y="2200061"/>
            <a:ext cx="5710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17513"/>
                </a:solidFill>
                <a:latin typeface="Gabriola" pitchFamily="82" charset="0"/>
              </a:rPr>
              <a:t>Спорт- это жизнь!  Мини-соревнования в среде «L</a:t>
            </a:r>
            <a:r>
              <a:rPr lang="en-US" sz="2400" b="1" dirty="0" smtClean="0">
                <a:solidFill>
                  <a:srgbClr val="117513"/>
                </a:solidFill>
                <a:latin typeface="Gabriola" pitchFamily="82" charset="0"/>
              </a:rPr>
              <a:t>EGO</a:t>
            </a:r>
            <a:r>
              <a:rPr lang="ru-RU" sz="2400" b="1" dirty="0" smtClean="0">
                <a:solidFill>
                  <a:srgbClr val="117513"/>
                </a:solidFill>
                <a:latin typeface="Gabriola" pitchFamily="82" charset="0"/>
              </a:rPr>
              <a:t>»</a:t>
            </a:r>
            <a:endParaRPr lang="ru-RU" sz="2400" b="1" dirty="0">
              <a:solidFill>
                <a:srgbClr val="117513"/>
              </a:solidFill>
              <a:latin typeface="Gabriola" pitchFamily="82" charset="0"/>
            </a:endParaRPr>
          </a:p>
        </p:txBody>
      </p:sp>
      <p:pic>
        <p:nvPicPr>
          <p:cNvPr id="32" name="Picture 4" descr="C:\Users\Lenovo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868" y="4167304"/>
            <a:ext cx="5265365" cy="2483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218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-235789" y="0"/>
            <a:ext cx="7783902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ЛЕКСИЧЕСКАЯ ТЕМА «СОБАКА</a:t>
            </a:r>
            <a:r>
              <a:rPr kumimoji="0" lang="ru-RU" sz="3200" b="1" i="0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 – ДРУГ ЧЕЛОВЕКА»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         Упражнения, направленные на развитие речевых процессов</a:t>
            </a:r>
          </a:p>
        </p:txBody>
      </p:sp>
      <p:pic>
        <p:nvPicPr>
          <p:cNvPr id="1026" name="Picture 2" descr="C:\Users\Lenovo\Desktop\20220411_142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89" y="1127329"/>
            <a:ext cx="3476134" cy="2331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Lenovo\Desktop\20220412_133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145" y="1171444"/>
            <a:ext cx="4084379" cy="2468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Lenovo\Desktop\20220412_132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146" y="3789310"/>
            <a:ext cx="3596752" cy="2870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Lenovo\Desktop\20220412_132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494" y="3864337"/>
            <a:ext cx="4063042" cy="2778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20220411_143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758" y="4041263"/>
            <a:ext cx="4384781" cy="2621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Lenovo\Desktop\20220412_14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389" y="1095555"/>
            <a:ext cx="4177128" cy="258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Lenovo\Desktop\20220412_14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95" y="3968150"/>
            <a:ext cx="4280638" cy="2596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253043" y="0"/>
            <a:ext cx="7783902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ЭТАП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  КОНСТРУИРОВАНИЯ  И ПРОГРАММИРОВАНИЯ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.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LEGO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WeDo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2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.0.  «ЩЕНОК». РАЗНОУРОВНЕВЫЙ ПОДХОД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-253043" y="0"/>
            <a:ext cx="7783902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ЭТАП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  КОНСТРУИРОВАНИЯ  И ПРОГРАММИРОВАНИЯ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.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MINDSTORMS EV-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«ЩЕНОК». РАЗНОУРОВНЕВЫЙ ПОДХОД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pic>
        <p:nvPicPr>
          <p:cNvPr id="2050" name="Picture 2" descr="C:\Users\Lenovo\Desktop\20220413_132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61" y="1043795"/>
            <a:ext cx="3440195" cy="2799421"/>
          </a:xfrm>
          <a:prstGeom prst="snip2DiagRect">
            <a:avLst>
              <a:gd name="adj1" fmla="val 739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Lenovo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27" y="4098963"/>
            <a:ext cx="3634685" cy="2759037"/>
          </a:xfrm>
          <a:prstGeom prst="snip2DiagRect">
            <a:avLst>
              <a:gd name="adj1" fmla="val 885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Lenovo\Desktop\изображение_viber_2022-05-23_12-57-00-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153" y="1218710"/>
            <a:ext cx="3931033" cy="5130332"/>
          </a:xfrm>
          <a:prstGeom prst="snip2DiagRect">
            <a:avLst>
              <a:gd name="adj1" fmla="val 1075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-235789" y="0"/>
            <a:ext cx="7783902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ЛЕКСИЧЕСКАЯ ТЕМА «ПЕЛИКАН</a:t>
            </a:r>
            <a:r>
              <a:rPr kumimoji="0" lang="ru-RU" sz="3200" b="1" i="0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»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         Упражнения, направленные на развитие речевых процессов, концентрацию внимания.</a:t>
            </a:r>
          </a:p>
        </p:txBody>
      </p:sp>
      <p:pic>
        <p:nvPicPr>
          <p:cNvPr id="3" name="Picture 3" descr="C:\Users\Lenovo\Desktop\20220425_143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679" y="1634328"/>
            <a:ext cx="7254764" cy="4251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-253043" y="0"/>
            <a:ext cx="7783902" cy="54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ЭТАП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  КОНСТРУИРОВАНИЯ  И ПРОГРАММИРОВАНИЯ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.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LEGO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WeDo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9580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 «ПЕЛИКАН»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pic>
        <p:nvPicPr>
          <p:cNvPr id="2050" name="Picture 2" descr="C:\Users\Lenovo\Desktop\20211118_13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843" y="1319841"/>
            <a:ext cx="3842465" cy="2638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Lenovo\Desktop\20220425_143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12" y="1494325"/>
            <a:ext cx="4316768" cy="24910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Схема 7"/>
          <p:cNvGraphicFramePr/>
          <p:nvPr/>
        </p:nvGraphicFramePr>
        <p:xfrm>
          <a:off x="0" y="3424687"/>
          <a:ext cx="9144000" cy="3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4498</TotalTime>
  <Words>458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«ИНТЕГРАЦИЯ МЕЖПРЕДМЕТНОГО ВЗАИМОДЕЙСТВИЯ  НА ЗАНЯТИЯХ КЛУБА «РОБОТОНИК»   С ОБУЧАЮЩИМИСЯ С ИНТЕЛЛЕКТУАЛЬНЫМИ НАРУШЕНИЯМИ КАК РЕСУРС ОПТИМИЗАЦИИ ОБРАЗОВАТЕЛЬНОГО ПРОЦЕССА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48</cp:revision>
  <dcterms:created xsi:type="dcterms:W3CDTF">2018-09-04T12:10:47Z</dcterms:created>
  <dcterms:modified xsi:type="dcterms:W3CDTF">2022-05-23T10:52:24Z</dcterms:modified>
</cp:coreProperties>
</file>