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2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7" r:id="rId1"/>
    <p:sldMasterId id="2147484027" r:id="rId2"/>
  </p:sldMasterIdLst>
  <p:notesMasterIdLst>
    <p:notesMasterId r:id="rId18"/>
  </p:notesMasterIdLst>
  <p:sldIdLst>
    <p:sldId id="256" r:id="rId3"/>
    <p:sldId id="315" r:id="rId4"/>
    <p:sldId id="313" r:id="rId5"/>
    <p:sldId id="306" r:id="rId6"/>
    <p:sldId id="308" r:id="rId7"/>
    <p:sldId id="309" r:id="rId8"/>
    <p:sldId id="310" r:id="rId9"/>
    <p:sldId id="311" r:id="rId10"/>
    <p:sldId id="319" r:id="rId11"/>
    <p:sldId id="312" r:id="rId12"/>
    <p:sldId id="317" r:id="rId13"/>
    <p:sldId id="318" r:id="rId14"/>
    <p:sldId id="302" r:id="rId15"/>
    <p:sldId id="321" r:id="rId16"/>
    <p:sldId id="32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C8C9CA"/>
    <a:srgbClr val="C8C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014" autoAdjust="0"/>
    <p:restoredTop sz="94660"/>
  </p:normalViewPr>
  <p:slideViewPr>
    <p:cSldViewPr snapToGrid="0">
      <p:cViewPr>
        <p:scale>
          <a:sx n="110" d="100"/>
          <a:sy n="110" d="100"/>
        </p:scale>
        <p:origin x="-252" y="83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A82DBCB-48C6-4E46-91A7-85C8319A30C5}" type="doc">
      <dgm:prSet loTypeId="urn:microsoft.com/office/officeart/2005/8/layout/chevron2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CB040367-BE88-4CFF-8C5E-7A0F7F72C304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E8647792-3356-4571-AA1C-C4C196488BD1}" type="parTrans" cxnId="{0A2AACBD-E174-46BB-833E-B88E7A5B142A}">
      <dgm:prSet/>
      <dgm:spPr/>
      <dgm:t>
        <a:bodyPr/>
        <a:lstStyle/>
        <a:p>
          <a:endParaRPr lang="ru-RU"/>
        </a:p>
      </dgm:t>
    </dgm:pt>
    <dgm:pt modelId="{FDEE30F3-7155-4A91-BD98-4845ABB1F406}" type="sibTrans" cxnId="{0A2AACBD-E174-46BB-833E-B88E7A5B142A}">
      <dgm:prSet/>
      <dgm:spPr/>
      <dgm:t>
        <a:bodyPr/>
        <a:lstStyle/>
        <a:p>
          <a:endParaRPr lang="ru-RU"/>
        </a:p>
      </dgm:t>
    </dgm:pt>
    <dgm:pt modelId="{26E5ABD0-AB43-47EF-969A-B2C27DA86CDC}">
      <dgm:prSet phldrT="[Текст]"/>
      <dgm:spPr/>
      <dgm:t>
        <a:bodyPr/>
        <a:lstStyle/>
        <a:p>
          <a:r>
            <a:rPr lang="ru-RU" dirty="0" smtClean="0"/>
            <a:t>10</a:t>
          </a:r>
          <a:endParaRPr lang="ru-RU" dirty="0"/>
        </a:p>
      </dgm:t>
    </dgm:pt>
    <dgm:pt modelId="{5A8BA108-2715-47A0-BD10-4B46EB906B5C}" type="parTrans" cxnId="{84FA9C38-1A03-41F0-9394-862DD42598D5}">
      <dgm:prSet/>
      <dgm:spPr/>
      <dgm:t>
        <a:bodyPr/>
        <a:lstStyle/>
        <a:p>
          <a:endParaRPr lang="ru-RU"/>
        </a:p>
      </dgm:t>
    </dgm:pt>
    <dgm:pt modelId="{63D8D5AE-7A5E-4FBB-97C2-5503F121633A}" type="sibTrans" cxnId="{84FA9C38-1A03-41F0-9394-862DD42598D5}">
      <dgm:prSet/>
      <dgm:spPr/>
      <dgm:t>
        <a:bodyPr/>
        <a:lstStyle/>
        <a:p>
          <a:endParaRPr lang="ru-RU"/>
        </a:p>
      </dgm:t>
    </dgm:pt>
    <dgm:pt modelId="{EDE761C5-5AE3-408C-B1A6-A0A24BBA6E1B}">
      <dgm:prSet phldrT="[Текст]"/>
      <dgm:spPr/>
      <dgm:t>
        <a:bodyPr/>
        <a:lstStyle/>
        <a:p>
          <a:r>
            <a:rPr lang="ru-RU" dirty="0" smtClean="0"/>
            <a:t>6</a:t>
          </a:r>
          <a:endParaRPr lang="ru-RU" dirty="0"/>
        </a:p>
      </dgm:t>
    </dgm:pt>
    <dgm:pt modelId="{32C12F5C-FC59-41EE-80F3-1D26379C2078}" type="parTrans" cxnId="{829B012D-D086-4E4A-BAC6-807715F49F42}">
      <dgm:prSet/>
      <dgm:spPr/>
      <dgm:t>
        <a:bodyPr/>
        <a:lstStyle/>
        <a:p>
          <a:endParaRPr lang="ru-RU"/>
        </a:p>
      </dgm:t>
    </dgm:pt>
    <dgm:pt modelId="{71CE93D6-247D-4308-836C-5310E7699EC0}" type="sibTrans" cxnId="{829B012D-D086-4E4A-BAC6-807715F49F42}">
      <dgm:prSet/>
      <dgm:spPr/>
      <dgm:t>
        <a:bodyPr/>
        <a:lstStyle/>
        <a:p>
          <a:endParaRPr lang="ru-RU"/>
        </a:p>
      </dgm:t>
    </dgm:pt>
    <dgm:pt modelId="{FBFF2665-4036-4975-90E5-DEAFD0DE241F}">
      <dgm:prSet/>
      <dgm:spPr/>
      <dgm:t>
        <a:bodyPr/>
        <a:lstStyle/>
        <a:p>
          <a:r>
            <a:rPr lang="ru-RU" dirty="0" smtClean="0"/>
            <a:t>24</a:t>
          </a:r>
          <a:endParaRPr lang="ru-RU" dirty="0"/>
        </a:p>
      </dgm:t>
    </dgm:pt>
    <dgm:pt modelId="{C4E4887A-3D18-47DA-9B5A-C1DDE3C71B69}" type="parTrans" cxnId="{98209424-E44C-4D07-B1B4-14BE71010D7D}">
      <dgm:prSet/>
      <dgm:spPr/>
      <dgm:t>
        <a:bodyPr/>
        <a:lstStyle/>
        <a:p>
          <a:endParaRPr lang="ru-RU"/>
        </a:p>
      </dgm:t>
    </dgm:pt>
    <dgm:pt modelId="{A63498FC-C565-4F60-90EF-D5D512558503}" type="sibTrans" cxnId="{98209424-E44C-4D07-B1B4-14BE71010D7D}">
      <dgm:prSet/>
      <dgm:spPr/>
      <dgm:t>
        <a:bodyPr/>
        <a:lstStyle/>
        <a:p>
          <a:endParaRPr lang="ru-RU"/>
        </a:p>
      </dgm:t>
    </dgm:pt>
    <dgm:pt modelId="{087FEFA7-FCA7-4563-8F27-4C1F6AE47FAE}">
      <dgm:prSet/>
      <dgm:spPr/>
      <dgm:t>
        <a:bodyPr/>
        <a:lstStyle/>
        <a:p>
          <a:r>
            <a:rPr lang="ru-RU" dirty="0" smtClean="0"/>
            <a:t>25</a:t>
          </a:r>
          <a:endParaRPr lang="ru-RU" dirty="0"/>
        </a:p>
      </dgm:t>
    </dgm:pt>
    <dgm:pt modelId="{7652E6A4-D47D-4333-B22F-9348C3087186}" type="parTrans" cxnId="{CC051BE6-E343-4CA7-AAAF-16C459A7539D}">
      <dgm:prSet/>
      <dgm:spPr/>
      <dgm:t>
        <a:bodyPr/>
        <a:lstStyle/>
        <a:p>
          <a:endParaRPr lang="ru-RU"/>
        </a:p>
      </dgm:t>
    </dgm:pt>
    <dgm:pt modelId="{7F3072F7-2319-4FFC-B653-89BC27BCD474}" type="sibTrans" cxnId="{CC051BE6-E343-4CA7-AAAF-16C459A7539D}">
      <dgm:prSet/>
      <dgm:spPr/>
      <dgm:t>
        <a:bodyPr/>
        <a:lstStyle/>
        <a:p>
          <a:endParaRPr lang="ru-RU"/>
        </a:p>
      </dgm:t>
    </dgm:pt>
    <dgm:pt modelId="{A32FFED1-BE3B-4E7B-AA17-F2C2B0A6D1BF}">
      <dgm:prSet/>
      <dgm:spPr/>
      <dgm:t>
        <a:bodyPr/>
        <a:lstStyle/>
        <a:p>
          <a:r>
            <a:rPr lang="ru-RU" dirty="0" smtClean="0"/>
            <a:t>15</a:t>
          </a:r>
          <a:endParaRPr lang="ru-RU" dirty="0"/>
        </a:p>
      </dgm:t>
    </dgm:pt>
    <dgm:pt modelId="{0B5147AB-6F14-4992-BDE3-8EA46A05652D}" type="parTrans" cxnId="{D1BD1EA5-B5C0-4B2B-9C31-15E73996CE9A}">
      <dgm:prSet/>
      <dgm:spPr/>
      <dgm:t>
        <a:bodyPr/>
        <a:lstStyle/>
        <a:p>
          <a:endParaRPr lang="ru-RU"/>
        </a:p>
      </dgm:t>
    </dgm:pt>
    <dgm:pt modelId="{2D81EF53-975D-4D9D-AA06-25426D1F20BB}" type="sibTrans" cxnId="{D1BD1EA5-B5C0-4B2B-9C31-15E73996CE9A}">
      <dgm:prSet/>
      <dgm:spPr/>
      <dgm:t>
        <a:bodyPr/>
        <a:lstStyle/>
        <a:p>
          <a:endParaRPr lang="ru-RU"/>
        </a:p>
      </dgm:t>
    </dgm:pt>
    <dgm:pt modelId="{F2F8F5B4-6532-4B77-96FA-AF5C36252D48}">
      <dgm:prSet custT="1"/>
      <dgm:spPr/>
      <dgm:t>
        <a:bodyPr/>
        <a:lstStyle/>
        <a:p>
          <a:r>
            <a:rPr lang="ru-RU" sz="1600" dirty="0" smtClean="0">
              <a:latin typeface="Book Antiqua" pitchFamily="18" charset="0"/>
            </a:rPr>
            <a:t>разработаны и внедрены </a:t>
          </a:r>
          <a:r>
            <a:rPr lang="ru-RU" sz="1600" dirty="0" smtClean="0">
              <a:latin typeface="Book Antiqua" pitchFamily="18" charset="0"/>
            </a:rPr>
            <a:t>4 </a:t>
          </a:r>
          <a:r>
            <a:rPr lang="ru-RU" sz="1600" dirty="0" smtClean="0">
              <a:latin typeface="Book Antiqua" pitchFamily="18" charset="0"/>
            </a:rPr>
            <a:t>моделей </a:t>
          </a:r>
          <a:r>
            <a:rPr lang="ru-RU" sz="1600" dirty="0" smtClean="0">
              <a:latin typeface="Book Antiqua" pitchFamily="18" charset="0"/>
            </a:rPr>
            <a:t>повышения доступности ДОП</a:t>
          </a:r>
          <a:endParaRPr lang="ru-RU" sz="1600" dirty="0">
            <a:latin typeface="Book Antiqua" pitchFamily="18" charset="0"/>
          </a:endParaRPr>
        </a:p>
      </dgm:t>
    </dgm:pt>
    <dgm:pt modelId="{2CF21CAD-0732-431D-9A5F-F0D5A4DD8914}" type="parTrans" cxnId="{C978E881-105B-405A-B360-1BD90FDB5C49}">
      <dgm:prSet/>
      <dgm:spPr/>
      <dgm:t>
        <a:bodyPr/>
        <a:lstStyle/>
        <a:p>
          <a:endParaRPr lang="ru-RU"/>
        </a:p>
      </dgm:t>
    </dgm:pt>
    <dgm:pt modelId="{EAAC0465-B6C0-4B74-BF07-198849571375}" type="sibTrans" cxnId="{C978E881-105B-405A-B360-1BD90FDB5C49}">
      <dgm:prSet/>
      <dgm:spPr/>
      <dgm:t>
        <a:bodyPr/>
        <a:lstStyle/>
        <a:p>
          <a:endParaRPr lang="ru-RU"/>
        </a:p>
      </dgm:t>
    </dgm:pt>
    <dgm:pt modelId="{CFA62199-D610-4857-81C4-D5E81ABF3869}">
      <dgm:prSet custT="1"/>
      <dgm:spPr/>
      <dgm:t>
        <a:bodyPr/>
        <a:lstStyle/>
        <a:p>
          <a:r>
            <a:rPr lang="ru-RU" sz="1600" dirty="0" smtClean="0">
              <a:latin typeface="Book Antiqua" pitchFamily="18" charset="0"/>
            </a:rPr>
            <a:t>в 10 муниципальных образованиях области внедрён механизм персонифицированного финансирования дополнительного образования для 25% обучающихся в ОДО</a:t>
          </a:r>
          <a:endParaRPr lang="ru-RU" sz="1600" dirty="0">
            <a:latin typeface="Book Antiqua" pitchFamily="18" charset="0"/>
          </a:endParaRPr>
        </a:p>
      </dgm:t>
    </dgm:pt>
    <dgm:pt modelId="{B939F19A-4BFE-4251-876B-56D2C633EE03}" type="parTrans" cxnId="{9A3DDB68-2369-4970-A83B-6139AC244047}">
      <dgm:prSet/>
      <dgm:spPr/>
      <dgm:t>
        <a:bodyPr/>
        <a:lstStyle/>
        <a:p>
          <a:endParaRPr lang="ru-RU"/>
        </a:p>
      </dgm:t>
    </dgm:pt>
    <dgm:pt modelId="{3D87E6CC-B173-4B71-9A58-A6185BF897EF}" type="sibTrans" cxnId="{9A3DDB68-2369-4970-A83B-6139AC244047}">
      <dgm:prSet/>
      <dgm:spPr/>
      <dgm:t>
        <a:bodyPr/>
        <a:lstStyle/>
        <a:p>
          <a:endParaRPr lang="ru-RU"/>
        </a:p>
      </dgm:t>
    </dgm:pt>
    <dgm:pt modelId="{82AC1BCB-DAFF-4511-BD4A-949744A84D07}">
      <dgm:prSet custT="1"/>
      <dgm:spPr/>
      <dgm:t>
        <a:bodyPr/>
        <a:lstStyle/>
        <a:p>
          <a:r>
            <a:rPr lang="ru-RU" sz="1600" dirty="0" smtClean="0">
              <a:latin typeface="Book Antiqua" pitchFamily="18" charset="0"/>
            </a:rPr>
            <a:t>разработаны и внедрены 15 разноуровневых программ дополнительного образования</a:t>
          </a:r>
          <a:endParaRPr lang="ru-RU" sz="1600" dirty="0">
            <a:latin typeface="Book Antiqua" pitchFamily="18" charset="0"/>
          </a:endParaRPr>
        </a:p>
      </dgm:t>
    </dgm:pt>
    <dgm:pt modelId="{41FA3E06-D8D8-4F4B-9D82-EF23C8C4C4B1}" type="parTrans" cxnId="{F457C019-3074-4395-B67E-9F4DE53F09AF}">
      <dgm:prSet/>
      <dgm:spPr/>
      <dgm:t>
        <a:bodyPr/>
        <a:lstStyle/>
        <a:p>
          <a:endParaRPr lang="ru-RU"/>
        </a:p>
      </dgm:t>
    </dgm:pt>
    <dgm:pt modelId="{22FD707C-5483-42B4-AC59-A306FCE8A9B2}" type="sibTrans" cxnId="{F457C019-3074-4395-B67E-9F4DE53F09AF}">
      <dgm:prSet/>
      <dgm:spPr/>
      <dgm:t>
        <a:bodyPr/>
        <a:lstStyle/>
        <a:p>
          <a:endParaRPr lang="ru-RU"/>
        </a:p>
      </dgm:t>
    </dgm:pt>
    <dgm:pt modelId="{ED7BC886-3804-4675-A1E0-3C75E99C9B60}">
      <dgm:prSet custT="1"/>
      <dgm:spPr/>
      <dgm:t>
        <a:bodyPr/>
        <a:lstStyle/>
        <a:p>
          <a:r>
            <a:rPr lang="ru-RU" sz="1600" dirty="0" smtClean="0">
              <a:latin typeface="Book Antiqua" pitchFamily="18" charset="0"/>
            </a:rPr>
            <a:t>разработаны и внедрены  24 дистанционных курса  по дополнительным общеобразовательным программам</a:t>
          </a:r>
          <a:endParaRPr lang="ru-RU" sz="1600" dirty="0">
            <a:latin typeface="Book Antiqua" pitchFamily="18" charset="0"/>
          </a:endParaRPr>
        </a:p>
      </dgm:t>
    </dgm:pt>
    <dgm:pt modelId="{61FF43B7-A2AA-4C9E-98D9-C09FA5C160DD}" type="parTrans" cxnId="{6F3F702C-155E-4EE3-9AE1-7F79B2561022}">
      <dgm:prSet/>
      <dgm:spPr/>
      <dgm:t>
        <a:bodyPr/>
        <a:lstStyle/>
        <a:p>
          <a:endParaRPr lang="ru-RU"/>
        </a:p>
      </dgm:t>
    </dgm:pt>
    <dgm:pt modelId="{C6FCAD99-0E14-4B7B-84FF-25D1E5A2C6E5}" type="sibTrans" cxnId="{6F3F702C-155E-4EE3-9AE1-7F79B2561022}">
      <dgm:prSet/>
      <dgm:spPr/>
      <dgm:t>
        <a:bodyPr/>
        <a:lstStyle/>
        <a:p>
          <a:endParaRPr lang="ru-RU"/>
        </a:p>
      </dgm:t>
    </dgm:pt>
    <dgm:pt modelId="{DFE5EF94-0E9E-4693-9C0A-B7C15FD9AC98}">
      <dgm:prSet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 smtClean="0">
              <a:latin typeface="Book Antiqua" pitchFamily="18" charset="0"/>
            </a:rPr>
            <a:t>созданы 10 муниципальных опорных центров дополнительного образования </a:t>
          </a:r>
        </a:p>
        <a:p>
          <a:pPr marL="285750" indent="0" defTabSz="28892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dirty="0"/>
        </a:p>
      </dgm:t>
    </dgm:pt>
    <dgm:pt modelId="{EC6A3EC5-5616-44E6-8832-CDA96C17025B}" type="parTrans" cxnId="{33ABEE7B-028C-4985-8C34-1DEF43727148}">
      <dgm:prSet/>
      <dgm:spPr/>
      <dgm:t>
        <a:bodyPr/>
        <a:lstStyle/>
        <a:p>
          <a:endParaRPr lang="ru-RU"/>
        </a:p>
      </dgm:t>
    </dgm:pt>
    <dgm:pt modelId="{3BDA5491-44AE-4BCE-8DBD-E2002C79F4A0}" type="sibTrans" cxnId="{33ABEE7B-028C-4985-8C34-1DEF43727148}">
      <dgm:prSet/>
      <dgm:spPr/>
      <dgm:t>
        <a:bodyPr/>
        <a:lstStyle/>
        <a:p>
          <a:endParaRPr lang="ru-RU"/>
        </a:p>
      </dgm:t>
    </dgm:pt>
    <dgm:pt modelId="{259BB816-6B98-46C5-9534-E1310E72D070}" type="pres">
      <dgm:prSet presAssocID="{BA82DBCB-48C6-4E46-91A7-85C8319A30C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41EC6F4-E0E9-4851-8E06-4F451344BEA0}" type="pres">
      <dgm:prSet presAssocID="{CB040367-BE88-4CFF-8C5E-7A0F7F72C304}" presName="composite" presStyleCnt="0"/>
      <dgm:spPr/>
    </dgm:pt>
    <dgm:pt modelId="{23CC85C4-1112-44BB-9FDF-4FA25D7E2269}" type="pres">
      <dgm:prSet presAssocID="{CB040367-BE88-4CFF-8C5E-7A0F7F72C304}" presName="parentText" presStyleLbl="alignNode1" presStyleIdx="0" presStyleCnt="6" custScaleY="16152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8C5497-1D40-40E4-90B0-984062228873}" type="pres">
      <dgm:prSet presAssocID="{CB040367-BE88-4CFF-8C5E-7A0F7F72C304}" presName="descendantText" presStyleLbl="alignAcc1" presStyleIdx="0" presStyleCnt="6" custScaleY="241853" custLinFactNeighborY="17955">
        <dgm:presLayoutVars>
          <dgm:bulletEnabled val="1"/>
        </dgm:presLayoutVars>
      </dgm:prSet>
      <dgm:spPr/>
    </dgm:pt>
    <dgm:pt modelId="{5B64838A-BA10-4C90-80DD-737E4317B108}" type="pres">
      <dgm:prSet presAssocID="{FDEE30F3-7155-4A91-BD98-4845ABB1F406}" presName="sp" presStyleCnt="0"/>
      <dgm:spPr/>
    </dgm:pt>
    <dgm:pt modelId="{DC9D572B-18D7-43C0-B33A-1649FAB5E526}" type="pres">
      <dgm:prSet presAssocID="{26E5ABD0-AB43-47EF-969A-B2C27DA86CDC}" presName="composite" presStyleCnt="0"/>
      <dgm:spPr/>
    </dgm:pt>
    <dgm:pt modelId="{AFCCC8BC-A4F2-41AD-940F-153179F465EE}" type="pres">
      <dgm:prSet presAssocID="{26E5ABD0-AB43-47EF-969A-B2C27DA86CDC}" presName="parentText" presStyleLbl="align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32D3A4-59E8-489A-8091-CD3E5BAC72E4}" type="pres">
      <dgm:prSet presAssocID="{26E5ABD0-AB43-47EF-969A-B2C27DA86CDC}" presName="descendantText" presStyleLbl="alignAcc1" presStyleIdx="1" presStyleCnt="6" custLinFactNeighborY="182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E620F8-9E4C-490E-9590-6995DEDF8CDA}" type="pres">
      <dgm:prSet presAssocID="{63D8D5AE-7A5E-4FBB-97C2-5503F121633A}" presName="sp" presStyleCnt="0"/>
      <dgm:spPr/>
    </dgm:pt>
    <dgm:pt modelId="{A38F8EA6-2B64-4901-9D82-B0122980AA4C}" type="pres">
      <dgm:prSet presAssocID="{EDE761C5-5AE3-408C-B1A6-A0A24BBA6E1B}" presName="composite" presStyleCnt="0"/>
      <dgm:spPr/>
    </dgm:pt>
    <dgm:pt modelId="{00CEF719-0466-493E-A648-05F3CAEEDCE7}" type="pres">
      <dgm:prSet presAssocID="{EDE761C5-5AE3-408C-B1A6-A0A24BBA6E1B}" presName="parentText" presStyleLbl="align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C50B20-25F4-4758-A9AB-A620FC0F356B}" type="pres">
      <dgm:prSet presAssocID="{EDE761C5-5AE3-408C-B1A6-A0A24BBA6E1B}" presName="descendantText" presStyleLbl="alignAcc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863352-DC32-4984-8D7C-D0C7BB147E41}" type="pres">
      <dgm:prSet presAssocID="{71CE93D6-247D-4308-836C-5310E7699EC0}" presName="sp" presStyleCnt="0"/>
      <dgm:spPr/>
    </dgm:pt>
    <dgm:pt modelId="{BB7C8EC8-58EF-4DFE-B8FF-99526D9C8AB7}" type="pres">
      <dgm:prSet presAssocID="{087FEFA7-FCA7-4563-8F27-4C1F6AE47FAE}" presName="composite" presStyleCnt="0"/>
      <dgm:spPr/>
    </dgm:pt>
    <dgm:pt modelId="{6EFABB54-9E31-4BD1-8757-C0992DA96C29}" type="pres">
      <dgm:prSet presAssocID="{087FEFA7-FCA7-4563-8F27-4C1F6AE47FAE}" presName="parentText" presStyleLbl="alignNode1" presStyleIdx="3" presStyleCnt="6" custLinFactNeighborX="-10840" custLinFactNeighborY="-954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D86328-7DD3-425E-9B9D-41337FBBA5DC}" type="pres">
      <dgm:prSet presAssocID="{087FEFA7-FCA7-4563-8F27-4C1F6AE47FAE}" presName="descendantText" presStyleLbl="alignAcc1" presStyleIdx="3" presStyleCnt="6" custScaleY="179788" custLinFactNeighborX="-396" custLinFactNeighborY="-73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0AC0F1-7AFA-4B7F-8967-63A66B63EEC2}" type="pres">
      <dgm:prSet presAssocID="{7F3072F7-2319-4FFC-B653-89BC27BCD474}" presName="sp" presStyleCnt="0"/>
      <dgm:spPr/>
    </dgm:pt>
    <dgm:pt modelId="{CF7B4411-2C9F-4907-94D7-66373B3F0977}" type="pres">
      <dgm:prSet presAssocID="{A32FFED1-BE3B-4E7B-AA17-F2C2B0A6D1BF}" presName="composite" presStyleCnt="0"/>
      <dgm:spPr/>
    </dgm:pt>
    <dgm:pt modelId="{60AE05CE-C901-478F-B1C3-1A43DF1125BE}" type="pres">
      <dgm:prSet presAssocID="{A32FFED1-BE3B-4E7B-AA17-F2C2B0A6D1BF}" presName="parentText" presStyleLbl="align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6DCF42-93AB-496D-8DCD-C58188D55A56}" type="pres">
      <dgm:prSet presAssocID="{A32FFED1-BE3B-4E7B-AA17-F2C2B0A6D1BF}" presName="descendantText" presStyleLbl="alignAcc1" presStyleIdx="4" presStyleCnt="6" custLinFactNeighborX="-396" custLinFactNeighborY="143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863382-915A-48A5-9F21-72ED5825E143}" type="pres">
      <dgm:prSet presAssocID="{2D81EF53-975D-4D9D-AA06-25426D1F20BB}" presName="sp" presStyleCnt="0"/>
      <dgm:spPr/>
    </dgm:pt>
    <dgm:pt modelId="{1DDC229F-BBA8-45E5-AEFF-8D5B86541403}" type="pres">
      <dgm:prSet presAssocID="{FBFF2665-4036-4975-90E5-DEAFD0DE241F}" presName="composite" presStyleCnt="0"/>
      <dgm:spPr/>
    </dgm:pt>
    <dgm:pt modelId="{0E752A2A-6127-4B3D-A88A-A25729ADE0F6}" type="pres">
      <dgm:prSet presAssocID="{FBFF2665-4036-4975-90E5-DEAFD0DE241F}" presName="parentText" presStyleLbl="align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84AC76-BEDC-4DB5-B463-8B877565F4F3}" type="pres">
      <dgm:prSet presAssocID="{FBFF2665-4036-4975-90E5-DEAFD0DE241F}" presName="descendantText" presStyleLbl="alignAcc1" presStyleIdx="5" presStyleCnt="6" custLinFactNeighborX="-396" custLinFactNeighborY="48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1BD1EA5-B5C0-4B2B-9C31-15E73996CE9A}" srcId="{BA82DBCB-48C6-4E46-91A7-85C8319A30C5}" destId="{A32FFED1-BE3B-4E7B-AA17-F2C2B0A6D1BF}" srcOrd="4" destOrd="0" parTransId="{0B5147AB-6F14-4992-BDE3-8EA46A05652D}" sibTransId="{2D81EF53-975D-4D9D-AA06-25426D1F20BB}"/>
    <dgm:cxn modelId="{38C576C4-FB3B-4196-908F-ADC5B83DD23E}" type="presOf" srcId="{EDE761C5-5AE3-408C-B1A6-A0A24BBA6E1B}" destId="{00CEF719-0466-493E-A648-05F3CAEEDCE7}" srcOrd="0" destOrd="0" presId="urn:microsoft.com/office/officeart/2005/8/layout/chevron2"/>
    <dgm:cxn modelId="{40D18911-054A-4DBE-B64B-9239BEFD38EB}" type="presOf" srcId="{F2F8F5B4-6532-4B77-96FA-AF5C36252D48}" destId="{2FC50B20-25F4-4758-A9AB-A620FC0F356B}" srcOrd="0" destOrd="0" presId="urn:microsoft.com/office/officeart/2005/8/layout/chevron2"/>
    <dgm:cxn modelId="{96439036-8C06-47B9-BCAE-FF3A3C14265F}" type="presOf" srcId="{26E5ABD0-AB43-47EF-969A-B2C27DA86CDC}" destId="{AFCCC8BC-A4F2-41AD-940F-153179F465EE}" srcOrd="0" destOrd="0" presId="urn:microsoft.com/office/officeart/2005/8/layout/chevron2"/>
    <dgm:cxn modelId="{C6A0921F-D2D6-4415-82C2-6C8AAF4CECE4}" type="presOf" srcId="{FBFF2665-4036-4975-90E5-DEAFD0DE241F}" destId="{0E752A2A-6127-4B3D-A88A-A25729ADE0F6}" srcOrd="0" destOrd="0" presId="urn:microsoft.com/office/officeart/2005/8/layout/chevron2"/>
    <dgm:cxn modelId="{CDFDC429-4A50-45EE-9024-516742404789}" type="presOf" srcId="{CB040367-BE88-4CFF-8C5E-7A0F7F72C304}" destId="{23CC85C4-1112-44BB-9FDF-4FA25D7E2269}" srcOrd="0" destOrd="0" presId="urn:microsoft.com/office/officeart/2005/8/layout/chevron2"/>
    <dgm:cxn modelId="{CC051BE6-E343-4CA7-AAAF-16C459A7539D}" srcId="{BA82DBCB-48C6-4E46-91A7-85C8319A30C5}" destId="{087FEFA7-FCA7-4563-8F27-4C1F6AE47FAE}" srcOrd="3" destOrd="0" parTransId="{7652E6A4-D47D-4333-B22F-9348C3087186}" sibTransId="{7F3072F7-2319-4FFC-B653-89BC27BCD474}"/>
    <dgm:cxn modelId="{2221D2DC-F20C-43A0-9542-C7E99144089F}" type="presOf" srcId="{ED7BC886-3804-4675-A1E0-3C75E99C9B60}" destId="{1C84AC76-BEDC-4DB5-B463-8B877565F4F3}" srcOrd="0" destOrd="0" presId="urn:microsoft.com/office/officeart/2005/8/layout/chevron2"/>
    <dgm:cxn modelId="{9A3DDB68-2369-4970-A83B-6139AC244047}" srcId="{087FEFA7-FCA7-4563-8F27-4C1F6AE47FAE}" destId="{CFA62199-D610-4857-81C4-D5E81ABF3869}" srcOrd="0" destOrd="0" parTransId="{B939F19A-4BFE-4251-876B-56D2C633EE03}" sibTransId="{3D87E6CC-B173-4B71-9A58-A6185BF897EF}"/>
    <dgm:cxn modelId="{C978E881-105B-405A-B360-1BD90FDB5C49}" srcId="{EDE761C5-5AE3-408C-B1A6-A0A24BBA6E1B}" destId="{F2F8F5B4-6532-4B77-96FA-AF5C36252D48}" srcOrd="0" destOrd="0" parTransId="{2CF21CAD-0732-431D-9A5F-F0D5A4DD8914}" sibTransId="{EAAC0465-B6C0-4B74-BF07-198849571375}"/>
    <dgm:cxn modelId="{6C2E91B9-5778-447E-957B-195C63AAE5CA}" type="presOf" srcId="{A32FFED1-BE3B-4E7B-AA17-F2C2B0A6D1BF}" destId="{60AE05CE-C901-478F-B1C3-1A43DF1125BE}" srcOrd="0" destOrd="0" presId="urn:microsoft.com/office/officeart/2005/8/layout/chevron2"/>
    <dgm:cxn modelId="{F457C019-3074-4395-B67E-9F4DE53F09AF}" srcId="{A32FFED1-BE3B-4E7B-AA17-F2C2B0A6D1BF}" destId="{82AC1BCB-DAFF-4511-BD4A-949744A84D07}" srcOrd="0" destOrd="0" parTransId="{41FA3E06-D8D8-4F4B-9D82-EF23C8C4C4B1}" sibTransId="{22FD707C-5483-42B4-AC59-A306FCE8A9B2}"/>
    <dgm:cxn modelId="{98209424-E44C-4D07-B1B4-14BE71010D7D}" srcId="{BA82DBCB-48C6-4E46-91A7-85C8319A30C5}" destId="{FBFF2665-4036-4975-90E5-DEAFD0DE241F}" srcOrd="5" destOrd="0" parTransId="{C4E4887A-3D18-47DA-9B5A-C1DDE3C71B69}" sibTransId="{A63498FC-C565-4F60-90EF-D5D512558503}"/>
    <dgm:cxn modelId="{84FA9C38-1A03-41F0-9394-862DD42598D5}" srcId="{BA82DBCB-48C6-4E46-91A7-85C8319A30C5}" destId="{26E5ABD0-AB43-47EF-969A-B2C27DA86CDC}" srcOrd="1" destOrd="0" parTransId="{5A8BA108-2715-47A0-BD10-4B46EB906B5C}" sibTransId="{63D8D5AE-7A5E-4FBB-97C2-5503F121633A}"/>
    <dgm:cxn modelId="{56B467F7-8321-4ED6-9C66-C0F81A337A13}" type="presOf" srcId="{CFA62199-D610-4857-81C4-D5E81ABF3869}" destId="{EAD86328-7DD3-425E-9B9D-41337FBBA5DC}" srcOrd="0" destOrd="0" presId="urn:microsoft.com/office/officeart/2005/8/layout/chevron2"/>
    <dgm:cxn modelId="{33ABEE7B-028C-4985-8C34-1DEF43727148}" srcId="{26E5ABD0-AB43-47EF-969A-B2C27DA86CDC}" destId="{DFE5EF94-0E9E-4693-9C0A-B7C15FD9AC98}" srcOrd="0" destOrd="0" parTransId="{EC6A3EC5-5616-44E6-8832-CDA96C17025B}" sibTransId="{3BDA5491-44AE-4BCE-8DBD-E2002C79F4A0}"/>
    <dgm:cxn modelId="{0A2AACBD-E174-46BB-833E-B88E7A5B142A}" srcId="{BA82DBCB-48C6-4E46-91A7-85C8319A30C5}" destId="{CB040367-BE88-4CFF-8C5E-7A0F7F72C304}" srcOrd="0" destOrd="0" parTransId="{E8647792-3356-4571-AA1C-C4C196488BD1}" sibTransId="{FDEE30F3-7155-4A91-BD98-4845ABB1F406}"/>
    <dgm:cxn modelId="{6F3F702C-155E-4EE3-9AE1-7F79B2561022}" srcId="{FBFF2665-4036-4975-90E5-DEAFD0DE241F}" destId="{ED7BC886-3804-4675-A1E0-3C75E99C9B60}" srcOrd="0" destOrd="0" parTransId="{61FF43B7-A2AA-4C9E-98D9-C09FA5C160DD}" sibTransId="{C6FCAD99-0E14-4B7B-84FF-25D1E5A2C6E5}"/>
    <dgm:cxn modelId="{0AE4D855-A9DE-4CEE-9E21-50F2BB16B7F6}" type="presOf" srcId="{BA82DBCB-48C6-4E46-91A7-85C8319A30C5}" destId="{259BB816-6B98-46C5-9534-E1310E72D070}" srcOrd="0" destOrd="0" presId="urn:microsoft.com/office/officeart/2005/8/layout/chevron2"/>
    <dgm:cxn modelId="{6F84111A-E0E8-4E2A-9DA0-6D64E5A075D9}" type="presOf" srcId="{DFE5EF94-0E9E-4693-9C0A-B7C15FD9AC98}" destId="{A232D3A4-59E8-489A-8091-CD3E5BAC72E4}" srcOrd="0" destOrd="0" presId="urn:microsoft.com/office/officeart/2005/8/layout/chevron2"/>
    <dgm:cxn modelId="{EA829F8F-0C7A-4264-A8D1-9937627FFEB5}" type="presOf" srcId="{087FEFA7-FCA7-4563-8F27-4C1F6AE47FAE}" destId="{6EFABB54-9E31-4BD1-8757-C0992DA96C29}" srcOrd="0" destOrd="0" presId="urn:microsoft.com/office/officeart/2005/8/layout/chevron2"/>
    <dgm:cxn modelId="{6641619A-FFD0-4B13-AA7C-CB2D3AAA1301}" type="presOf" srcId="{82AC1BCB-DAFF-4511-BD4A-949744A84D07}" destId="{3F6DCF42-93AB-496D-8DCD-C58188D55A56}" srcOrd="0" destOrd="0" presId="urn:microsoft.com/office/officeart/2005/8/layout/chevron2"/>
    <dgm:cxn modelId="{829B012D-D086-4E4A-BAC6-807715F49F42}" srcId="{BA82DBCB-48C6-4E46-91A7-85C8319A30C5}" destId="{EDE761C5-5AE3-408C-B1A6-A0A24BBA6E1B}" srcOrd="2" destOrd="0" parTransId="{32C12F5C-FC59-41EE-80F3-1D26379C2078}" sibTransId="{71CE93D6-247D-4308-836C-5310E7699EC0}"/>
    <dgm:cxn modelId="{20FC0945-4A87-4625-B79B-C4173FB191E9}" type="presParOf" srcId="{259BB816-6B98-46C5-9534-E1310E72D070}" destId="{541EC6F4-E0E9-4851-8E06-4F451344BEA0}" srcOrd="0" destOrd="0" presId="urn:microsoft.com/office/officeart/2005/8/layout/chevron2"/>
    <dgm:cxn modelId="{2DAC4442-48CB-498E-8E6C-316EFC1D0C44}" type="presParOf" srcId="{541EC6F4-E0E9-4851-8E06-4F451344BEA0}" destId="{23CC85C4-1112-44BB-9FDF-4FA25D7E2269}" srcOrd="0" destOrd="0" presId="urn:microsoft.com/office/officeart/2005/8/layout/chevron2"/>
    <dgm:cxn modelId="{F2974CF8-5D75-4388-8584-868551D38C98}" type="presParOf" srcId="{541EC6F4-E0E9-4851-8E06-4F451344BEA0}" destId="{098C5497-1D40-40E4-90B0-984062228873}" srcOrd="1" destOrd="0" presId="urn:microsoft.com/office/officeart/2005/8/layout/chevron2"/>
    <dgm:cxn modelId="{6E3283CE-EDBA-437E-A815-9F2534450541}" type="presParOf" srcId="{259BB816-6B98-46C5-9534-E1310E72D070}" destId="{5B64838A-BA10-4C90-80DD-737E4317B108}" srcOrd="1" destOrd="0" presId="urn:microsoft.com/office/officeart/2005/8/layout/chevron2"/>
    <dgm:cxn modelId="{A8030FF7-00FD-49D2-87AB-68AC1DDEBA8B}" type="presParOf" srcId="{259BB816-6B98-46C5-9534-E1310E72D070}" destId="{DC9D572B-18D7-43C0-B33A-1649FAB5E526}" srcOrd="2" destOrd="0" presId="urn:microsoft.com/office/officeart/2005/8/layout/chevron2"/>
    <dgm:cxn modelId="{93D5C76B-6B70-44B4-89AC-16AD720E66DE}" type="presParOf" srcId="{DC9D572B-18D7-43C0-B33A-1649FAB5E526}" destId="{AFCCC8BC-A4F2-41AD-940F-153179F465EE}" srcOrd="0" destOrd="0" presId="urn:microsoft.com/office/officeart/2005/8/layout/chevron2"/>
    <dgm:cxn modelId="{E6C35438-2CF8-441F-A058-F197CC90DCC2}" type="presParOf" srcId="{DC9D572B-18D7-43C0-B33A-1649FAB5E526}" destId="{A232D3A4-59E8-489A-8091-CD3E5BAC72E4}" srcOrd="1" destOrd="0" presId="urn:microsoft.com/office/officeart/2005/8/layout/chevron2"/>
    <dgm:cxn modelId="{CDE5EB64-0CF2-490B-AF7B-48E730ABD04B}" type="presParOf" srcId="{259BB816-6B98-46C5-9534-E1310E72D070}" destId="{28E620F8-9E4C-490E-9590-6995DEDF8CDA}" srcOrd="3" destOrd="0" presId="urn:microsoft.com/office/officeart/2005/8/layout/chevron2"/>
    <dgm:cxn modelId="{6D068ADA-48C7-424C-9E65-55D02B5891D3}" type="presParOf" srcId="{259BB816-6B98-46C5-9534-E1310E72D070}" destId="{A38F8EA6-2B64-4901-9D82-B0122980AA4C}" srcOrd="4" destOrd="0" presId="urn:microsoft.com/office/officeart/2005/8/layout/chevron2"/>
    <dgm:cxn modelId="{F4F00F03-24EB-4BFC-A533-567C3208DFAF}" type="presParOf" srcId="{A38F8EA6-2B64-4901-9D82-B0122980AA4C}" destId="{00CEF719-0466-493E-A648-05F3CAEEDCE7}" srcOrd="0" destOrd="0" presId="urn:microsoft.com/office/officeart/2005/8/layout/chevron2"/>
    <dgm:cxn modelId="{1DA4F802-51BA-49DC-9E83-0AA0BFFB9560}" type="presParOf" srcId="{A38F8EA6-2B64-4901-9D82-B0122980AA4C}" destId="{2FC50B20-25F4-4758-A9AB-A620FC0F356B}" srcOrd="1" destOrd="0" presId="urn:microsoft.com/office/officeart/2005/8/layout/chevron2"/>
    <dgm:cxn modelId="{FD71D664-26C2-4CD3-AC62-44CB215372AD}" type="presParOf" srcId="{259BB816-6B98-46C5-9534-E1310E72D070}" destId="{EA863352-DC32-4984-8D7C-D0C7BB147E41}" srcOrd="5" destOrd="0" presId="urn:microsoft.com/office/officeart/2005/8/layout/chevron2"/>
    <dgm:cxn modelId="{CA9DA489-F10A-4FAC-AEE0-D3B022C47D9D}" type="presParOf" srcId="{259BB816-6B98-46C5-9534-E1310E72D070}" destId="{BB7C8EC8-58EF-4DFE-B8FF-99526D9C8AB7}" srcOrd="6" destOrd="0" presId="urn:microsoft.com/office/officeart/2005/8/layout/chevron2"/>
    <dgm:cxn modelId="{AAFA6EFF-AAB9-47E3-8F3B-948F9D965115}" type="presParOf" srcId="{BB7C8EC8-58EF-4DFE-B8FF-99526D9C8AB7}" destId="{6EFABB54-9E31-4BD1-8757-C0992DA96C29}" srcOrd="0" destOrd="0" presId="urn:microsoft.com/office/officeart/2005/8/layout/chevron2"/>
    <dgm:cxn modelId="{02422A12-2EFB-4335-8DB0-77EFECD8E830}" type="presParOf" srcId="{BB7C8EC8-58EF-4DFE-B8FF-99526D9C8AB7}" destId="{EAD86328-7DD3-425E-9B9D-41337FBBA5DC}" srcOrd="1" destOrd="0" presId="urn:microsoft.com/office/officeart/2005/8/layout/chevron2"/>
    <dgm:cxn modelId="{7C3CFA01-C5BD-4848-84E1-7B08B150A1C8}" type="presParOf" srcId="{259BB816-6B98-46C5-9534-E1310E72D070}" destId="{440AC0F1-7AFA-4B7F-8967-63A66B63EEC2}" srcOrd="7" destOrd="0" presId="urn:microsoft.com/office/officeart/2005/8/layout/chevron2"/>
    <dgm:cxn modelId="{0174D9C9-715C-4CB4-A352-3F04D31E2DC9}" type="presParOf" srcId="{259BB816-6B98-46C5-9534-E1310E72D070}" destId="{CF7B4411-2C9F-4907-94D7-66373B3F0977}" srcOrd="8" destOrd="0" presId="urn:microsoft.com/office/officeart/2005/8/layout/chevron2"/>
    <dgm:cxn modelId="{C47086FB-D991-48B3-927C-400388B34FEA}" type="presParOf" srcId="{CF7B4411-2C9F-4907-94D7-66373B3F0977}" destId="{60AE05CE-C901-478F-B1C3-1A43DF1125BE}" srcOrd="0" destOrd="0" presId="urn:microsoft.com/office/officeart/2005/8/layout/chevron2"/>
    <dgm:cxn modelId="{772809E5-DBA3-40B8-AB92-21CE3FECD936}" type="presParOf" srcId="{CF7B4411-2C9F-4907-94D7-66373B3F0977}" destId="{3F6DCF42-93AB-496D-8DCD-C58188D55A56}" srcOrd="1" destOrd="0" presId="urn:microsoft.com/office/officeart/2005/8/layout/chevron2"/>
    <dgm:cxn modelId="{2602E266-5E5B-44FE-901A-925E364B90B1}" type="presParOf" srcId="{259BB816-6B98-46C5-9534-E1310E72D070}" destId="{FE863382-915A-48A5-9F21-72ED5825E143}" srcOrd="9" destOrd="0" presId="urn:microsoft.com/office/officeart/2005/8/layout/chevron2"/>
    <dgm:cxn modelId="{C89056CB-FFC9-4237-A293-68C977B3DD10}" type="presParOf" srcId="{259BB816-6B98-46C5-9534-E1310E72D070}" destId="{1DDC229F-BBA8-45E5-AEFF-8D5B86541403}" srcOrd="10" destOrd="0" presId="urn:microsoft.com/office/officeart/2005/8/layout/chevron2"/>
    <dgm:cxn modelId="{51057411-A1D5-4CC6-A91D-57B15F52784C}" type="presParOf" srcId="{1DDC229F-BBA8-45E5-AEFF-8D5B86541403}" destId="{0E752A2A-6127-4B3D-A88A-A25729ADE0F6}" srcOrd="0" destOrd="0" presId="urn:microsoft.com/office/officeart/2005/8/layout/chevron2"/>
    <dgm:cxn modelId="{DA170D60-DD50-4EBD-920D-23BFB8E62D02}" type="presParOf" srcId="{1DDC229F-BBA8-45E5-AEFF-8D5B86541403}" destId="{1C84AC76-BEDC-4DB5-B463-8B877565F4F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48C9DBD-14AD-464F-9287-36EF233A03DF}" type="doc">
      <dgm:prSet loTypeId="urn:microsoft.com/office/officeart/2005/8/layout/hList7" loCatId="list" qsTypeId="urn:microsoft.com/office/officeart/2005/8/quickstyle/simple1" qsCatId="simple" csTypeId="urn:microsoft.com/office/officeart/2005/8/colors/colorful5" csCatId="colorful" phldr="1"/>
      <dgm:spPr/>
    </dgm:pt>
    <dgm:pt modelId="{32FB207B-3061-40B2-AC52-0B2BEFDC403A}">
      <dgm:prSet phldrT="[Текст]"/>
      <dgm:spPr/>
      <dgm:t>
        <a:bodyPr/>
        <a:lstStyle/>
        <a:p>
          <a:r>
            <a:rPr lang="ru-RU" dirty="0" smtClean="0"/>
            <a:t>Региональный модельный центр на базе Института развития образования (ДПО)</a:t>
          </a:r>
          <a:endParaRPr lang="ru-RU" dirty="0"/>
        </a:p>
      </dgm:t>
    </dgm:pt>
    <dgm:pt modelId="{CECC520A-FB52-43B1-BF31-B0D7BE48F000}" type="parTrans" cxnId="{65D3C437-2843-4A6B-AE86-6DCCC1BF5A76}">
      <dgm:prSet/>
      <dgm:spPr/>
      <dgm:t>
        <a:bodyPr/>
        <a:lstStyle/>
        <a:p>
          <a:endParaRPr lang="ru-RU"/>
        </a:p>
      </dgm:t>
    </dgm:pt>
    <dgm:pt modelId="{CA68A785-E5F7-4707-8B09-1695347E8B46}" type="sibTrans" cxnId="{65D3C437-2843-4A6B-AE86-6DCCC1BF5A76}">
      <dgm:prSet/>
      <dgm:spPr/>
      <dgm:t>
        <a:bodyPr/>
        <a:lstStyle/>
        <a:p>
          <a:endParaRPr lang="ru-RU"/>
        </a:p>
      </dgm:t>
    </dgm:pt>
    <dgm:pt modelId="{73558BD8-AC50-4D4E-9B1F-2AADB6209632}">
      <dgm:prSet phldrT="[Текст]"/>
      <dgm:spPr/>
      <dgm:t>
        <a:bodyPr/>
        <a:lstStyle/>
        <a:p>
          <a:r>
            <a:rPr lang="ru-RU" dirty="0" smtClean="0"/>
            <a:t>Научно-педагогическая лаборатория ЯГПУ им. К.Д. Ушинского</a:t>
          </a:r>
          <a:endParaRPr lang="ru-RU" dirty="0"/>
        </a:p>
      </dgm:t>
    </dgm:pt>
    <dgm:pt modelId="{C3BD4A55-A2ED-4488-890E-A9A2C89F173B}" type="parTrans" cxnId="{59A42B1C-DFFA-45C0-BF7B-BEC93DE26696}">
      <dgm:prSet/>
      <dgm:spPr/>
      <dgm:t>
        <a:bodyPr/>
        <a:lstStyle/>
        <a:p>
          <a:endParaRPr lang="ru-RU"/>
        </a:p>
      </dgm:t>
    </dgm:pt>
    <dgm:pt modelId="{C7F1396E-22CD-4631-A033-2609A084DA91}" type="sibTrans" cxnId="{59A42B1C-DFFA-45C0-BF7B-BEC93DE26696}">
      <dgm:prSet/>
      <dgm:spPr/>
      <dgm:t>
        <a:bodyPr/>
        <a:lstStyle/>
        <a:p>
          <a:endParaRPr lang="ru-RU"/>
        </a:p>
      </dgm:t>
    </dgm:pt>
    <dgm:pt modelId="{1405699A-78A5-42C7-91BE-B257A9181D30}">
      <dgm:prSet phldrT="[Текст]"/>
      <dgm:spPr/>
      <dgm:t>
        <a:bodyPr/>
        <a:lstStyle/>
        <a:p>
          <a:r>
            <a:rPr lang="ru-RU" dirty="0" smtClean="0"/>
            <a:t>Конкурс грантов на поддержку муниципальных опорных центров</a:t>
          </a:r>
          <a:endParaRPr lang="ru-RU" dirty="0"/>
        </a:p>
      </dgm:t>
    </dgm:pt>
    <dgm:pt modelId="{999F748F-8410-4241-813D-4F8966BB89E5}" type="parTrans" cxnId="{5C834613-9C96-41AD-8C3E-A73798FE6C53}">
      <dgm:prSet/>
      <dgm:spPr/>
      <dgm:t>
        <a:bodyPr/>
        <a:lstStyle/>
        <a:p>
          <a:endParaRPr lang="ru-RU"/>
        </a:p>
      </dgm:t>
    </dgm:pt>
    <dgm:pt modelId="{34AF8C8B-AA96-4336-808D-F48C896F0EFA}" type="sibTrans" cxnId="{5C834613-9C96-41AD-8C3E-A73798FE6C53}">
      <dgm:prSet/>
      <dgm:spPr/>
      <dgm:t>
        <a:bodyPr/>
        <a:lstStyle/>
        <a:p>
          <a:endParaRPr lang="ru-RU"/>
        </a:p>
      </dgm:t>
    </dgm:pt>
    <dgm:pt modelId="{8F70816D-59D6-443A-8FD8-44E4110E3123}" type="pres">
      <dgm:prSet presAssocID="{148C9DBD-14AD-464F-9287-36EF233A03DF}" presName="Name0" presStyleCnt="0">
        <dgm:presLayoutVars>
          <dgm:dir/>
          <dgm:resizeHandles val="exact"/>
        </dgm:presLayoutVars>
      </dgm:prSet>
      <dgm:spPr/>
    </dgm:pt>
    <dgm:pt modelId="{37FC6AD8-8C54-4714-8F49-52A7B57843F0}" type="pres">
      <dgm:prSet presAssocID="{148C9DBD-14AD-464F-9287-36EF233A03DF}" presName="fgShape" presStyleLbl="fgShp" presStyleIdx="0" presStyleCnt="1"/>
      <dgm:spPr/>
    </dgm:pt>
    <dgm:pt modelId="{4943E43E-CCFB-44C3-8F7D-DB610C01CE8F}" type="pres">
      <dgm:prSet presAssocID="{148C9DBD-14AD-464F-9287-36EF233A03DF}" presName="linComp" presStyleCnt="0"/>
      <dgm:spPr/>
    </dgm:pt>
    <dgm:pt modelId="{87CFFC74-4D6F-4DC4-9E10-E582BB1B2EE9}" type="pres">
      <dgm:prSet presAssocID="{32FB207B-3061-40B2-AC52-0B2BEFDC403A}" presName="compNode" presStyleCnt="0"/>
      <dgm:spPr/>
    </dgm:pt>
    <dgm:pt modelId="{987AFCD6-E253-4831-86DB-6B8519E169EA}" type="pres">
      <dgm:prSet presAssocID="{32FB207B-3061-40B2-AC52-0B2BEFDC403A}" presName="bkgdShape" presStyleLbl="node1" presStyleIdx="0" presStyleCnt="3"/>
      <dgm:spPr/>
      <dgm:t>
        <a:bodyPr/>
        <a:lstStyle/>
        <a:p>
          <a:endParaRPr lang="ru-RU"/>
        </a:p>
      </dgm:t>
    </dgm:pt>
    <dgm:pt modelId="{899F8EE0-2358-4180-A4FC-47F9DF5826A7}" type="pres">
      <dgm:prSet presAssocID="{32FB207B-3061-40B2-AC52-0B2BEFDC403A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3A95EF-13CA-472F-BF02-C3E56A103B77}" type="pres">
      <dgm:prSet presAssocID="{32FB207B-3061-40B2-AC52-0B2BEFDC403A}" presName="invisiNode" presStyleLbl="node1" presStyleIdx="0" presStyleCnt="3"/>
      <dgm:spPr/>
    </dgm:pt>
    <dgm:pt modelId="{85C0513B-16C0-4E49-A813-BD6476039779}" type="pres">
      <dgm:prSet presAssocID="{32FB207B-3061-40B2-AC52-0B2BEFDC403A}" presName="imagNode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ADF89AE9-2C87-4211-807D-78B948CAE3B2}" type="pres">
      <dgm:prSet presAssocID="{CA68A785-E5F7-4707-8B09-1695347E8B46}" presName="sibTrans" presStyleLbl="sibTrans2D1" presStyleIdx="0" presStyleCnt="0"/>
      <dgm:spPr/>
    </dgm:pt>
    <dgm:pt modelId="{0B4F31A2-20BA-4786-917B-DBED285D1EC0}" type="pres">
      <dgm:prSet presAssocID="{73558BD8-AC50-4D4E-9B1F-2AADB6209632}" presName="compNode" presStyleCnt="0"/>
      <dgm:spPr/>
    </dgm:pt>
    <dgm:pt modelId="{A0CC4C18-385D-44D7-B2B8-55469F2909DB}" type="pres">
      <dgm:prSet presAssocID="{73558BD8-AC50-4D4E-9B1F-2AADB6209632}" presName="bkgdShape" presStyleLbl="node1" presStyleIdx="1" presStyleCnt="3"/>
      <dgm:spPr/>
    </dgm:pt>
    <dgm:pt modelId="{54D77FD5-A2C3-4489-8762-6BD0BA193CAD}" type="pres">
      <dgm:prSet presAssocID="{73558BD8-AC50-4D4E-9B1F-2AADB6209632}" presName="nodeTx" presStyleLbl="node1" presStyleIdx="1" presStyleCnt="3">
        <dgm:presLayoutVars>
          <dgm:bulletEnabled val="1"/>
        </dgm:presLayoutVars>
      </dgm:prSet>
      <dgm:spPr/>
    </dgm:pt>
    <dgm:pt modelId="{EDB492CE-CA77-4019-B89D-9F6FE547A26A}" type="pres">
      <dgm:prSet presAssocID="{73558BD8-AC50-4D4E-9B1F-2AADB6209632}" presName="invisiNode" presStyleLbl="node1" presStyleIdx="1" presStyleCnt="3"/>
      <dgm:spPr/>
    </dgm:pt>
    <dgm:pt modelId="{05C0DD2E-0E54-4B7E-B1CC-BEEC992ECA91}" type="pres">
      <dgm:prSet presAssocID="{73558BD8-AC50-4D4E-9B1F-2AADB6209632}" presName="imagNode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E241EFAE-EC18-4822-B5DC-4BDDBA75BD42}" type="pres">
      <dgm:prSet presAssocID="{C7F1396E-22CD-4631-A033-2609A084DA91}" presName="sibTrans" presStyleLbl="sibTrans2D1" presStyleIdx="0" presStyleCnt="0"/>
      <dgm:spPr/>
    </dgm:pt>
    <dgm:pt modelId="{8CCABE1E-98B1-4040-9E96-0B790B32719F}" type="pres">
      <dgm:prSet presAssocID="{1405699A-78A5-42C7-91BE-B257A9181D30}" presName="compNode" presStyleCnt="0"/>
      <dgm:spPr/>
    </dgm:pt>
    <dgm:pt modelId="{C5375701-2EE5-4788-BEB3-E04CED77E631}" type="pres">
      <dgm:prSet presAssocID="{1405699A-78A5-42C7-91BE-B257A9181D30}" presName="bkgdShape" presStyleLbl="node1" presStyleIdx="2" presStyleCnt="3"/>
      <dgm:spPr/>
      <dgm:t>
        <a:bodyPr/>
        <a:lstStyle/>
        <a:p>
          <a:endParaRPr lang="ru-RU"/>
        </a:p>
      </dgm:t>
    </dgm:pt>
    <dgm:pt modelId="{8F20FF0D-E3BE-4967-B92B-3EB6F79DEFB1}" type="pres">
      <dgm:prSet presAssocID="{1405699A-78A5-42C7-91BE-B257A9181D30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E1E3B9-10D0-4346-BDCD-58618773F40F}" type="pres">
      <dgm:prSet presAssocID="{1405699A-78A5-42C7-91BE-B257A9181D30}" presName="invisiNode" presStyleLbl="node1" presStyleIdx="2" presStyleCnt="3"/>
      <dgm:spPr/>
    </dgm:pt>
    <dgm:pt modelId="{1CD78108-866B-4C8F-930C-B47539ACD558}" type="pres">
      <dgm:prSet presAssocID="{1405699A-78A5-42C7-91BE-B257A9181D30}" presName="imagNode" presStyleLbl="fgImgPlace1" presStyleIdx="2" presStyleCnt="3"/>
      <dgm:spPr/>
    </dgm:pt>
  </dgm:ptLst>
  <dgm:cxnLst>
    <dgm:cxn modelId="{5D957551-1F12-402B-8AA0-8C362DB4BB67}" type="presOf" srcId="{CA68A785-E5F7-4707-8B09-1695347E8B46}" destId="{ADF89AE9-2C87-4211-807D-78B948CAE3B2}" srcOrd="0" destOrd="0" presId="urn:microsoft.com/office/officeart/2005/8/layout/hList7"/>
    <dgm:cxn modelId="{65D3C437-2843-4A6B-AE86-6DCCC1BF5A76}" srcId="{148C9DBD-14AD-464F-9287-36EF233A03DF}" destId="{32FB207B-3061-40B2-AC52-0B2BEFDC403A}" srcOrd="0" destOrd="0" parTransId="{CECC520A-FB52-43B1-BF31-B0D7BE48F000}" sibTransId="{CA68A785-E5F7-4707-8B09-1695347E8B46}"/>
    <dgm:cxn modelId="{5C834613-9C96-41AD-8C3E-A73798FE6C53}" srcId="{148C9DBD-14AD-464F-9287-36EF233A03DF}" destId="{1405699A-78A5-42C7-91BE-B257A9181D30}" srcOrd="2" destOrd="0" parTransId="{999F748F-8410-4241-813D-4F8966BB89E5}" sibTransId="{34AF8C8B-AA96-4336-808D-F48C896F0EFA}"/>
    <dgm:cxn modelId="{D4A0121F-A292-4D2E-99DF-94C15331E4B3}" type="presOf" srcId="{1405699A-78A5-42C7-91BE-B257A9181D30}" destId="{C5375701-2EE5-4788-BEB3-E04CED77E631}" srcOrd="0" destOrd="0" presId="urn:microsoft.com/office/officeart/2005/8/layout/hList7"/>
    <dgm:cxn modelId="{59A42B1C-DFFA-45C0-BF7B-BEC93DE26696}" srcId="{148C9DBD-14AD-464F-9287-36EF233A03DF}" destId="{73558BD8-AC50-4D4E-9B1F-2AADB6209632}" srcOrd="1" destOrd="0" parTransId="{C3BD4A55-A2ED-4488-890E-A9A2C89F173B}" sibTransId="{C7F1396E-22CD-4631-A033-2609A084DA91}"/>
    <dgm:cxn modelId="{89F4BA24-B8AC-4FE1-A07D-2473F3CD68AD}" type="presOf" srcId="{148C9DBD-14AD-464F-9287-36EF233A03DF}" destId="{8F70816D-59D6-443A-8FD8-44E4110E3123}" srcOrd="0" destOrd="0" presId="urn:microsoft.com/office/officeart/2005/8/layout/hList7"/>
    <dgm:cxn modelId="{6589AE43-D081-4D3B-B8C4-81827BF06BB2}" type="presOf" srcId="{1405699A-78A5-42C7-91BE-B257A9181D30}" destId="{8F20FF0D-E3BE-4967-B92B-3EB6F79DEFB1}" srcOrd="1" destOrd="0" presId="urn:microsoft.com/office/officeart/2005/8/layout/hList7"/>
    <dgm:cxn modelId="{F80E176E-C3D0-4AE1-B4FC-9C81B59E7115}" type="presOf" srcId="{73558BD8-AC50-4D4E-9B1F-2AADB6209632}" destId="{A0CC4C18-385D-44D7-B2B8-55469F2909DB}" srcOrd="0" destOrd="0" presId="urn:microsoft.com/office/officeart/2005/8/layout/hList7"/>
    <dgm:cxn modelId="{DF2B033B-C785-42E7-AB03-A16253076C5B}" type="presOf" srcId="{32FB207B-3061-40B2-AC52-0B2BEFDC403A}" destId="{899F8EE0-2358-4180-A4FC-47F9DF5826A7}" srcOrd="1" destOrd="0" presId="urn:microsoft.com/office/officeart/2005/8/layout/hList7"/>
    <dgm:cxn modelId="{D211069D-F699-4BC2-8961-309C8A624B99}" type="presOf" srcId="{73558BD8-AC50-4D4E-9B1F-2AADB6209632}" destId="{54D77FD5-A2C3-4489-8762-6BD0BA193CAD}" srcOrd="1" destOrd="0" presId="urn:microsoft.com/office/officeart/2005/8/layout/hList7"/>
    <dgm:cxn modelId="{EE16028B-12AA-4081-94C7-1355954F97F0}" type="presOf" srcId="{C7F1396E-22CD-4631-A033-2609A084DA91}" destId="{E241EFAE-EC18-4822-B5DC-4BDDBA75BD42}" srcOrd="0" destOrd="0" presId="urn:microsoft.com/office/officeart/2005/8/layout/hList7"/>
    <dgm:cxn modelId="{0DF567BD-0138-4C5F-94E9-27614BC67D4E}" type="presOf" srcId="{32FB207B-3061-40B2-AC52-0B2BEFDC403A}" destId="{987AFCD6-E253-4831-86DB-6B8519E169EA}" srcOrd="0" destOrd="0" presId="urn:microsoft.com/office/officeart/2005/8/layout/hList7"/>
    <dgm:cxn modelId="{DFA89812-9440-4FCF-B0C2-62684533A20E}" type="presParOf" srcId="{8F70816D-59D6-443A-8FD8-44E4110E3123}" destId="{37FC6AD8-8C54-4714-8F49-52A7B57843F0}" srcOrd="0" destOrd="0" presId="urn:microsoft.com/office/officeart/2005/8/layout/hList7"/>
    <dgm:cxn modelId="{8199872E-EFC9-4228-9066-DDC6F3C58622}" type="presParOf" srcId="{8F70816D-59D6-443A-8FD8-44E4110E3123}" destId="{4943E43E-CCFB-44C3-8F7D-DB610C01CE8F}" srcOrd="1" destOrd="0" presId="urn:microsoft.com/office/officeart/2005/8/layout/hList7"/>
    <dgm:cxn modelId="{94280D0D-4D48-46EC-8E0D-6B10CE7E52A6}" type="presParOf" srcId="{4943E43E-CCFB-44C3-8F7D-DB610C01CE8F}" destId="{87CFFC74-4D6F-4DC4-9E10-E582BB1B2EE9}" srcOrd="0" destOrd="0" presId="urn:microsoft.com/office/officeart/2005/8/layout/hList7"/>
    <dgm:cxn modelId="{A731B2F2-5674-4D2C-AB22-14A9912812AA}" type="presParOf" srcId="{87CFFC74-4D6F-4DC4-9E10-E582BB1B2EE9}" destId="{987AFCD6-E253-4831-86DB-6B8519E169EA}" srcOrd="0" destOrd="0" presId="urn:microsoft.com/office/officeart/2005/8/layout/hList7"/>
    <dgm:cxn modelId="{F399E2EA-A642-4F97-B0AD-236414CF14BF}" type="presParOf" srcId="{87CFFC74-4D6F-4DC4-9E10-E582BB1B2EE9}" destId="{899F8EE0-2358-4180-A4FC-47F9DF5826A7}" srcOrd="1" destOrd="0" presId="urn:microsoft.com/office/officeart/2005/8/layout/hList7"/>
    <dgm:cxn modelId="{02DE5A11-2EF8-4583-B759-AEE03BAE8CAD}" type="presParOf" srcId="{87CFFC74-4D6F-4DC4-9E10-E582BB1B2EE9}" destId="{133A95EF-13CA-472F-BF02-C3E56A103B77}" srcOrd="2" destOrd="0" presId="urn:microsoft.com/office/officeart/2005/8/layout/hList7"/>
    <dgm:cxn modelId="{449C5720-6996-4ADB-AD30-3DE2C7B9BBC1}" type="presParOf" srcId="{87CFFC74-4D6F-4DC4-9E10-E582BB1B2EE9}" destId="{85C0513B-16C0-4E49-A813-BD6476039779}" srcOrd="3" destOrd="0" presId="urn:microsoft.com/office/officeart/2005/8/layout/hList7"/>
    <dgm:cxn modelId="{186D5BD6-1E85-4007-8F9A-00E92DEDDA4A}" type="presParOf" srcId="{4943E43E-CCFB-44C3-8F7D-DB610C01CE8F}" destId="{ADF89AE9-2C87-4211-807D-78B948CAE3B2}" srcOrd="1" destOrd="0" presId="urn:microsoft.com/office/officeart/2005/8/layout/hList7"/>
    <dgm:cxn modelId="{A80B8276-ACBC-4289-9BF6-358916EAF416}" type="presParOf" srcId="{4943E43E-CCFB-44C3-8F7D-DB610C01CE8F}" destId="{0B4F31A2-20BA-4786-917B-DBED285D1EC0}" srcOrd="2" destOrd="0" presId="urn:microsoft.com/office/officeart/2005/8/layout/hList7"/>
    <dgm:cxn modelId="{9EAF1743-FDA2-4BA5-805A-F25A5326C218}" type="presParOf" srcId="{0B4F31A2-20BA-4786-917B-DBED285D1EC0}" destId="{A0CC4C18-385D-44D7-B2B8-55469F2909DB}" srcOrd="0" destOrd="0" presId="urn:microsoft.com/office/officeart/2005/8/layout/hList7"/>
    <dgm:cxn modelId="{CA6C344D-4AA9-48CE-AA98-CAE194224FEE}" type="presParOf" srcId="{0B4F31A2-20BA-4786-917B-DBED285D1EC0}" destId="{54D77FD5-A2C3-4489-8762-6BD0BA193CAD}" srcOrd="1" destOrd="0" presId="urn:microsoft.com/office/officeart/2005/8/layout/hList7"/>
    <dgm:cxn modelId="{0B3B61F0-0ED6-4979-B0AF-011CB564E226}" type="presParOf" srcId="{0B4F31A2-20BA-4786-917B-DBED285D1EC0}" destId="{EDB492CE-CA77-4019-B89D-9F6FE547A26A}" srcOrd="2" destOrd="0" presId="urn:microsoft.com/office/officeart/2005/8/layout/hList7"/>
    <dgm:cxn modelId="{E240E718-0557-4D76-8312-0A9F2ADE7E88}" type="presParOf" srcId="{0B4F31A2-20BA-4786-917B-DBED285D1EC0}" destId="{05C0DD2E-0E54-4B7E-B1CC-BEEC992ECA91}" srcOrd="3" destOrd="0" presId="urn:microsoft.com/office/officeart/2005/8/layout/hList7"/>
    <dgm:cxn modelId="{2910B646-E4DC-4BD2-9882-5032452A0195}" type="presParOf" srcId="{4943E43E-CCFB-44C3-8F7D-DB610C01CE8F}" destId="{E241EFAE-EC18-4822-B5DC-4BDDBA75BD42}" srcOrd="3" destOrd="0" presId="urn:microsoft.com/office/officeart/2005/8/layout/hList7"/>
    <dgm:cxn modelId="{75650F71-AD07-4A01-B821-08D42F0B29BD}" type="presParOf" srcId="{4943E43E-CCFB-44C3-8F7D-DB610C01CE8F}" destId="{8CCABE1E-98B1-4040-9E96-0B790B32719F}" srcOrd="4" destOrd="0" presId="urn:microsoft.com/office/officeart/2005/8/layout/hList7"/>
    <dgm:cxn modelId="{34976E03-4873-46F2-821A-EEB071AFE1A8}" type="presParOf" srcId="{8CCABE1E-98B1-4040-9E96-0B790B32719F}" destId="{C5375701-2EE5-4788-BEB3-E04CED77E631}" srcOrd="0" destOrd="0" presId="urn:microsoft.com/office/officeart/2005/8/layout/hList7"/>
    <dgm:cxn modelId="{80447BAD-A1E4-4C79-88B5-5A1647541416}" type="presParOf" srcId="{8CCABE1E-98B1-4040-9E96-0B790B32719F}" destId="{8F20FF0D-E3BE-4967-B92B-3EB6F79DEFB1}" srcOrd="1" destOrd="0" presId="urn:microsoft.com/office/officeart/2005/8/layout/hList7"/>
    <dgm:cxn modelId="{9A8696EA-E89F-48E2-B97B-FEA7623606C5}" type="presParOf" srcId="{8CCABE1E-98B1-4040-9E96-0B790B32719F}" destId="{9FE1E3B9-10D0-4346-BDCD-58618773F40F}" srcOrd="2" destOrd="0" presId="urn:microsoft.com/office/officeart/2005/8/layout/hList7"/>
    <dgm:cxn modelId="{20432ACF-D2CD-4AF2-99C0-11DC60BE2E3C}" type="presParOf" srcId="{8CCABE1E-98B1-4040-9E96-0B790B32719F}" destId="{1CD78108-866B-4C8F-930C-B47539ACD558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66C4193-5A0D-4C5C-AFD3-CB5276BDA424}" type="doc">
      <dgm:prSet loTypeId="urn:microsoft.com/office/officeart/2005/8/layout/cycle7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DCCF556-A78C-45E6-966F-034FFB9F6315}">
      <dgm:prSet phldrT="[Текст]"/>
      <dgm:spPr/>
      <dgm:t>
        <a:bodyPr/>
        <a:lstStyle/>
        <a:p>
          <a:r>
            <a:rPr lang="ru-RU" dirty="0" smtClean="0"/>
            <a:t>Лучшие практики</a:t>
          </a:r>
          <a:endParaRPr lang="ru-RU" dirty="0"/>
        </a:p>
      </dgm:t>
    </dgm:pt>
    <dgm:pt modelId="{E9C64994-B3C3-4A2D-8DE9-E6C4785E0CB4}" type="parTrans" cxnId="{3B7D4922-4D2B-4BEB-BBB9-01F57A285C82}">
      <dgm:prSet/>
      <dgm:spPr/>
      <dgm:t>
        <a:bodyPr/>
        <a:lstStyle/>
        <a:p>
          <a:endParaRPr lang="ru-RU"/>
        </a:p>
      </dgm:t>
    </dgm:pt>
    <dgm:pt modelId="{381A8B22-5AC7-4FAE-9D7A-3836D4191C36}" type="sibTrans" cxnId="{3B7D4922-4D2B-4BEB-BBB9-01F57A285C82}">
      <dgm:prSet/>
      <dgm:spPr/>
      <dgm:t>
        <a:bodyPr/>
        <a:lstStyle/>
        <a:p>
          <a:endParaRPr lang="ru-RU"/>
        </a:p>
      </dgm:t>
    </dgm:pt>
    <dgm:pt modelId="{E662B4EC-F2BB-4042-AFA3-DDEC9FF2C3B0}">
      <dgm:prSet phldrT="[Текст]"/>
      <dgm:spPr/>
      <dgm:t>
        <a:bodyPr/>
        <a:lstStyle/>
        <a:p>
          <a:r>
            <a:rPr lang="ru-RU" dirty="0" smtClean="0"/>
            <a:t>Бизнес</a:t>
          </a:r>
          <a:endParaRPr lang="ru-RU" dirty="0"/>
        </a:p>
      </dgm:t>
    </dgm:pt>
    <dgm:pt modelId="{F2964CB7-9E1F-42D6-9963-0F3DCE7A615D}" type="parTrans" cxnId="{072C80CD-435E-4D51-B82F-D788688D9093}">
      <dgm:prSet/>
      <dgm:spPr/>
      <dgm:t>
        <a:bodyPr/>
        <a:lstStyle/>
        <a:p>
          <a:endParaRPr lang="ru-RU"/>
        </a:p>
      </dgm:t>
    </dgm:pt>
    <dgm:pt modelId="{97528466-E1EA-48FE-9B8D-9245536D841B}" type="sibTrans" cxnId="{072C80CD-435E-4D51-B82F-D788688D9093}">
      <dgm:prSet/>
      <dgm:spPr/>
      <dgm:t>
        <a:bodyPr/>
        <a:lstStyle/>
        <a:p>
          <a:endParaRPr lang="ru-RU"/>
        </a:p>
      </dgm:t>
    </dgm:pt>
    <dgm:pt modelId="{B56C40B6-321B-4175-9DCB-F3498122FA5D}">
      <dgm:prSet phldrT="[Текст]"/>
      <dgm:spPr/>
      <dgm:t>
        <a:bodyPr/>
        <a:lstStyle/>
        <a:p>
          <a:r>
            <a:rPr lang="ru-RU" dirty="0" smtClean="0"/>
            <a:t>Наука</a:t>
          </a:r>
          <a:endParaRPr lang="ru-RU" dirty="0"/>
        </a:p>
      </dgm:t>
    </dgm:pt>
    <dgm:pt modelId="{8F62BA1F-80E7-41A3-BC57-C268CE2D3AC2}" type="parTrans" cxnId="{C35BAC7B-F277-4C25-9036-D743F2000CD8}">
      <dgm:prSet/>
      <dgm:spPr/>
      <dgm:t>
        <a:bodyPr/>
        <a:lstStyle/>
        <a:p>
          <a:endParaRPr lang="ru-RU"/>
        </a:p>
      </dgm:t>
    </dgm:pt>
    <dgm:pt modelId="{D4C81131-27F7-4A49-B1C5-F2D10592F309}" type="sibTrans" cxnId="{C35BAC7B-F277-4C25-9036-D743F2000CD8}">
      <dgm:prSet/>
      <dgm:spPr/>
      <dgm:t>
        <a:bodyPr/>
        <a:lstStyle/>
        <a:p>
          <a:endParaRPr lang="ru-RU"/>
        </a:p>
      </dgm:t>
    </dgm:pt>
    <dgm:pt modelId="{CA88F044-FAE1-41B1-9E6C-805C7204E35F}" type="pres">
      <dgm:prSet presAssocID="{366C4193-5A0D-4C5C-AFD3-CB5276BDA424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4114F0F-735C-40D7-90BE-6A2300282B91}" type="pres">
      <dgm:prSet presAssocID="{4DCCF556-A78C-45E6-966F-034FFB9F6315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D50E3F-DC77-4304-8362-909CE4145D57}" type="pres">
      <dgm:prSet presAssocID="{381A8B22-5AC7-4FAE-9D7A-3836D4191C36}" presName="sibTrans" presStyleLbl="sibTrans2D1" presStyleIdx="0" presStyleCnt="3"/>
      <dgm:spPr/>
      <dgm:t>
        <a:bodyPr/>
        <a:lstStyle/>
        <a:p>
          <a:endParaRPr lang="ru-RU"/>
        </a:p>
      </dgm:t>
    </dgm:pt>
    <dgm:pt modelId="{939C702A-4FCB-4A96-9E1D-3DBE8443FBF9}" type="pres">
      <dgm:prSet presAssocID="{381A8B22-5AC7-4FAE-9D7A-3836D4191C36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919B10AC-26BD-4D2C-A7E0-524E49A427BD}" type="pres">
      <dgm:prSet presAssocID="{E662B4EC-F2BB-4042-AFA3-DDEC9FF2C3B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B93A76-1710-4B03-950E-5BFEC51236F8}" type="pres">
      <dgm:prSet presAssocID="{97528466-E1EA-48FE-9B8D-9245536D841B}" presName="sibTrans" presStyleLbl="sibTrans2D1" presStyleIdx="1" presStyleCnt="3"/>
      <dgm:spPr/>
      <dgm:t>
        <a:bodyPr/>
        <a:lstStyle/>
        <a:p>
          <a:endParaRPr lang="ru-RU"/>
        </a:p>
      </dgm:t>
    </dgm:pt>
    <dgm:pt modelId="{EFD219AA-B376-4BC6-AF9F-96FF58D7A8D3}" type="pres">
      <dgm:prSet presAssocID="{97528466-E1EA-48FE-9B8D-9245536D841B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5411DA92-CF1D-4AEB-9BA4-261AD6592D8F}" type="pres">
      <dgm:prSet presAssocID="{B56C40B6-321B-4175-9DCB-F3498122FA5D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8908F0-3B25-4570-A5F4-4C04FD04C531}" type="pres">
      <dgm:prSet presAssocID="{D4C81131-27F7-4A49-B1C5-F2D10592F309}" presName="sibTrans" presStyleLbl="sibTrans2D1" presStyleIdx="2" presStyleCnt="3"/>
      <dgm:spPr/>
      <dgm:t>
        <a:bodyPr/>
        <a:lstStyle/>
        <a:p>
          <a:endParaRPr lang="ru-RU"/>
        </a:p>
      </dgm:t>
    </dgm:pt>
    <dgm:pt modelId="{7CF25D7D-0B60-4047-9011-E0B15D8D75E3}" type="pres">
      <dgm:prSet presAssocID="{D4C81131-27F7-4A49-B1C5-F2D10592F309}" presName="connectorText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3B7D4922-4D2B-4BEB-BBB9-01F57A285C82}" srcId="{366C4193-5A0D-4C5C-AFD3-CB5276BDA424}" destId="{4DCCF556-A78C-45E6-966F-034FFB9F6315}" srcOrd="0" destOrd="0" parTransId="{E9C64994-B3C3-4A2D-8DE9-E6C4785E0CB4}" sibTransId="{381A8B22-5AC7-4FAE-9D7A-3836D4191C36}"/>
    <dgm:cxn modelId="{E4CBE06A-8CF6-403B-93E7-79B7B155B84B}" type="presOf" srcId="{4DCCF556-A78C-45E6-966F-034FFB9F6315}" destId="{24114F0F-735C-40D7-90BE-6A2300282B91}" srcOrd="0" destOrd="0" presId="urn:microsoft.com/office/officeart/2005/8/layout/cycle7"/>
    <dgm:cxn modelId="{F8BCCA03-44C1-4B3B-8F10-85E1F355D94D}" type="presOf" srcId="{381A8B22-5AC7-4FAE-9D7A-3836D4191C36}" destId="{939C702A-4FCB-4A96-9E1D-3DBE8443FBF9}" srcOrd="1" destOrd="0" presId="urn:microsoft.com/office/officeart/2005/8/layout/cycle7"/>
    <dgm:cxn modelId="{FE693416-A9C3-4392-8131-B846D323606F}" type="presOf" srcId="{D4C81131-27F7-4A49-B1C5-F2D10592F309}" destId="{928908F0-3B25-4570-A5F4-4C04FD04C531}" srcOrd="0" destOrd="0" presId="urn:microsoft.com/office/officeart/2005/8/layout/cycle7"/>
    <dgm:cxn modelId="{C35BAC7B-F277-4C25-9036-D743F2000CD8}" srcId="{366C4193-5A0D-4C5C-AFD3-CB5276BDA424}" destId="{B56C40B6-321B-4175-9DCB-F3498122FA5D}" srcOrd="2" destOrd="0" parTransId="{8F62BA1F-80E7-41A3-BC57-C268CE2D3AC2}" sibTransId="{D4C81131-27F7-4A49-B1C5-F2D10592F309}"/>
    <dgm:cxn modelId="{E8D9FCE6-811D-49D7-960F-AFE7F01FCEDE}" type="presOf" srcId="{97528466-E1EA-48FE-9B8D-9245536D841B}" destId="{EFD219AA-B376-4BC6-AF9F-96FF58D7A8D3}" srcOrd="1" destOrd="0" presId="urn:microsoft.com/office/officeart/2005/8/layout/cycle7"/>
    <dgm:cxn modelId="{23733F79-97EC-4EDA-A0ED-63F6F8036988}" type="presOf" srcId="{E662B4EC-F2BB-4042-AFA3-DDEC9FF2C3B0}" destId="{919B10AC-26BD-4D2C-A7E0-524E49A427BD}" srcOrd="0" destOrd="0" presId="urn:microsoft.com/office/officeart/2005/8/layout/cycle7"/>
    <dgm:cxn modelId="{1F38CD7D-AC2A-415B-89BB-BA077351746F}" type="presOf" srcId="{D4C81131-27F7-4A49-B1C5-F2D10592F309}" destId="{7CF25D7D-0B60-4047-9011-E0B15D8D75E3}" srcOrd="1" destOrd="0" presId="urn:microsoft.com/office/officeart/2005/8/layout/cycle7"/>
    <dgm:cxn modelId="{206F6113-C8C9-4A32-8CA5-FC5B37FFBA2E}" type="presOf" srcId="{97528466-E1EA-48FE-9B8D-9245536D841B}" destId="{2EB93A76-1710-4B03-950E-5BFEC51236F8}" srcOrd="0" destOrd="0" presId="urn:microsoft.com/office/officeart/2005/8/layout/cycle7"/>
    <dgm:cxn modelId="{69FCC932-5D05-4512-851C-BC616D244453}" type="presOf" srcId="{366C4193-5A0D-4C5C-AFD3-CB5276BDA424}" destId="{CA88F044-FAE1-41B1-9E6C-805C7204E35F}" srcOrd="0" destOrd="0" presId="urn:microsoft.com/office/officeart/2005/8/layout/cycle7"/>
    <dgm:cxn modelId="{072C80CD-435E-4D51-B82F-D788688D9093}" srcId="{366C4193-5A0D-4C5C-AFD3-CB5276BDA424}" destId="{E662B4EC-F2BB-4042-AFA3-DDEC9FF2C3B0}" srcOrd="1" destOrd="0" parTransId="{F2964CB7-9E1F-42D6-9963-0F3DCE7A615D}" sibTransId="{97528466-E1EA-48FE-9B8D-9245536D841B}"/>
    <dgm:cxn modelId="{ADF876CF-BB44-438F-9DCD-A77A52CACB4C}" type="presOf" srcId="{B56C40B6-321B-4175-9DCB-F3498122FA5D}" destId="{5411DA92-CF1D-4AEB-9BA4-261AD6592D8F}" srcOrd="0" destOrd="0" presId="urn:microsoft.com/office/officeart/2005/8/layout/cycle7"/>
    <dgm:cxn modelId="{0D60DF30-75BF-4CAE-8176-A27E38B82ACD}" type="presOf" srcId="{381A8B22-5AC7-4FAE-9D7A-3836D4191C36}" destId="{E8D50E3F-DC77-4304-8362-909CE4145D57}" srcOrd="0" destOrd="0" presId="urn:microsoft.com/office/officeart/2005/8/layout/cycle7"/>
    <dgm:cxn modelId="{9C3AE934-DD75-4A4C-B6AC-99EEB936EC51}" type="presParOf" srcId="{CA88F044-FAE1-41B1-9E6C-805C7204E35F}" destId="{24114F0F-735C-40D7-90BE-6A2300282B91}" srcOrd="0" destOrd="0" presId="urn:microsoft.com/office/officeart/2005/8/layout/cycle7"/>
    <dgm:cxn modelId="{16E0B68D-8099-4806-B36C-ADE80E6D435F}" type="presParOf" srcId="{CA88F044-FAE1-41B1-9E6C-805C7204E35F}" destId="{E8D50E3F-DC77-4304-8362-909CE4145D57}" srcOrd="1" destOrd="0" presId="urn:microsoft.com/office/officeart/2005/8/layout/cycle7"/>
    <dgm:cxn modelId="{FC13F9A5-2187-41EA-B084-17A838D483C4}" type="presParOf" srcId="{E8D50E3F-DC77-4304-8362-909CE4145D57}" destId="{939C702A-4FCB-4A96-9E1D-3DBE8443FBF9}" srcOrd="0" destOrd="0" presId="urn:microsoft.com/office/officeart/2005/8/layout/cycle7"/>
    <dgm:cxn modelId="{C247884D-5B02-417E-BDA2-7872535DD2D4}" type="presParOf" srcId="{CA88F044-FAE1-41B1-9E6C-805C7204E35F}" destId="{919B10AC-26BD-4D2C-A7E0-524E49A427BD}" srcOrd="2" destOrd="0" presId="urn:microsoft.com/office/officeart/2005/8/layout/cycle7"/>
    <dgm:cxn modelId="{490C9CE9-E8F6-4809-8FB6-BB53B27A9A11}" type="presParOf" srcId="{CA88F044-FAE1-41B1-9E6C-805C7204E35F}" destId="{2EB93A76-1710-4B03-950E-5BFEC51236F8}" srcOrd="3" destOrd="0" presId="urn:microsoft.com/office/officeart/2005/8/layout/cycle7"/>
    <dgm:cxn modelId="{8E4F939A-03BB-4247-8427-94344780E7AD}" type="presParOf" srcId="{2EB93A76-1710-4B03-950E-5BFEC51236F8}" destId="{EFD219AA-B376-4BC6-AF9F-96FF58D7A8D3}" srcOrd="0" destOrd="0" presId="urn:microsoft.com/office/officeart/2005/8/layout/cycle7"/>
    <dgm:cxn modelId="{7C967123-308B-42A8-9343-0BD355A5FD0D}" type="presParOf" srcId="{CA88F044-FAE1-41B1-9E6C-805C7204E35F}" destId="{5411DA92-CF1D-4AEB-9BA4-261AD6592D8F}" srcOrd="4" destOrd="0" presId="urn:microsoft.com/office/officeart/2005/8/layout/cycle7"/>
    <dgm:cxn modelId="{F9075857-FAEA-4E80-B323-92DA4CC5FD7D}" type="presParOf" srcId="{CA88F044-FAE1-41B1-9E6C-805C7204E35F}" destId="{928908F0-3B25-4570-A5F4-4C04FD04C531}" srcOrd="5" destOrd="0" presId="urn:microsoft.com/office/officeart/2005/8/layout/cycle7"/>
    <dgm:cxn modelId="{9BB55C2F-FE4D-4DAC-A00A-C7469F7D6F3F}" type="presParOf" srcId="{928908F0-3B25-4570-A5F4-4C04FD04C531}" destId="{7CF25D7D-0B60-4047-9011-E0B15D8D75E3}" srcOrd="0" destOrd="0" presId="urn:microsoft.com/office/officeart/2005/8/layout/cycle7"/>
  </dgm:cxnLst>
  <dgm:bg>
    <a:gradFill flip="none" rotWithShape="1">
      <a:gsLst>
        <a:gs pos="0">
          <a:schemeClr val="accent1">
            <a:tint val="66000"/>
            <a:satMod val="160000"/>
          </a:schemeClr>
        </a:gs>
        <a:gs pos="50000">
          <a:schemeClr val="accent1">
            <a:tint val="44500"/>
            <a:satMod val="160000"/>
          </a:schemeClr>
        </a:gs>
        <a:gs pos="100000">
          <a:schemeClr val="accent1">
            <a:tint val="23500"/>
            <a:satMod val="160000"/>
          </a:schemeClr>
        </a:gs>
      </a:gsLst>
      <a:lin ang="8100000" scaled="1"/>
      <a:tileRect/>
    </a:gradFill>
  </dgm:bg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2AB4F22-B57C-4D19-9C47-05F031BA81B5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DB19EAE-EFA2-4479-A0AB-74E69CA2DA80}">
      <dgm:prSet phldrT="[Текст]" custT="1"/>
      <dgm:spPr/>
      <dgm:t>
        <a:bodyPr/>
        <a:lstStyle/>
        <a:p>
          <a:r>
            <a:rPr lang="ru-RU" sz="2000" dirty="0" smtClean="0"/>
            <a:t>Одаренные дети</a:t>
          </a:r>
          <a:endParaRPr lang="ru-RU" sz="2000" dirty="0"/>
        </a:p>
      </dgm:t>
    </dgm:pt>
    <dgm:pt modelId="{9FC0EE8E-340B-4BEB-B296-E153551E89B1}" type="parTrans" cxnId="{C46FBE43-55D5-40ED-9AE4-A0C48D2B1FC2}">
      <dgm:prSet/>
      <dgm:spPr/>
      <dgm:t>
        <a:bodyPr/>
        <a:lstStyle/>
        <a:p>
          <a:endParaRPr lang="ru-RU"/>
        </a:p>
      </dgm:t>
    </dgm:pt>
    <dgm:pt modelId="{16939BD3-2F7C-4B94-82FE-9A6EDADC9E0A}" type="sibTrans" cxnId="{C46FBE43-55D5-40ED-9AE4-A0C48D2B1FC2}">
      <dgm:prSet/>
      <dgm:spPr/>
      <dgm:t>
        <a:bodyPr/>
        <a:lstStyle/>
        <a:p>
          <a:endParaRPr lang="ru-RU"/>
        </a:p>
      </dgm:t>
    </dgm:pt>
    <dgm:pt modelId="{9D9AA175-4A4B-4E5A-9EF1-1F869B2BF3F2}">
      <dgm:prSet phldrT="[Текст]" custT="1"/>
      <dgm:spPr/>
      <dgm:t>
        <a:bodyPr/>
        <a:lstStyle/>
        <a:p>
          <a:r>
            <a:rPr lang="ru-RU" sz="1400" dirty="0" smtClean="0"/>
            <a:t>Высокие интеллект. и </a:t>
          </a:r>
          <a:r>
            <a:rPr lang="ru-RU" sz="1400" dirty="0" err="1" smtClean="0"/>
            <a:t>познавательн</a:t>
          </a:r>
          <a:r>
            <a:rPr lang="ru-RU" sz="1400" dirty="0" smtClean="0"/>
            <a:t>. потребности</a:t>
          </a:r>
          <a:endParaRPr lang="ru-RU" sz="1400" dirty="0"/>
        </a:p>
      </dgm:t>
    </dgm:pt>
    <dgm:pt modelId="{710683A9-C2EE-44E2-BF37-0D42BAF4DC2B}" type="parTrans" cxnId="{69583C3A-3DCD-4ED6-8E06-C365DB1F121B}">
      <dgm:prSet/>
      <dgm:spPr/>
      <dgm:t>
        <a:bodyPr/>
        <a:lstStyle/>
        <a:p>
          <a:endParaRPr lang="ru-RU"/>
        </a:p>
      </dgm:t>
    </dgm:pt>
    <dgm:pt modelId="{21499853-0936-447F-8DDA-C0A202152EE3}" type="sibTrans" cxnId="{69583C3A-3DCD-4ED6-8E06-C365DB1F121B}">
      <dgm:prSet/>
      <dgm:spPr/>
      <dgm:t>
        <a:bodyPr/>
        <a:lstStyle/>
        <a:p>
          <a:endParaRPr lang="ru-RU"/>
        </a:p>
      </dgm:t>
    </dgm:pt>
    <dgm:pt modelId="{DD74500D-187D-40B2-8E25-4703EE17FD45}">
      <dgm:prSet phldrT="[Текст]" custT="1"/>
      <dgm:spPr/>
      <dgm:t>
        <a:bodyPr/>
        <a:lstStyle/>
        <a:p>
          <a:r>
            <a:rPr lang="ru-RU" sz="1400" dirty="0" smtClean="0"/>
            <a:t>Повышенная </a:t>
          </a:r>
          <a:r>
            <a:rPr lang="ru-RU" sz="1400" dirty="0" err="1" smtClean="0"/>
            <a:t>эмоцион</a:t>
          </a:r>
          <a:r>
            <a:rPr lang="ru-RU" sz="1400" dirty="0" smtClean="0"/>
            <a:t>. и  </a:t>
          </a:r>
          <a:r>
            <a:rPr lang="ru-RU" sz="1400" dirty="0" err="1" smtClean="0"/>
            <a:t>социал</a:t>
          </a:r>
          <a:r>
            <a:rPr lang="ru-RU" sz="1400" dirty="0" smtClean="0"/>
            <a:t>. чувствительность</a:t>
          </a:r>
          <a:endParaRPr lang="ru-RU" sz="1400" dirty="0"/>
        </a:p>
      </dgm:t>
    </dgm:pt>
    <dgm:pt modelId="{87ACB70B-F7E0-4CEF-9469-861BFCF417AE}" type="parTrans" cxnId="{C3BFB634-7E61-4A26-AA3E-2ED43AC8A944}">
      <dgm:prSet/>
      <dgm:spPr/>
      <dgm:t>
        <a:bodyPr/>
        <a:lstStyle/>
        <a:p>
          <a:endParaRPr lang="ru-RU"/>
        </a:p>
      </dgm:t>
    </dgm:pt>
    <dgm:pt modelId="{D6C1716E-F564-4810-82CB-BB083D26F4D6}" type="sibTrans" cxnId="{C3BFB634-7E61-4A26-AA3E-2ED43AC8A944}">
      <dgm:prSet/>
      <dgm:spPr/>
      <dgm:t>
        <a:bodyPr/>
        <a:lstStyle/>
        <a:p>
          <a:endParaRPr lang="ru-RU"/>
        </a:p>
      </dgm:t>
    </dgm:pt>
    <dgm:pt modelId="{960D1E16-9C14-4805-8389-92585B94458D}">
      <dgm:prSet phldrT="[Текст]" custT="1"/>
      <dgm:spPr/>
      <dgm:t>
        <a:bodyPr/>
        <a:lstStyle/>
        <a:p>
          <a:r>
            <a:rPr lang="ru-RU" sz="2000" dirty="0" smtClean="0"/>
            <a:t>Дети с ОВЗ</a:t>
          </a:r>
          <a:endParaRPr lang="ru-RU" sz="2000" dirty="0"/>
        </a:p>
      </dgm:t>
    </dgm:pt>
    <dgm:pt modelId="{B6A52672-8776-4306-8DD0-DF562FA59F09}" type="parTrans" cxnId="{C3A5E7B8-7343-492A-A088-6BD13ADD44FB}">
      <dgm:prSet/>
      <dgm:spPr/>
      <dgm:t>
        <a:bodyPr/>
        <a:lstStyle/>
        <a:p>
          <a:endParaRPr lang="ru-RU"/>
        </a:p>
      </dgm:t>
    </dgm:pt>
    <dgm:pt modelId="{AA0273AB-3B48-461C-92D7-4EB867C66E2E}" type="sibTrans" cxnId="{C3A5E7B8-7343-492A-A088-6BD13ADD44FB}">
      <dgm:prSet/>
      <dgm:spPr/>
      <dgm:t>
        <a:bodyPr/>
        <a:lstStyle/>
        <a:p>
          <a:endParaRPr lang="ru-RU"/>
        </a:p>
      </dgm:t>
    </dgm:pt>
    <dgm:pt modelId="{FF887E64-2D67-4581-A3D9-30C913B916DA}">
      <dgm:prSet phldrT="[Текст]" custT="1"/>
      <dgm:spPr/>
      <dgm:t>
        <a:bodyPr/>
        <a:lstStyle/>
        <a:p>
          <a:r>
            <a:rPr lang="ru-RU" sz="1400" dirty="0" smtClean="0"/>
            <a:t>Особенности </a:t>
          </a:r>
          <a:r>
            <a:rPr lang="ru-RU" sz="1400" dirty="0" err="1" smtClean="0"/>
            <a:t>коммуникац</a:t>
          </a:r>
          <a:r>
            <a:rPr lang="ru-RU" sz="1400" dirty="0" smtClean="0"/>
            <a:t>. и </a:t>
          </a:r>
          <a:r>
            <a:rPr lang="ru-RU" sz="1400" dirty="0" err="1" smtClean="0"/>
            <a:t>взаимод</a:t>
          </a:r>
          <a:r>
            <a:rPr lang="ru-RU" sz="1400" dirty="0" smtClean="0"/>
            <a:t>.</a:t>
          </a:r>
          <a:endParaRPr lang="ru-RU" sz="1400" dirty="0"/>
        </a:p>
      </dgm:t>
    </dgm:pt>
    <dgm:pt modelId="{E010D6F2-501B-42BF-98D6-D8E9427EF597}" type="parTrans" cxnId="{F2AC4639-BCD0-451B-A6E2-1CB17AEF6852}">
      <dgm:prSet/>
      <dgm:spPr/>
      <dgm:t>
        <a:bodyPr/>
        <a:lstStyle/>
        <a:p>
          <a:endParaRPr lang="ru-RU"/>
        </a:p>
      </dgm:t>
    </dgm:pt>
    <dgm:pt modelId="{6EC36736-2147-4CE4-9151-64406C8FDAC4}" type="sibTrans" cxnId="{F2AC4639-BCD0-451B-A6E2-1CB17AEF6852}">
      <dgm:prSet/>
      <dgm:spPr/>
      <dgm:t>
        <a:bodyPr/>
        <a:lstStyle/>
        <a:p>
          <a:endParaRPr lang="ru-RU"/>
        </a:p>
      </dgm:t>
    </dgm:pt>
    <dgm:pt modelId="{9B16049E-F50C-469B-BE1D-A7CA69417039}">
      <dgm:prSet phldrT="[Текст]" custT="1"/>
      <dgm:spPr/>
      <dgm:t>
        <a:bodyPr/>
        <a:lstStyle/>
        <a:p>
          <a:r>
            <a:rPr lang="ru-RU" sz="1400" dirty="0" smtClean="0"/>
            <a:t>Проблемы социальной адаптации</a:t>
          </a:r>
          <a:endParaRPr lang="ru-RU" sz="1400" dirty="0"/>
        </a:p>
      </dgm:t>
    </dgm:pt>
    <dgm:pt modelId="{15C2921D-FDE6-45CA-BB99-10CC12667749}" type="parTrans" cxnId="{9325453D-8F81-478D-9DF0-C1C30357184F}">
      <dgm:prSet/>
      <dgm:spPr/>
      <dgm:t>
        <a:bodyPr/>
        <a:lstStyle/>
        <a:p>
          <a:endParaRPr lang="ru-RU"/>
        </a:p>
      </dgm:t>
    </dgm:pt>
    <dgm:pt modelId="{9B2FBFA9-1B37-4F81-BD79-3C79602DD287}" type="sibTrans" cxnId="{9325453D-8F81-478D-9DF0-C1C30357184F}">
      <dgm:prSet/>
      <dgm:spPr/>
      <dgm:t>
        <a:bodyPr/>
        <a:lstStyle/>
        <a:p>
          <a:endParaRPr lang="ru-RU"/>
        </a:p>
      </dgm:t>
    </dgm:pt>
    <dgm:pt modelId="{044086A0-9602-44BA-B410-F8567A17C197}">
      <dgm:prSet custT="1"/>
      <dgm:spPr/>
      <dgm:t>
        <a:bodyPr/>
        <a:lstStyle/>
        <a:p>
          <a:r>
            <a:rPr lang="ru-RU" sz="1600" b="1" dirty="0" smtClean="0"/>
            <a:t>Дети в сложных социальных условиях</a:t>
          </a:r>
          <a:endParaRPr lang="ru-RU" sz="1600" b="1" dirty="0"/>
        </a:p>
      </dgm:t>
    </dgm:pt>
    <dgm:pt modelId="{E4363416-9B57-4D84-A084-6059FEF3C5EC}" type="parTrans" cxnId="{DFA5DCC5-9DC6-4271-B1E0-FC63A50113B0}">
      <dgm:prSet/>
      <dgm:spPr/>
      <dgm:t>
        <a:bodyPr/>
        <a:lstStyle/>
        <a:p>
          <a:endParaRPr lang="ru-RU"/>
        </a:p>
      </dgm:t>
    </dgm:pt>
    <dgm:pt modelId="{B2C437DC-AEEA-4D07-8A6F-EB1CEB870B88}" type="sibTrans" cxnId="{DFA5DCC5-9DC6-4271-B1E0-FC63A50113B0}">
      <dgm:prSet/>
      <dgm:spPr/>
      <dgm:t>
        <a:bodyPr/>
        <a:lstStyle/>
        <a:p>
          <a:endParaRPr lang="ru-RU"/>
        </a:p>
      </dgm:t>
    </dgm:pt>
    <dgm:pt modelId="{661A68E0-3348-4A42-95B4-241204B85A3E}">
      <dgm:prSet custT="1"/>
      <dgm:spPr/>
      <dgm:t>
        <a:bodyPr/>
        <a:lstStyle/>
        <a:p>
          <a:r>
            <a:rPr lang="ru-RU" sz="1400" dirty="0" smtClean="0"/>
            <a:t>Слабая познавательная мотивация</a:t>
          </a:r>
          <a:endParaRPr lang="ru-RU" sz="1400" dirty="0"/>
        </a:p>
      </dgm:t>
    </dgm:pt>
    <dgm:pt modelId="{AD0F10D8-2918-4D53-A435-EBA73AF164ED}" type="parTrans" cxnId="{65967265-94A0-4E01-9DE6-6C4D2DAC0224}">
      <dgm:prSet/>
      <dgm:spPr/>
      <dgm:t>
        <a:bodyPr/>
        <a:lstStyle/>
        <a:p>
          <a:endParaRPr lang="ru-RU"/>
        </a:p>
      </dgm:t>
    </dgm:pt>
    <dgm:pt modelId="{5AEFB919-430E-447E-8FB8-2B5CD98B01D9}" type="sibTrans" cxnId="{65967265-94A0-4E01-9DE6-6C4D2DAC0224}">
      <dgm:prSet/>
      <dgm:spPr/>
      <dgm:t>
        <a:bodyPr/>
        <a:lstStyle/>
        <a:p>
          <a:endParaRPr lang="ru-RU"/>
        </a:p>
      </dgm:t>
    </dgm:pt>
    <dgm:pt modelId="{BA65D5C4-1CAC-4CF7-9840-0A48CEFBA151}">
      <dgm:prSet custT="1"/>
      <dgm:spPr/>
      <dgm:t>
        <a:bodyPr/>
        <a:lstStyle/>
        <a:p>
          <a:r>
            <a:rPr lang="ru-RU" sz="1400" dirty="0" smtClean="0"/>
            <a:t>Утерянные соц. связи, проблемы адаптации</a:t>
          </a:r>
          <a:endParaRPr lang="ru-RU" sz="1400" dirty="0"/>
        </a:p>
      </dgm:t>
    </dgm:pt>
    <dgm:pt modelId="{ABAA8056-84C8-4645-B8B0-69F0FE8ECF0D}" type="parTrans" cxnId="{D067515F-1397-4F4E-AF48-48A03FB3BF67}">
      <dgm:prSet/>
      <dgm:spPr/>
      <dgm:t>
        <a:bodyPr/>
        <a:lstStyle/>
        <a:p>
          <a:endParaRPr lang="ru-RU"/>
        </a:p>
      </dgm:t>
    </dgm:pt>
    <dgm:pt modelId="{4935742B-F13C-49A4-BE67-AE448573D986}" type="sibTrans" cxnId="{D067515F-1397-4F4E-AF48-48A03FB3BF67}">
      <dgm:prSet/>
      <dgm:spPr/>
      <dgm:t>
        <a:bodyPr/>
        <a:lstStyle/>
        <a:p>
          <a:endParaRPr lang="ru-RU"/>
        </a:p>
      </dgm:t>
    </dgm:pt>
    <dgm:pt modelId="{FEAC29D0-4929-4C7A-886B-8872D39ED483}">
      <dgm:prSet custT="1"/>
      <dgm:spPr/>
      <dgm:t>
        <a:bodyPr/>
        <a:lstStyle/>
        <a:p>
          <a:r>
            <a:rPr lang="ru-RU" sz="1600" b="1" dirty="0" smtClean="0"/>
            <a:t>Дети, проживающие в сельской местности</a:t>
          </a:r>
          <a:endParaRPr lang="ru-RU" sz="1600" b="1" dirty="0"/>
        </a:p>
      </dgm:t>
    </dgm:pt>
    <dgm:pt modelId="{F84BB685-3D0E-47DF-AED8-C45593BDD10E}" type="parTrans" cxnId="{931563CB-06D7-423A-939E-A80D6C7A1E7F}">
      <dgm:prSet/>
      <dgm:spPr/>
      <dgm:t>
        <a:bodyPr/>
        <a:lstStyle/>
        <a:p>
          <a:endParaRPr lang="ru-RU"/>
        </a:p>
      </dgm:t>
    </dgm:pt>
    <dgm:pt modelId="{FD40819E-AFBF-4656-9EE4-F23537C1A081}" type="sibTrans" cxnId="{931563CB-06D7-423A-939E-A80D6C7A1E7F}">
      <dgm:prSet/>
      <dgm:spPr/>
      <dgm:t>
        <a:bodyPr/>
        <a:lstStyle/>
        <a:p>
          <a:endParaRPr lang="ru-RU"/>
        </a:p>
      </dgm:t>
    </dgm:pt>
    <dgm:pt modelId="{ADFA9F7E-66FD-4525-8969-BA88993300F2}">
      <dgm:prSet custT="1"/>
      <dgm:spPr/>
      <dgm:t>
        <a:bodyPr/>
        <a:lstStyle/>
        <a:p>
          <a:r>
            <a:rPr lang="ru-RU" sz="1400" dirty="0" smtClean="0"/>
            <a:t>Условия проживания и образования</a:t>
          </a:r>
          <a:endParaRPr lang="ru-RU" sz="1400" dirty="0"/>
        </a:p>
      </dgm:t>
    </dgm:pt>
    <dgm:pt modelId="{85FAF5A6-0CD4-467F-BC2D-65FA4C619065}" type="parTrans" cxnId="{15F6D3E7-DFDE-4780-880C-FD0F0F0A18F4}">
      <dgm:prSet/>
      <dgm:spPr/>
      <dgm:t>
        <a:bodyPr/>
        <a:lstStyle/>
        <a:p>
          <a:endParaRPr lang="ru-RU"/>
        </a:p>
      </dgm:t>
    </dgm:pt>
    <dgm:pt modelId="{0492608C-1E8E-4624-946E-9F1B138F1B35}" type="sibTrans" cxnId="{15F6D3E7-DFDE-4780-880C-FD0F0F0A18F4}">
      <dgm:prSet/>
      <dgm:spPr/>
      <dgm:t>
        <a:bodyPr/>
        <a:lstStyle/>
        <a:p>
          <a:endParaRPr lang="ru-RU"/>
        </a:p>
      </dgm:t>
    </dgm:pt>
    <dgm:pt modelId="{4F4C0FCD-30CB-4AD9-A7B3-6AA1A454405F}">
      <dgm:prSet custT="1"/>
      <dgm:spPr/>
      <dgm:t>
        <a:bodyPr/>
        <a:lstStyle/>
        <a:p>
          <a:r>
            <a:rPr lang="ru-RU" sz="1400" dirty="0" smtClean="0"/>
            <a:t>Тесные связи с социумом и семьей</a:t>
          </a:r>
          <a:endParaRPr lang="ru-RU" sz="1400" dirty="0"/>
        </a:p>
      </dgm:t>
    </dgm:pt>
    <dgm:pt modelId="{F3916C57-AA50-4FC8-AAE2-CC306D942A8D}" type="parTrans" cxnId="{EBBD348C-DE0A-487E-849B-80C01E7C87D6}">
      <dgm:prSet/>
      <dgm:spPr/>
      <dgm:t>
        <a:bodyPr/>
        <a:lstStyle/>
        <a:p>
          <a:endParaRPr lang="ru-RU"/>
        </a:p>
      </dgm:t>
    </dgm:pt>
    <dgm:pt modelId="{1219B944-ED5C-462B-8F6F-9A10D461E7B3}" type="sibTrans" cxnId="{EBBD348C-DE0A-487E-849B-80C01E7C87D6}">
      <dgm:prSet/>
      <dgm:spPr/>
      <dgm:t>
        <a:bodyPr/>
        <a:lstStyle/>
        <a:p>
          <a:endParaRPr lang="ru-RU"/>
        </a:p>
      </dgm:t>
    </dgm:pt>
    <dgm:pt modelId="{4DDE44B7-8E31-4999-B4DF-B10CB40E3EA5}">
      <dgm:prSet custT="1"/>
      <dgm:spPr/>
      <dgm:t>
        <a:bodyPr/>
        <a:lstStyle/>
        <a:p>
          <a:r>
            <a:rPr lang="ru-RU" sz="1400" dirty="0" smtClean="0"/>
            <a:t>Проблемы социального взаимодействия</a:t>
          </a:r>
          <a:endParaRPr lang="ru-RU" sz="1400" dirty="0"/>
        </a:p>
      </dgm:t>
    </dgm:pt>
    <dgm:pt modelId="{3B11BDB9-CA03-41A6-815C-28989633B437}" type="parTrans" cxnId="{6F5D805B-3D27-4664-A9CE-A49E32FB6FD2}">
      <dgm:prSet/>
      <dgm:spPr/>
      <dgm:t>
        <a:bodyPr/>
        <a:lstStyle/>
        <a:p>
          <a:endParaRPr lang="ru-RU"/>
        </a:p>
      </dgm:t>
    </dgm:pt>
    <dgm:pt modelId="{AB4006FB-71FF-4CC2-B182-ECE7E863364B}" type="sibTrans" cxnId="{6F5D805B-3D27-4664-A9CE-A49E32FB6FD2}">
      <dgm:prSet/>
      <dgm:spPr/>
      <dgm:t>
        <a:bodyPr/>
        <a:lstStyle/>
        <a:p>
          <a:endParaRPr lang="ru-RU"/>
        </a:p>
      </dgm:t>
    </dgm:pt>
    <dgm:pt modelId="{6C0DA049-F33E-4765-BB1E-6827B652A8AB}">
      <dgm:prSet custT="1"/>
      <dgm:spPr/>
      <dgm:t>
        <a:bodyPr/>
        <a:lstStyle/>
        <a:p>
          <a:r>
            <a:rPr lang="ru-RU" sz="1400" dirty="0" smtClean="0"/>
            <a:t>Особые </a:t>
          </a:r>
          <a:r>
            <a:rPr lang="ru-RU" sz="1400" dirty="0" err="1" smtClean="0"/>
            <a:t>образоват</a:t>
          </a:r>
          <a:r>
            <a:rPr lang="ru-RU" sz="1400" dirty="0" smtClean="0"/>
            <a:t>. и физические потребности</a:t>
          </a:r>
          <a:endParaRPr lang="ru-RU" sz="1400" dirty="0"/>
        </a:p>
      </dgm:t>
    </dgm:pt>
    <dgm:pt modelId="{51E9DB57-327A-4BAE-B1AD-7BEF13F9BA1D}" type="parTrans" cxnId="{CCC1A265-33BD-4EAF-9785-E133A184F807}">
      <dgm:prSet/>
      <dgm:spPr/>
      <dgm:t>
        <a:bodyPr/>
        <a:lstStyle/>
        <a:p>
          <a:endParaRPr lang="ru-RU"/>
        </a:p>
      </dgm:t>
    </dgm:pt>
    <dgm:pt modelId="{CB7DABCA-FC79-4028-BBB4-982ECA8D116C}" type="sibTrans" cxnId="{CCC1A265-33BD-4EAF-9785-E133A184F807}">
      <dgm:prSet/>
      <dgm:spPr/>
      <dgm:t>
        <a:bodyPr/>
        <a:lstStyle/>
        <a:p>
          <a:endParaRPr lang="ru-RU"/>
        </a:p>
      </dgm:t>
    </dgm:pt>
    <dgm:pt modelId="{66A7ABA0-CDA4-4628-B555-6D2B985FC96A}">
      <dgm:prSet custT="1"/>
      <dgm:spPr/>
      <dgm:t>
        <a:bodyPr/>
        <a:lstStyle/>
        <a:p>
          <a:r>
            <a:rPr lang="ru-RU" sz="1400" smtClean="0"/>
            <a:t>Острые психические напряжения</a:t>
          </a:r>
          <a:endParaRPr lang="ru-RU" sz="1400"/>
        </a:p>
      </dgm:t>
    </dgm:pt>
    <dgm:pt modelId="{F04F2C81-27DB-4C05-A296-8D588D1D18A7}" type="parTrans" cxnId="{6DA336F7-0392-4927-B83D-D0C982C8F15F}">
      <dgm:prSet/>
      <dgm:spPr/>
      <dgm:t>
        <a:bodyPr/>
        <a:lstStyle/>
        <a:p>
          <a:endParaRPr lang="ru-RU"/>
        </a:p>
      </dgm:t>
    </dgm:pt>
    <dgm:pt modelId="{3D9F43BE-7997-4B16-B609-BF998B7CA63D}" type="sibTrans" cxnId="{6DA336F7-0392-4927-B83D-D0C982C8F15F}">
      <dgm:prSet/>
      <dgm:spPr/>
      <dgm:t>
        <a:bodyPr/>
        <a:lstStyle/>
        <a:p>
          <a:endParaRPr lang="ru-RU"/>
        </a:p>
      </dgm:t>
    </dgm:pt>
    <dgm:pt modelId="{C3142703-C4C9-4289-8622-A0371A544926}">
      <dgm:prSet custT="1"/>
      <dgm:spPr/>
      <dgm:t>
        <a:bodyPr/>
        <a:lstStyle/>
        <a:p>
          <a:r>
            <a:rPr lang="ru-RU" sz="1400" dirty="0" smtClean="0"/>
            <a:t>Местные и культурные  традиции</a:t>
          </a:r>
          <a:endParaRPr lang="ru-RU" sz="1400" dirty="0"/>
        </a:p>
      </dgm:t>
    </dgm:pt>
    <dgm:pt modelId="{F6E666C5-8E84-4D25-8411-7F5560B5772A}" type="parTrans" cxnId="{58197526-EF73-4F94-9331-BF8BCAAE6324}">
      <dgm:prSet/>
      <dgm:spPr/>
      <dgm:t>
        <a:bodyPr/>
        <a:lstStyle/>
        <a:p>
          <a:endParaRPr lang="ru-RU"/>
        </a:p>
      </dgm:t>
    </dgm:pt>
    <dgm:pt modelId="{2C4A066F-C5F0-46FF-AE41-BFB99EFE9B10}" type="sibTrans" cxnId="{58197526-EF73-4F94-9331-BF8BCAAE6324}">
      <dgm:prSet/>
      <dgm:spPr/>
      <dgm:t>
        <a:bodyPr/>
        <a:lstStyle/>
        <a:p>
          <a:endParaRPr lang="ru-RU"/>
        </a:p>
      </dgm:t>
    </dgm:pt>
    <dgm:pt modelId="{3D982024-6B5A-457E-BBEF-467D27825554}">
      <dgm:prSet custT="1"/>
      <dgm:spPr/>
      <dgm:t>
        <a:bodyPr/>
        <a:lstStyle/>
        <a:p>
          <a:r>
            <a:rPr lang="ru-RU" sz="1400" dirty="0" smtClean="0"/>
            <a:t>Необходимость включения семьи в ОП</a:t>
          </a:r>
          <a:endParaRPr lang="ru-RU" sz="1400" dirty="0"/>
        </a:p>
      </dgm:t>
    </dgm:pt>
    <dgm:pt modelId="{8CAE5D7B-53C8-4BF0-B897-1689ACCE551B}" type="parTrans" cxnId="{32C8CAFC-7D79-48A6-892C-7A9633DC288B}">
      <dgm:prSet/>
      <dgm:spPr/>
      <dgm:t>
        <a:bodyPr/>
        <a:lstStyle/>
        <a:p>
          <a:endParaRPr lang="ru-RU"/>
        </a:p>
      </dgm:t>
    </dgm:pt>
    <dgm:pt modelId="{16CA6CEF-4199-4897-9DBA-4CE01629640C}" type="sibTrans" cxnId="{32C8CAFC-7D79-48A6-892C-7A9633DC288B}">
      <dgm:prSet/>
      <dgm:spPr/>
      <dgm:t>
        <a:bodyPr/>
        <a:lstStyle/>
        <a:p>
          <a:endParaRPr lang="ru-RU"/>
        </a:p>
      </dgm:t>
    </dgm:pt>
    <dgm:pt modelId="{43DF64B3-81FB-4CD9-8FCC-968C25582ABB}">
      <dgm:prSet custT="1"/>
      <dgm:spPr/>
      <dgm:t>
        <a:bodyPr/>
        <a:lstStyle/>
        <a:p>
          <a:r>
            <a:rPr lang="ru-RU" sz="1400" dirty="0" smtClean="0"/>
            <a:t>Проблемы экономического характера</a:t>
          </a:r>
          <a:endParaRPr lang="ru-RU" sz="1400" dirty="0"/>
        </a:p>
      </dgm:t>
    </dgm:pt>
    <dgm:pt modelId="{9603C399-970B-4021-A47D-BE4537392C76}" type="parTrans" cxnId="{060EDCD4-53E9-4947-8FFE-84D10B53C907}">
      <dgm:prSet/>
      <dgm:spPr/>
      <dgm:t>
        <a:bodyPr/>
        <a:lstStyle/>
        <a:p>
          <a:endParaRPr lang="ru-RU"/>
        </a:p>
      </dgm:t>
    </dgm:pt>
    <dgm:pt modelId="{B017A09D-550D-4DB2-AFB6-2D1950544590}" type="sibTrans" cxnId="{060EDCD4-53E9-4947-8FFE-84D10B53C907}">
      <dgm:prSet/>
      <dgm:spPr/>
      <dgm:t>
        <a:bodyPr/>
        <a:lstStyle/>
        <a:p>
          <a:endParaRPr lang="ru-RU"/>
        </a:p>
      </dgm:t>
    </dgm:pt>
    <dgm:pt modelId="{3CE88BD4-92D2-4698-941A-2050EED91A28}">
      <dgm:prSet custT="1"/>
      <dgm:spPr/>
      <dgm:t>
        <a:bodyPr/>
        <a:lstStyle/>
        <a:p>
          <a:r>
            <a:rPr lang="ru-RU" sz="1400" dirty="0" smtClean="0"/>
            <a:t>Негативное отношение к обучению</a:t>
          </a:r>
          <a:endParaRPr lang="ru-RU" sz="1400" dirty="0"/>
        </a:p>
      </dgm:t>
    </dgm:pt>
    <dgm:pt modelId="{007E1A70-4F10-4DD8-9BD9-E372136130ED}" type="parTrans" cxnId="{DC8D9F9D-4FEB-4104-9EE2-ADB470FE1A59}">
      <dgm:prSet/>
      <dgm:spPr/>
      <dgm:t>
        <a:bodyPr/>
        <a:lstStyle/>
        <a:p>
          <a:endParaRPr lang="ru-RU"/>
        </a:p>
      </dgm:t>
    </dgm:pt>
    <dgm:pt modelId="{F31D2A24-9080-459F-BC0C-5BD13C180E31}" type="sibTrans" cxnId="{DC8D9F9D-4FEB-4104-9EE2-ADB470FE1A59}">
      <dgm:prSet/>
      <dgm:spPr/>
      <dgm:t>
        <a:bodyPr/>
        <a:lstStyle/>
        <a:p>
          <a:endParaRPr lang="ru-RU"/>
        </a:p>
      </dgm:t>
    </dgm:pt>
    <dgm:pt modelId="{6E861A75-F300-4590-AB9A-71A9C4B003D4}">
      <dgm:prSet custT="1"/>
      <dgm:spPr/>
      <dgm:t>
        <a:bodyPr/>
        <a:lstStyle/>
        <a:p>
          <a:r>
            <a:rPr lang="ru-RU" sz="1400" dirty="0" smtClean="0"/>
            <a:t>Проблемы социального взаимодействия</a:t>
          </a:r>
          <a:endParaRPr lang="ru-RU" sz="1400" dirty="0"/>
        </a:p>
      </dgm:t>
    </dgm:pt>
    <dgm:pt modelId="{ADA0AD8F-B542-45A5-A732-52BB0D71D115}" type="parTrans" cxnId="{CEF552B8-86A4-4681-9783-E7B5A556131C}">
      <dgm:prSet/>
      <dgm:spPr/>
      <dgm:t>
        <a:bodyPr/>
        <a:lstStyle/>
        <a:p>
          <a:endParaRPr lang="ru-RU"/>
        </a:p>
      </dgm:t>
    </dgm:pt>
    <dgm:pt modelId="{930EF151-B9DD-4E49-938B-B23DD843912C}" type="sibTrans" cxnId="{CEF552B8-86A4-4681-9783-E7B5A556131C}">
      <dgm:prSet/>
      <dgm:spPr/>
      <dgm:t>
        <a:bodyPr/>
        <a:lstStyle/>
        <a:p>
          <a:endParaRPr lang="ru-RU"/>
        </a:p>
      </dgm:t>
    </dgm:pt>
    <dgm:pt modelId="{B1860751-E307-4905-A28F-AACC344F7142}" type="pres">
      <dgm:prSet presAssocID="{E2AB4F22-B57C-4D19-9C47-05F031BA81B5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9581A54-E767-496D-862D-9BE38C66444E}" type="pres">
      <dgm:prSet presAssocID="{0DB19EAE-EFA2-4479-A0AB-74E69CA2DA80}" presName="root" presStyleCnt="0"/>
      <dgm:spPr/>
    </dgm:pt>
    <dgm:pt modelId="{FDD6B679-2C53-4E91-A474-92584E5FB1AA}" type="pres">
      <dgm:prSet presAssocID="{0DB19EAE-EFA2-4479-A0AB-74E69CA2DA80}" presName="rootComposite" presStyleCnt="0"/>
      <dgm:spPr/>
    </dgm:pt>
    <dgm:pt modelId="{607972AD-B517-4F59-9DD3-51B42B74F9A4}" type="pres">
      <dgm:prSet presAssocID="{0DB19EAE-EFA2-4479-A0AB-74E69CA2DA80}" presName="rootText" presStyleLbl="node1" presStyleIdx="0" presStyleCnt="4" custScaleX="162168"/>
      <dgm:spPr/>
      <dgm:t>
        <a:bodyPr/>
        <a:lstStyle/>
        <a:p>
          <a:endParaRPr lang="ru-RU"/>
        </a:p>
      </dgm:t>
    </dgm:pt>
    <dgm:pt modelId="{5FEC3239-0726-455D-AF8A-89A805632F62}" type="pres">
      <dgm:prSet presAssocID="{0DB19EAE-EFA2-4479-A0AB-74E69CA2DA80}" presName="rootConnector" presStyleLbl="node1" presStyleIdx="0" presStyleCnt="4"/>
      <dgm:spPr/>
      <dgm:t>
        <a:bodyPr/>
        <a:lstStyle/>
        <a:p>
          <a:endParaRPr lang="ru-RU"/>
        </a:p>
      </dgm:t>
    </dgm:pt>
    <dgm:pt modelId="{5F3EEAC4-A2D6-4A46-B6B8-04A9C23DD024}" type="pres">
      <dgm:prSet presAssocID="{0DB19EAE-EFA2-4479-A0AB-74E69CA2DA80}" presName="childShape" presStyleCnt="0"/>
      <dgm:spPr/>
    </dgm:pt>
    <dgm:pt modelId="{32143912-5507-44DA-8277-133C2AF1BACE}" type="pres">
      <dgm:prSet presAssocID="{710683A9-C2EE-44E2-BF37-0D42BAF4DC2B}" presName="Name13" presStyleLbl="parChTrans1D2" presStyleIdx="0" presStyleCnt="16"/>
      <dgm:spPr/>
      <dgm:t>
        <a:bodyPr/>
        <a:lstStyle/>
        <a:p>
          <a:endParaRPr lang="ru-RU"/>
        </a:p>
      </dgm:t>
    </dgm:pt>
    <dgm:pt modelId="{3BF6DACE-37FA-4906-86C6-218F3B0D0B3F}" type="pres">
      <dgm:prSet presAssocID="{9D9AA175-4A4B-4E5A-9EF1-1F869B2BF3F2}" presName="childText" presStyleLbl="bgAcc1" presStyleIdx="0" presStyleCnt="16" custScaleX="1864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DC2864-F85E-477C-A8A7-640F3B850096}" type="pres">
      <dgm:prSet presAssocID="{87ACB70B-F7E0-4CEF-9469-861BFCF417AE}" presName="Name13" presStyleLbl="parChTrans1D2" presStyleIdx="1" presStyleCnt="16"/>
      <dgm:spPr/>
      <dgm:t>
        <a:bodyPr/>
        <a:lstStyle/>
        <a:p>
          <a:endParaRPr lang="ru-RU"/>
        </a:p>
      </dgm:t>
    </dgm:pt>
    <dgm:pt modelId="{1A2C085A-A31F-4421-9D59-0141DB854944}" type="pres">
      <dgm:prSet presAssocID="{DD74500D-187D-40B2-8E25-4703EE17FD45}" presName="childText" presStyleLbl="bgAcc1" presStyleIdx="1" presStyleCnt="16" custScaleX="1864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70789F-35EB-41ED-963F-014CCF244259}" type="pres">
      <dgm:prSet presAssocID="{3B11BDB9-CA03-41A6-815C-28989633B437}" presName="Name13" presStyleLbl="parChTrans1D2" presStyleIdx="2" presStyleCnt="16"/>
      <dgm:spPr/>
      <dgm:t>
        <a:bodyPr/>
        <a:lstStyle/>
        <a:p>
          <a:endParaRPr lang="ru-RU"/>
        </a:p>
      </dgm:t>
    </dgm:pt>
    <dgm:pt modelId="{C4768024-D57F-4CDA-B495-9898E8ACB734}" type="pres">
      <dgm:prSet presAssocID="{4DDE44B7-8E31-4999-B4DF-B10CB40E3EA5}" presName="childText" presStyleLbl="bgAcc1" presStyleIdx="2" presStyleCnt="16" custScaleX="1864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9B8AD7-9EBB-4B32-A804-F5FE31D750D5}" type="pres">
      <dgm:prSet presAssocID="{9603C399-970B-4021-A47D-BE4537392C76}" presName="Name13" presStyleLbl="parChTrans1D2" presStyleIdx="3" presStyleCnt="16"/>
      <dgm:spPr/>
      <dgm:t>
        <a:bodyPr/>
        <a:lstStyle/>
        <a:p>
          <a:endParaRPr lang="ru-RU"/>
        </a:p>
      </dgm:t>
    </dgm:pt>
    <dgm:pt modelId="{02780E37-7162-47B4-9A94-1E8578ED5C06}" type="pres">
      <dgm:prSet presAssocID="{43DF64B3-81FB-4CD9-8FCC-968C25582ABB}" presName="childText" presStyleLbl="bgAcc1" presStyleIdx="3" presStyleCnt="16" custScaleX="1864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4F9FA1-F65A-43CC-B746-A41F9F81100F}" type="pres">
      <dgm:prSet presAssocID="{960D1E16-9C14-4805-8389-92585B94458D}" presName="root" presStyleCnt="0"/>
      <dgm:spPr/>
    </dgm:pt>
    <dgm:pt modelId="{B709C24B-E7D1-446D-A902-616E5BC38188}" type="pres">
      <dgm:prSet presAssocID="{960D1E16-9C14-4805-8389-92585B94458D}" presName="rootComposite" presStyleCnt="0"/>
      <dgm:spPr/>
    </dgm:pt>
    <dgm:pt modelId="{F6B3A854-B29E-4E90-A9F0-97298767444A}" type="pres">
      <dgm:prSet presAssocID="{960D1E16-9C14-4805-8389-92585B94458D}" presName="rootText" presStyleLbl="node1" presStyleIdx="1" presStyleCnt="4" custScaleX="142566"/>
      <dgm:spPr/>
      <dgm:t>
        <a:bodyPr/>
        <a:lstStyle/>
        <a:p>
          <a:endParaRPr lang="ru-RU"/>
        </a:p>
      </dgm:t>
    </dgm:pt>
    <dgm:pt modelId="{CA09D9C1-0B11-41DC-A19D-86ABAB995AEF}" type="pres">
      <dgm:prSet presAssocID="{960D1E16-9C14-4805-8389-92585B94458D}" presName="rootConnector" presStyleLbl="node1" presStyleIdx="1" presStyleCnt="4"/>
      <dgm:spPr/>
      <dgm:t>
        <a:bodyPr/>
        <a:lstStyle/>
        <a:p>
          <a:endParaRPr lang="ru-RU"/>
        </a:p>
      </dgm:t>
    </dgm:pt>
    <dgm:pt modelId="{A13739C4-8D26-48EC-A85B-47AAE500F632}" type="pres">
      <dgm:prSet presAssocID="{960D1E16-9C14-4805-8389-92585B94458D}" presName="childShape" presStyleCnt="0"/>
      <dgm:spPr/>
    </dgm:pt>
    <dgm:pt modelId="{91F8BEA3-7F89-4419-86CE-2F7FE93D4188}" type="pres">
      <dgm:prSet presAssocID="{E010D6F2-501B-42BF-98D6-D8E9427EF597}" presName="Name13" presStyleLbl="parChTrans1D2" presStyleIdx="4" presStyleCnt="16"/>
      <dgm:spPr/>
      <dgm:t>
        <a:bodyPr/>
        <a:lstStyle/>
        <a:p>
          <a:endParaRPr lang="ru-RU"/>
        </a:p>
      </dgm:t>
    </dgm:pt>
    <dgm:pt modelId="{E4933972-89FB-49F4-B216-17BE1A154B8F}" type="pres">
      <dgm:prSet presAssocID="{FF887E64-2D67-4581-A3D9-30C913B916DA}" presName="childText" presStyleLbl="bgAcc1" presStyleIdx="4" presStyleCnt="16" custScaleX="1747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9865DE-D42A-4B5F-ACE5-0A475C1ED0FC}" type="pres">
      <dgm:prSet presAssocID="{15C2921D-FDE6-45CA-BB99-10CC12667749}" presName="Name13" presStyleLbl="parChTrans1D2" presStyleIdx="5" presStyleCnt="16"/>
      <dgm:spPr/>
      <dgm:t>
        <a:bodyPr/>
        <a:lstStyle/>
        <a:p>
          <a:endParaRPr lang="ru-RU"/>
        </a:p>
      </dgm:t>
    </dgm:pt>
    <dgm:pt modelId="{F9488681-9929-48FE-95FC-20D4C9B90809}" type="pres">
      <dgm:prSet presAssocID="{9B16049E-F50C-469B-BE1D-A7CA69417039}" presName="childText" presStyleLbl="bgAcc1" presStyleIdx="5" presStyleCnt="16" custScaleX="1747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A93C62-FEF8-4DC9-A4B3-66EF1DC40FF6}" type="pres">
      <dgm:prSet presAssocID="{51E9DB57-327A-4BAE-B1AD-7BEF13F9BA1D}" presName="Name13" presStyleLbl="parChTrans1D2" presStyleIdx="6" presStyleCnt="16"/>
      <dgm:spPr/>
      <dgm:t>
        <a:bodyPr/>
        <a:lstStyle/>
        <a:p>
          <a:endParaRPr lang="ru-RU"/>
        </a:p>
      </dgm:t>
    </dgm:pt>
    <dgm:pt modelId="{28B810ED-56C5-4490-8BAC-E7FD146392E1}" type="pres">
      <dgm:prSet presAssocID="{6C0DA049-F33E-4765-BB1E-6827B652A8AB}" presName="childText" presStyleLbl="bgAcc1" presStyleIdx="6" presStyleCnt="16" custScaleX="1788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082BA4-DC5A-4D35-A9EE-46D89F633947}" type="pres">
      <dgm:prSet presAssocID="{8CAE5D7B-53C8-4BF0-B897-1689ACCE551B}" presName="Name13" presStyleLbl="parChTrans1D2" presStyleIdx="7" presStyleCnt="16"/>
      <dgm:spPr/>
      <dgm:t>
        <a:bodyPr/>
        <a:lstStyle/>
        <a:p>
          <a:endParaRPr lang="ru-RU"/>
        </a:p>
      </dgm:t>
    </dgm:pt>
    <dgm:pt modelId="{6739644B-54BD-4465-8A81-766E10A71CE5}" type="pres">
      <dgm:prSet presAssocID="{3D982024-6B5A-457E-BBEF-467D27825554}" presName="childText" presStyleLbl="bgAcc1" presStyleIdx="7" presStyleCnt="16" custScaleX="1747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3C5072-3966-4830-B234-63A48824BCAD}" type="pres">
      <dgm:prSet presAssocID="{044086A0-9602-44BA-B410-F8567A17C197}" presName="root" presStyleCnt="0"/>
      <dgm:spPr/>
    </dgm:pt>
    <dgm:pt modelId="{079BAA03-59F3-434B-882C-74C64F6A6743}" type="pres">
      <dgm:prSet presAssocID="{044086A0-9602-44BA-B410-F8567A17C197}" presName="rootComposite" presStyleCnt="0"/>
      <dgm:spPr/>
    </dgm:pt>
    <dgm:pt modelId="{9B301778-F909-4D2A-884D-D3BAC93048D1}" type="pres">
      <dgm:prSet presAssocID="{044086A0-9602-44BA-B410-F8567A17C197}" presName="rootText" presStyleLbl="node1" presStyleIdx="2" presStyleCnt="4" custScaleX="159898"/>
      <dgm:spPr/>
      <dgm:t>
        <a:bodyPr/>
        <a:lstStyle/>
        <a:p>
          <a:endParaRPr lang="ru-RU"/>
        </a:p>
      </dgm:t>
    </dgm:pt>
    <dgm:pt modelId="{88AA3525-C13F-4E8C-83AC-E386B6A9AB55}" type="pres">
      <dgm:prSet presAssocID="{044086A0-9602-44BA-B410-F8567A17C197}" presName="rootConnector" presStyleLbl="node1" presStyleIdx="2" presStyleCnt="4"/>
      <dgm:spPr/>
      <dgm:t>
        <a:bodyPr/>
        <a:lstStyle/>
        <a:p>
          <a:endParaRPr lang="ru-RU"/>
        </a:p>
      </dgm:t>
    </dgm:pt>
    <dgm:pt modelId="{D3F61BA5-8690-42A3-BF70-144370B3F87E}" type="pres">
      <dgm:prSet presAssocID="{044086A0-9602-44BA-B410-F8567A17C197}" presName="childShape" presStyleCnt="0"/>
      <dgm:spPr/>
    </dgm:pt>
    <dgm:pt modelId="{146F03EA-1101-49C0-B723-A83911E51560}" type="pres">
      <dgm:prSet presAssocID="{AD0F10D8-2918-4D53-A435-EBA73AF164ED}" presName="Name13" presStyleLbl="parChTrans1D2" presStyleIdx="8" presStyleCnt="16"/>
      <dgm:spPr/>
      <dgm:t>
        <a:bodyPr/>
        <a:lstStyle/>
        <a:p>
          <a:endParaRPr lang="ru-RU"/>
        </a:p>
      </dgm:t>
    </dgm:pt>
    <dgm:pt modelId="{A7D683FD-3011-4365-9D70-A190A539D7D0}" type="pres">
      <dgm:prSet presAssocID="{661A68E0-3348-4A42-95B4-241204B85A3E}" presName="childText" presStyleLbl="bgAcc1" presStyleIdx="8" presStyleCnt="16" custScaleX="1747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22A389-FD3D-4A90-95C7-CD9792B905C5}" type="pres">
      <dgm:prSet presAssocID="{ABAA8056-84C8-4645-B8B0-69F0FE8ECF0D}" presName="Name13" presStyleLbl="parChTrans1D2" presStyleIdx="9" presStyleCnt="16"/>
      <dgm:spPr/>
      <dgm:t>
        <a:bodyPr/>
        <a:lstStyle/>
        <a:p>
          <a:endParaRPr lang="ru-RU"/>
        </a:p>
      </dgm:t>
    </dgm:pt>
    <dgm:pt modelId="{EF210FC8-C120-43AD-929C-AB230230C78A}" type="pres">
      <dgm:prSet presAssocID="{BA65D5C4-1CAC-4CF7-9840-0A48CEFBA151}" presName="childText" presStyleLbl="bgAcc1" presStyleIdx="9" presStyleCnt="16" custScaleX="1747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1117CF-0A32-4D34-AAB0-BFC12A34BD4D}" type="pres">
      <dgm:prSet presAssocID="{F04F2C81-27DB-4C05-A296-8D588D1D18A7}" presName="Name13" presStyleLbl="parChTrans1D2" presStyleIdx="10" presStyleCnt="16"/>
      <dgm:spPr/>
      <dgm:t>
        <a:bodyPr/>
        <a:lstStyle/>
        <a:p>
          <a:endParaRPr lang="ru-RU"/>
        </a:p>
      </dgm:t>
    </dgm:pt>
    <dgm:pt modelId="{BA8D3F15-1187-4418-AAD2-83C49219F358}" type="pres">
      <dgm:prSet presAssocID="{66A7ABA0-CDA4-4628-B555-6D2B985FC96A}" presName="childText" presStyleLbl="bgAcc1" presStyleIdx="10" presStyleCnt="16" custScaleX="1747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458AC3-18E0-4066-AC68-F817A2DE33A0}" type="pres">
      <dgm:prSet presAssocID="{007E1A70-4F10-4DD8-9BD9-E372136130ED}" presName="Name13" presStyleLbl="parChTrans1D2" presStyleIdx="11" presStyleCnt="16"/>
      <dgm:spPr/>
      <dgm:t>
        <a:bodyPr/>
        <a:lstStyle/>
        <a:p>
          <a:endParaRPr lang="ru-RU"/>
        </a:p>
      </dgm:t>
    </dgm:pt>
    <dgm:pt modelId="{D9164A34-44A7-4651-A018-5BD95FC6A34C}" type="pres">
      <dgm:prSet presAssocID="{3CE88BD4-92D2-4698-941A-2050EED91A28}" presName="childText" presStyleLbl="bgAcc1" presStyleIdx="11" presStyleCnt="16" custScaleX="1747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5DF15F-9683-4A22-8D0E-AD88F4472C26}" type="pres">
      <dgm:prSet presAssocID="{FEAC29D0-4929-4C7A-886B-8872D39ED483}" presName="root" presStyleCnt="0"/>
      <dgm:spPr/>
    </dgm:pt>
    <dgm:pt modelId="{CF61FC66-CC1D-4382-B260-17C9FD77F300}" type="pres">
      <dgm:prSet presAssocID="{FEAC29D0-4929-4C7A-886B-8872D39ED483}" presName="rootComposite" presStyleCnt="0"/>
      <dgm:spPr/>
    </dgm:pt>
    <dgm:pt modelId="{BB75525F-E08A-456E-8EB2-8028C197AC93}" type="pres">
      <dgm:prSet presAssocID="{FEAC29D0-4929-4C7A-886B-8872D39ED483}" presName="rootText" presStyleLbl="node1" presStyleIdx="3" presStyleCnt="4" custScaleX="163790"/>
      <dgm:spPr/>
      <dgm:t>
        <a:bodyPr/>
        <a:lstStyle/>
        <a:p>
          <a:endParaRPr lang="ru-RU"/>
        </a:p>
      </dgm:t>
    </dgm:pt>
    <dgm:pt modelId="{873E4856-2DD4-4CEC-930D-149A3687B081}" type="pres">
      <dgm:prSet presAssocID="{FEAC29D0-4929-4C7A-886B-8872D39ED483}" presName="rootConnector" presStyleLbl="node1" presStyleIdx="3" presStyleCnt="4"/>
      <dgm:spPr/>
      <dgm:t>
        <a:bodyPr/>
        <a:lstStyle/>
        <a:p>
          <a:endParaRPr lang="ru-RU"/>
        </a:p>
      </dgm:t>
    </dgm:pt>
    <dgm:pt modelId="{37256B02-3ADD-476F-91B2-6B8AC5ACF029}" type="pres">
      <dgm:prSet presAssocID="{FEAC29D0-4929-4C7A-886B-8872D39ED483}" presName="childShape" presStyleCnt="0"/>
      <dgm:spPr/>
    </dgm:pt>
    <dgm:pt modelId="{C6D2E83E-8BD1-40EE-8499-65AA32EE558C}" type="pres">
      <dgm:prSet presAssocID="{85FAF5A6-0CD4-467F-BC2D-65FA4C619065}" presName="Name13" presStyleLbl="parChTrans1D2" presStyleIdx="12" presStyleCnt="16"/>
      <dgm:spPr/>
      <dgm:t>
        <a:bodyPr/>
        <a:lstStyle/>
        <a:p>
          <a:endParaRPr lang="ru-RU"/>
        </a:p>
      </dgm:t>
    </dgm:pt>
    <dgm:pt modelId="{A11E0424-3D0C-421D-8031-BE16EC94F4E6}" type="pres">
      <dgm:prSet presAssocID="{ADFA9F7E-66FD-4525-8969-BA88993300F2}" presName="childText" presStyleLbl="bgAcc1" presStyleIdx="12" presStyleCnt="16" custScaleX="1607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40C65B-27B3-44B1-ABC4-9D38A147DB6E}" type="pres">
      <dgm:prSet presAssocID="{F3916C57-AA50-4FC8-AAE2-CC306D942A8D}" presName="Name13" presStyleLbl="parChTrans1D2" presStyleIdx="13" presStyleCnt="16"/>
      <dgm:spPr/>
      <dgm:t>
        <a:bodyPr/>
        <a:lstStyle/>
        <a:p>
          <a:endParaRPr lang="ru-RU"/>
        </a:p>
      </dgm:t>
    </dgm:pt>
    <dgm:pt modelId="{DACE9CDB-183B-4E37-9A4D-71D05F5BA47A}" type="pres">
      <dgm:prSet presAssocID="{4F4C0FCD-30CB-4AD9-A7B3-6AA1A454405F}" presName="childText" presStyleLbl="bgAcc1" presStyleIdx="13" presStyleCnt="16" custScaleX="1607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617913-8B13-4B33-8A4E-F1168C5B7537}" type="pres">
      <dgm:prSet presAssocID="{F6E666C5-8E84-4D25-8411-7F5560B5772A}" presName="Name13" presStyleLbl="parChTrans1D2" presStyleIdx="14" presStyleCnt="16"/>
      <dgm:spPr/>
      <dgm:t>
        <a:bodyPr/>
        <a:lstStyle/>
        <a:p>
          <a:endParaRPr lang="ru-RU"/>
        </a:p>
      </dgm:t>
    </dgm:pt>
    <dgm:pt modelId="{C3ABE2DD-72CB-46CC-971D-ACA60DCCA260}" type="pres">
      <dgm:prSet presAssocID="{C3142703-C4C9-4289-8622-A0371A544926}" presName="childText" presStyleLbl="bgAcc1" presStyleIdx="14" presStyleCnt="16" custScaleX="1637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E11A33-D915-4153-A6A9-63E9B7BC241E}" type="pres">
      <dgm:prSet presAssocID="{ADA0AD8F-B542-45A5-A732-52BB0D71D115}" presName="Name13" presStyleLbl="parChTrans1D2" presStyleIdx="15" presStyleCnt="16"/>
      <dgm:spPr/>
    </dgm:pt>
    <dgm:pt modelId="{B283FF7F-7504-448B-81FF-A75CA76AD9BA}" type="pres">
      <dgm:prSet presAssocID="{6E861A75-F300-4590-AB9A-71A9C4B003D4}" presName="childText" presStyleLbl="bgAcc1" presStyleIdx="15" presStyleCnt="16" custScaleX="1677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A0B04D5-3BB1-40B6-84E6-5785EFDBE387}" type="presOf" srcId="{0DB19EAE-EFA2-4479-A0AB-74E69CA2DA80}" destId="{607972AD-B517-4F59-9DD3-51B42B74F9A4}" srcOrd="0" destOrd="0" presId="urn:microsoft.com/office/officeart/2005/8/layout/hierarchy3"/>
    <dgm:cxn modelId="{7A49F46F-9E5B-4D93-9452-FB5DC09FD030}" type="presOf" srcId="{0DB19EAE-EFA2-4479-A0AB-74E69CA2DA80}" destId="{5FEC3239-0726-455D-AF8A-89A805632F62}" srcOrd="1" destOrd="0" presId="urn:microsoft.com/office/officeart/2005/8/layout/hierarchy3"/>
    <dgm:cxn modelId="{3A7892BF-59BD-4770-9BD0-F1D488940CE5}" type="presOf" srcId="{E2AB4F22-B57C-4D19-9C47-05F031BA81B5}" destId="{B1860751-E307-4905-A28F-AACC344F7142}" srcOrd="0" destOrd="0" presId="urn:microsoft.com/office/officeart/2005/8/layout/hierarchy3"/>
    <dgm:cxn modelId="{9F4694A3-2A76-47CF-9D03-D4573A3DAD2D}" type="presOf" srcId="{007E1A70-4F10-4DD8-9BD9-E372136130ED}" destId="{DA458AC3-18E0-4066-AC68-F817A2DE33A0}" srcOrd="0" destOrd="0" presId="urn:microsoft.com/office/officeart/2005/8/layout/hierarchy3"/>
    <dgm:cxn modelId="{39758DB2-B12C-4DD6-BEDE-9EE2EADC1525}" type="presOf" srcId="{044086A0-9602-44BA-B410-F8567A17C197}" destId="{88AA3525-C13F-4E8C-83AC-E386B6A9AB55}" srcOrd="1" destOrd="0" presId="urn:microsoft.com/office/officeart/2005/8/layout/hierarchy3"/>
    <dgm:cxn modelId="{E9C068AE-643A-4B6E-AA02-CC1458DA1154}" type="presOf" srcId="{9B16049E-F50C-469B-BE1D-A7CA69417039}" destId="{F9488681-9929-48FE-95FC-20D4C9B90809}" srcOrd="0" destOrd="0" presId="urn:microsoft.com/office/officeart/2005/8/layout/hierarchy3"/>
    <dgm:cxn modelId="{6BB89813-93D9-49B6-A2C0-529F363D53DF}" type="presOf" srcId="{ABAA8056-84C8-4645-B8B0-69F0FE8ECF0D}" destId="{7422A389-FD3D-4A90-95C7-CD9792B905C5}" srcOrd="0" destOrd="0" presId="urn:microsoft.com/office/officeart/2005/8/layout/hierarchy3"/>
    <dgm:cxn modelId="{54357486-617D-4DAE-A93D-246325619C75}" type="presOf" srcId="{044086A0-9602-44BA-B410-F8567A17C197}" destId="{9B301778-F909-4D2A-884D-D3BAC93048D1}" srcOrd="0" destOrd="0" presId="urn:microsoft.com/office/officeart/2005/8/layout/hierarchy3"/>
    <dgm:cxn modelId="{87BCF387-F8A3-4F8E-BC00-D7CF797C78F1}" type="presOf" srcId="{6E861A75-F300-4590-AB9A-71A9C4B003D4}" destId="{B283FF7F-7504-448B-81FF-A75CA76AD9BA}" srcOrd="0" destOrd="0" presId="urn:microsoft.com/office/officeart/2005/8/layout/hierarchy3"/>
    <dgm:cxn modelId="{81869079-2A61-453A-B66F-184221E085EE}" type="presOf" srcId="{ADFA9F7E-66FD-4525-8969-BA88993300F2}" destId="{A11E0424-3D0C-421D-8031-BE16EC94F4E6}" srcOrd="0" destOrd="0" presId="urn:microsoft.com/office/officeart/2005/8/layout/hierarchy3"/>
    <dgm:cxn modelId="{682BE85F-E14C-4BE0-9442-0783ABE607D2}" type="presOf" srcId="{FF887E64-2D67-4581-A3D9-30C913B916DA}" destId="{E4933972-89FB-49F4-B216-17BE1A154B8F}" srcOrd="0" destOrd="0" presId="urn:microsoft.com/office/officeart/2005/8/layout/hierarchy3"/>
    <dgm:cxn modelId="{BBBC1C18-F549-43C7-9A2E-B671C464D846}" type="presOf" srcId="{3CE88BD4-92D2-4698-941A-2050EED91A28}" destId="{D9164A34-44A7-4651-A018-5BD95FC6A34C}" srcOrd="0" destOrd="0" presId="urn:microsoft.com/office/officeart/2005/8/layout/hierarchy3"/>
    <dgm:cxn modelId="{3C027B20-25C5-4D33-9BA6-7DDBBCE8B916}" type="presOf" srcId="{F04F2C81-27DB-4C05-A296-8D588D1D18A7}" destId="{2D1117CF-0A32-4D34-AAB0-BFC12A34BD4D}" srcOrd="0" destOrd="0" presId="urn:microsoft.com/office/officeart/2005/8/layout/hierarchy3"/>
    <dgm:cxn modelId="{B1A9A2B0-AFCC-40D4-9891-61BDCC7B7F4F}" type="presOf" srcId="{FEAC29D0-4929-4C7A-886B-8872D39ED483}" destId="{BB75525F-E08A-456E-8EB2-8028C197AC93}" srcOrd="0" destOrd="0" presId="urn:microsoft.com/office/officeart/2005/8/layout/hierarchy3"/>
    <dgm:cxn modelId="{6F5D805B-3D27-4664-A9CE-A49E32FB6FD2}" srcId="{0DB19EAE-EFA2-4479-A0AB-74E69CA2DA80}" destId="{4DDE44B7-8E31-4999-B4DF-B10CB40E3EA5}" srcOrd="2" destOrd="0" parTransId="{3B11BDB9-CA03-41A6-815C-28989633B437}" sibTransId="{AB4006FB-71FF-4CC2-B182-ECE7E863364B}"/>
    <dgm:cxn modelId="{C3A5E7B8-7343-492A-A088-6BD13ADD44FB}" srcId="{E2AB4F22-B57C-4D19-9C47-05F031BA81B5}" destId="{960D1E16-9C14-4805-8389-92585B94458D}" srcOrd="1" destOrd="0" parTransId="{B6A52672-8776-4306-8DD0-DF562FA59F09}" sibTransId="{AA0273AB-3B48-461C-92D7-4EB867C66E2E}"/>
    <dgm:cxn modelId="{0429B5C3-2E33-4ABF-95F2-1390EED65B97}" type="presOf" srcId="{66A7ABA0-CDA4-4628-B555-6D2B985FC96A}" destId="{BA8D3F15-1187-4418-AAD2-83C49219F358}" srcOrd="0" destOrd="0" presId="urn:microsoft.com/office/officeart/2005/8/layout/hierarchy3"/>
    <dgm:cxn modelId="{E9ADE3A8-1E08-4C41-B531-7F544CA18484}" type="presOf" srcId="{BA65D5C4-1CAC-4CF7-9840-0A48CEFBA151}" destId="{EF210FC8-C120-43AD-929C-AB230230C78A}" srcOrd="0" destOrd="0" presId="urn:microsoft.com/office/officeart/2005/8/layout/hierarchy3"/>
    <dgm:cxn modelId="{69583C3A-3DCD-4ED6-8E06-C365DB1F121B}" srcId="{0DB19EAE-EFA2-4479-A0AB-74E69CA2DA80}" destId="{9D9AA175-4A4B-4E5A-9EF1-1F869B2BF3F2}" srcOrd="0" destOrd="0" parTransId="{710683A9-C2EE-44E2-BF37-0D42BAF4DC2B}" sibTransId="{21499853-0936-447F-8DDA-C0A202152EE3}"/>
    <dgm:cxn modelId="{011755E3-4BDF-484D-96CE-5370CF0D946C}" type="presOf" srcId="{4DDE44B7-8E31-4999-B4DF-B10CB40E3EA5}" destId="{C4768024-D57F-4CDA-B495-9898E8ACB734}" srcOrd="0" destOrd="0" presId="urn:microsoft.com/office/officeart/2005/8/layout/hierarchy3"/>
    <dgm:cxn modelId="{9325453D-8F81-478D-9DF0-C1C30357184F}" srcId="{960D1E16-9C14-4805-8389-92585B94458D}" destId="{9B16049E-F50C-469B-BE1D-A7CA69417039}" srcOrd="1" destOrd="0" parTransId="{15C2921D-FDE6-45CA-BB99-10CC12667749}" sibTransId="{9B2FBFA9-1B37-4F81-BD79-3C79602DD287}"/>
    <dgm:cxn modelId="{0836E944-56B8-4733-A7F3-6F7F7E3E71EE}" type="presOf" srcId="{DD74500D-187D-40B2-8E25-4703EE17FD45}" destId="{1A2C085A-A31F-4421-9D59-0141DB854944}" srcOrd="0" destOrd="0" presId="urn:microsoft.com/office/officeart/2005/8/layout/hierarchy3"/>
    <dgm:cxn modelId="{32C8CAFC-7D79-48A6-892C-7A9633DC288B}" srcId="{960D1E16-9C14-4805-8389-92585B94458D}" destId="{3D982024-6B5A-457E-BBEF-467D27825554}" srcOrd="3" destOrd="0" parTransId="{8CAE5D7B-53C8-4BF0-B897-1689ACCE551B}" sibTransId="{16CA6CEF-4199-4897-9DBA-4CE01629640C}"/>
    <dgm:cxn modelId="{58197526-EF73-4F94-9331-BF8BCAAE6324}" srcId="{FEAC29D0-4929-4C7A-886B-8872D39ED483}" destId="{C3142703-C4C9-4289-8622-A0371A544926}" srcOrd="2" destOrd="0" parTransId="{F6E666C5-8E84-4D25-8411-7F5560B5772A}" sibTransId="{2C4A066F-C5F0-46FF-AE41-BFB99EFE9B10}"/>
    <dgm:cxn modelId="{42DDB574-9E79-4B58-8A6B-1136A7E57C05}" type="presOf" srcId="{710683A9-C2EE-44E2-BF37-0D42BAF4DC2B}" destId="{32143912-5507-44DA-8277-133C2AF1BACE}" srcOrd="0" destOrd="0" presId="urn:microsoft.com/office/officeart/2005/8/layout/hierarchy3"/>
    <dgm:cxn modelId="{CBE9C7F1-CF86-43EE-BB31-38F93E1CB60B}" type="presOf" srcId="{6C0DA049-F33E-4765-BB1E-6827B652A8AB}" destId="{28B810ED-56C5-4490-8BAC-E7FD146392E1}" srcOrd="0" destOrd="0" presId="urn:microsoft.com/office/officeart/2005/8/layout/hierarchy3"/>
    <dgm:cxn modelId="{4B371021-85B5-41AA-A0A7-5F0E6D331201}" type="presOf" srcId="{9603C399-970B-4021-A47D-BE4537392C76}" destId="{989B8AD7-9EBB-4B32-A804-F5FE31D750D5}" srcOrd="0" destOrd="0" presId="urn:microsoft.com/office/officeart/2005/8/layout/hierarchy3"/>
    <dgm:cxn modelId="{65967265-94A0-4E01-9DE6-6C4D2DAC0224}" srcId="{044086A0-9602-44BA-B410-F8567A17C197}" destId="{661A68E0-3348-4A42-95B4-241204B85A3E}" srcOrd="0" destOrd="0" parTransId="{AD0F10D8-2918-4D53-A435-EBA73AF164ED}" sibTransId="{5AEFB919-430E-447E-8FB8-2B5CD98B01D9}"/>
    <dgm:cxn modelId="{EBBD348C-DE0A-487E-849B-80C01E7C87D6}" srcId="{FEAC29D0-4929-4C7A-886B-8872D39ED483}" destId="{4F4C0FCD-30CB-4AD9-A7B3-6AA1A454405F}" srcOrd="1" destOrd="0" parTransId="{F3916C57-AA50-4FC8-AAE2-CC306D942A8D}" sibTransId="{1219B944-ED5C-462B-8F6F-9A10D461E7B3}"/>
    <dgm:cxn modelId="{95BEE8CC-8FE3-4CA7-AA0F-ADA1CA9A3E37}" type="presOf" srcId="{3B11BDB9-CA03-41A6-815C-28989633B437}" destId="{1870789F-35EB-41ED-963F-014CCF244259}" srcOrd="0" destOrd="0" presId="urn:microsoft.com/office/officeart/2005/8/layout/hierarchy3"/>
    <dgm:cxn modelId="{B566CFD3-8091-4A7D-8FBB-F357D34D7178}" type="presOf" srcId="{960D1E16-9C14-4805-8389-92585B94458D}" destId="{CA09D9C1-0B11-41DC-A19D-86ABAB995AEF}" srcOrd="1" destOrd="0" presId="urn:microsoft.com/office/officeart/2005/8/layout/hierarchy3"/>
    <dgm:cxn modelId="{A34C2176-9196-4A99-90FD-79610A4F7022}" type="presOf" srcId="{FEAC29D0-4929-4C7A-886B-8872D39ED483}" destId="{873E4856-2DD4-4CEC-930D-149A3687B081}" srcOrd="1" destOrd="0" presId="urn:microsoft.com/office/officeart/2005/8/layout/hierarchy3"/>
    <dgm:cxn modelId="{DC8D9F9D-4FEB-4104-9EE2-ADB470FE1A59}" srcId="{044086A0-9602-44BA-B410-F8567A17C197}" destId="{3CE88BD4-92D2-4698-941A-2050EED91A28}" srcOrd="3" destOrd="0" parTransId="{007E1A70-4F10-4DD8-9BD9-E372136130ED}" sibTransId="{F31D2A24-9080-459F-BC0C-5BD13C180E31}"/>
    <dgm:cxn modelId="{51D9FBD1-6369-41C0-A536-EFD46B49DF4E}" type="presOf" srcId="{9D9AA175-4A4B-4E5A-9EF1-1F869B2BF3F2}" destId="{3BF6DACE-37FA-4906-86C6-218F3B0D0B3F}" srcOrd="0" destOrd="0" presId="urn:microsoft.com/office/officeart/2005/8/layout/hierarchy3"/>
    <dgm:cxn modelId="{314E70D4-74A2-40D1-A0CC-884CF4B75152}" type="presOf" srcId="{AD0F10D8-2918-4D53-A435-EBA73AF164ED}" destId="{146F03EA-1101-49C0-B723-A83911E51560}" srcOrd="0" destOrd="0" presId="urn:microsoft.com/office/officeart/2005/8/layout/hierarchy3"/>
    <dgm:cxn modelId="{34DDDB07-01C3-413F-92F0-1432149FC2E3}" type="presOf" srcId="{85FAF5A6-0CD4-467F-BC2D-65FA4C619065}" destId="{C6D2E83E-8BD1-40EE-8499-65AA32EE558C}" srcOrd="0" destOrd="0" presId="urn:microsoft.com/office/officeart/2005/8/layout/hierarchy3"/>
    <dgm:cxn modelId="{CCC1A265-33BD-4EAF-9785-E133A184F807}" srcId="{960D1E16-9C14-4805-8389-92585B94458D}" destId="{6C0DA049-F33E-4765-BB1E-6827B652A8AB}" srcOrd="2" destOrd="0" parTransId="{51E9DB57-327A-4BAE-B1AD-7BEF13F9BA1D}" sibTransId="{CB7DABCA-FC79-4028-BBB4-982ECA8D116C}"/>
    <dgm:cxn modelId="{D067515F-1397-4F4E-AF48-48A03FB3BF67}" srcId="{044086A0-9602-44BA-B410-F8567A17C197}" destId="{BA65D5C4-1CAC-4CF7-9840-0A48CEFBA151}" srcOrd="1" destOrd="0" parTransId="{ABAA8056-84C8-4645-B8B0-69F0FE8ECF0D}" sibTransId="{4935742B-F13C-49A4-BE67-AE448573D986}"/>
    <dgm:cxn modelId="{DFA5DCC5-9DC6-4271-B1E0-FC63A50113B0}" srcId="{E2AB4F22-B57C-4D19-9C47-05F031BA81B5}" destId="{044086A0-9602-44BA-B410-F8567A17C197}" srcOrd="2" destOrd="0" parTransId="{E4363416-9B57-4D84-A084-6059FEF3C5EC}" sibTransId="{B2C437DC-AEEA-4D07-8A6F-EB1CEB870B88}"/>
    <dgm:cxn modelId="{EA72B3B4-7992-4AA6-8429-D515FBD64A1C}" type="presOf" srcId="{3D982024-6B5A-457E-BBEF-467D27825554}" destId="{6739644B-54BD-4465-8A81-766E10A71CE5}" srcOrd="0" destOrd="0" presId="urn:microsoft.com/office/officeart/2005/8/layout/hierarchy3"/>
    <dgm:cxn modelId="{C46FBE43-55D5-40ED-9AE4-A0C48D2B1FC2}" srcId="{E2AB4F22-B57C-4D19-9C47-05F031BA81B5}" destId="{0DB19EAE-EFA2-4479-A0AB-74E69CA2DA80}" srcOrd="0" destOrd="0" parTransId="{9FC0EE8E-340B-4BEB-B296-E153551E89B1}" sibTransId="{16939BD3-2F7C-4B94-82FE-9A6EDADC9E0A}"/>
    <dgm:cxn modelId="{C3BFB634-7E61-4A26-AA3E-2ED43AC8A944}" srcId="{0DB19EAE-EFA2-4479-A0AB-74E69CA2DA80}" destId="{DD74500D-187D-40B2-8E25-4703EE17FD45}" srcOrd="1" destOrd="0" parTransId="{87ACB70B-F7E0-4CEF-9469-861BFCF417AE}" sibTransId="{D6C1716E-F564-4810-82CB-BB083D26F4D6}"/>
    <dgm:cxn modelId="{0C2ABAA4-4F92-483A-8B1B-474F55319E7E}" type="presOf" srcId="{4F4C0FCD-30CB-4AD9-A7B3-6AA1A454405F}" destId="{DACE9CDB-183B-4E37-9A4D-71D05F5BA47A}" srcOrd="0" destOrd="0" presId="urn:microsoft.com/office/officeart/2005/8/layout/hierarchy3"/>
    <dgm:cxn modelId="{01AE4B82-49FE-40F1-B639-F20F2CB33F09}" type="presOf" srcId="{51E9DB57-327A-4BAE-B1AD-7BEF13F9BA1D}" destId="{A0A93C62-FEF8-4DC9-A4B3-66EF1DC40FF6}" srcOrd="0" destOrd="0" presId="urn:microsoft.com/office/officeart/2005/8/layout/hierarchy3"/>
    <dgm:cxn modelId="{44C3636C-94A4-4B64-A541-C33159F75C34}" type="presOf" srcId="{C3142703-C4C9-4289-8622-A0371A544926}" destId="{C3ABE2DD-72CB-46CC-971D-ACA60DCCA260}" srcOrd="0" destOrd="0" presId="urn:microsoft.com/office/officeart/2005/8/layout/hierarchy3"/>
    <dgm:cxn modelId="{15F6D3E7-DFDE-4780-880C-FD0F0F0A18F4}" srcId="{FEAC29D0-4929-4C7A-886B-8872D39ED483}" destId="{ADFA9F7E-66FD-4525-8969-BA88993300F2}" srcOrd="0" destOrd="0" parTransId="{85FAF5A6-0CD4-467F-BC2D-65FA4C619065}" sibTransId="{0492608C-1E8E-4624-946E-9F1B138F1B35}"/>
    <dgm:cxn modelId="{BBFC9310-B4D0-4FEA-ACB9-B5BDE652CA6D}" type="presOf" srcId="{15C2921D-FDE6-45CA-BB99-10CC12667749}" destId="{EF9865DE-D42A-4B5F-ACE5-0A475C1ED0FC}" srcOrd="0" destOrd="0" presId="urn:microsoft.com/office/officeart/2005/8/layout/hierarchy3"/>
    <dgm:cxn modelId="{891FD0B1-90E8-4181-8A9F-E410789082F5}" type="presOf" srcId="{661A68E0-3348-4A42-95B4-241204B85A3E}" destId="{A7D683FD-3011-4365-9D70-A190A539D7D0}" srcOrd="0" destOrd="0" presId="urn:microsoft.com/office/officeart/2005/8/layout/hierarchy3"/>
    <dgm:cxn modelId="{F0ADB99E-E0FC-49E4-A19B-449DD2BA33BA}" type="presOf" srcId="{87ACB70B-F7E0-4CEF-9469-861BFCF417AE}" destId="{35DC2864-F85E-477C-A8A7-640F3B850096}" srcOrd="0" destOrd="0" presId="urn:microsoft.com/office/officeart/2005/8/layout/hierarchy3"/>
    <dgm:cxn modelId="{C4E6996F-522D-493D-A1E5-8DFB4146F2CE}" type="presOf" srcId="{43DF64B3-81FB-4CD9-8FCC-968C25582ABB}" destId="{02780E37-7162-47B4-9A94-1E8578ED5C06}" srcOrd="0" destOrd="0" presId="urn:microsoft.com/office/officeart/2005/8/layout/hierarchy3"/>
    <dgm:cxn modelId="{26F92E61-2B45-4631-B909-C81528374FC3}" type="presOf" srcId="{8CAE5D7B-53C8-4BF0-B897-1689ACCE551B}" destId="{F0082BA4-DC5A-4D35-A9EE-46D89F633947}" srcOrd="0" destOrd="0" presId="urn:microsoft.com/office/officeart/2005/8/layout/hierarchy3"/>
    <dgm:cxn modelId="{0760431C-207E-45A4-84E7-E663505AFF74}" type="presOf" srcId="{F3916C57-AA50-4FC8-AAE2-CC306D942A8D}" destId="{6740C65B-27B3-44B1-ABC4-9D38A147DB6E}" srcOrd="0" destOrd="0" presId="urn:microsoft.com/office/officeart/2005/8/layout/hierarchy3"/>
    <dgm:cxn modelId="{FD5B819D-0E94-49B9-B77F-35C4E14E6C39}" type="presOf" srcId="{E010D6F2-501B-42BF-98D6-D8E9427EF597}" destId="{91F8BEA3-7F89-4419-86CE-2F7FE93D4188}" srcOrd="0" destOrd="0" presId="urn:microsoft.com/office/officeart/2005/8/layout/hierarchy3"/>
    <dgm:cxn modelId="{F8717E79-F032-4B6D-B634-43BC1DB7D761}" type="presOf" srcId="{ADA0AD8F-B542-45A5-A732-52BB0D71D115}" destId="{16E11A33-D915-4153-A6A9-63E9B7BC241E}" srcOrd="0" destOrd="0" presId="urn:microsoft.com/office/officeart/2005/8/layout/hierarchy3"/>
    <dgm:cxn modelId="{F2AC4639-BCD0-451B-A6E2-1CB17AEF6852}" srcId="{960D1E16-9C14-4805-8389-92585B94458D}" destId="{FF887E64-2D67-4581-A3D9-30C913B916DA}" srcOrd="0" destOrd="0" parTransId="{E010D6F2-501B-42BF-98D6-D8E9427EF597}" sibTransId="{6EC36736-2147-4CE4-9151-64406C8FDAC4}"/>
    <dgm:cxn modelId="{931563CB-06D7-423A-939E-A80D6C7A1E7F}" srcId="{E2AB4F22-B57C-4D19-9C47-05F031BA81B5}" destId="{FEAC29D0-4929-4C7A-886B-8872D39ED483}" srcOrd="3" destOrd="0" parTransId="{F84BB685-3D0E-47DF-AED8-C45593BDD10E}" sibTransId="{FD40819E-AFBF-4656-9EE4-F23537C1A081}"/>
    <dgm:cxn modelId="{060EDCD4-53E9-4947-8FFE-84D10B53C907}" srcId="{0DB19EAE-EFA2-4479-A0AB-74E69CA2DA80}" destId="{43DF64B3-81FB-4CD9-8FCC-968C25582ABB}" srcOrd="3" destOrd="0" parTransId="{9603C399-970B-4021-A47D-BE4537392C76}" sibTransId="{B017A09D-550D-4DB2-AFB6-2D1950544590}"/>
    <dgm:cxn modelId="{6DA336F7-0392-4927-B83D-D0C982C8F15F}" srcId="{044086A0-9602-44BA-B410-F8567A17C197}" destId="{66A7ABA0-CDA4-4628-B555-6D2B985FC96A}" srcOrd="2" destOrd="0" parTransId="{F04F2C81-27DB-4C05-A296-8D588D1D18A7}" sibTransId="{3D9F43BE-7997-4B16-B609-BF998B7CA63D}"/>
    <dgm:cxn modelId="{19B8B034-7985-4802-86D4-D3F71C2974E3}" type="presOf" srcId="{F6E666C5-8E84-4D25-8411-7F5560B5772A}" destId="{44617913-8B13-4B33-8A4E-F1168C5B7537}" srcOrd="0" destOrd="0" presId="urn:microsoft.com/office/officeart/2005/8/layout/hierarchy3"/>
    <dgm:cxn modelId="{907B7DAE-A2FE-45EE-8E70-9570B80D1E0F}" type="presOf" srcId="{960D1E16-9C14-4805-8389-92585B94458D}" destId="{F6B3A854-B29E-4E90-A9F0-97298767444A}" srcOrd="0" destOrd="0" presId="urn:microsoft.com/office/officeart/2005/8/layout/hierarchy3"/>
    <dgm:cxn modelId="{CEF552B8-86A4-4681-9783-E7B5A556131C}" srcId="{FEAC29D0-4929-4C7A-886B-8872D39ED483}" destId="{6E861A75-F300-4590-AB9A-71A9C4B003D4}" srcOrd="3" destOrd="0" parTransId="{ADA0AD8F-B542-45A5-A732-52BB0D71D115}" sibTransId="{930EF151-B9DD-4E49-938B-B23DD843912C}"/>
    <dgm:cxn modelId="{77B6042C-AE64-402B-8848-1EA7CA230735}" type="presParOf" srcId="{B1860751-E307-4905-A28F-AACC344F7142}" destId="{79581A54-E767-496D-862D-9BE38C66444E}" srcOrd="0" destOrd="0" presId="urn:microsoft.com/office/officeart/2005/8/layout/hierarchy3"/>
    <dgm:cxn modelId="{EDD44781-D5D5-4765-8D5C-D50727D9954D}" type="presParOf" srcId="{79581A54-E767-496D-862D-9BE38C66444E}" destId="{FDD6B679-2C53-4E91-A474-92584E5FB1AA}" srcOrd="0" destOrd="0" presId="urn:microsoft.com/office/officeart/2005/8/layout/hierarchy3"/>
    <dgm:cxn modelId="{E56D6AFA-F7F2-4905-B040-4E72531D03CC}" type="presParOf" srcId="{FDD6B679-2C53-4E91-A474-92584E5FB1AA}" destId="{607972AD-B517-4F59-9DD3-51B42B74F9A4}" srcOrd="0" destOrd="0" presId="urn:microsoft.com/office/officeart/2005/8/layout/hierarchy3"/>
    <dgm:cxn modelId="{A9874327-ECCA-46C5-AD43-EF032834D95F}" type="presParOf" srcId="{FDD6B679-2C53-4E91-A474-92584E5FB1AA}" destId="{5FEC3239-0726-455D-AF8A-89A805632F62}" srcOrd="1" destOrd="0" presId="urn:microsoft.com/office/officeart/2005/8/layout/hierarchy3"/>
    <dgm:cxn modelId="{B16AC33E-EFA2-4A38-9C00-A0F3ED205227}" type="presParOf" srcId="{79581A54-E767-496D-862D-9BE38C66444E}" destId="{5F3EEAC4-A2D6-4A46-B6B8-04A9C23DD024}" srcOrd="1" destOrd="0" presId="urn:microsoft.com/office/officeart/2005/8/layout/hierarchy3"/>
    <dgm:cxn modelId="{F5A6D2D3-833D-4065-B836-B3C9478AB428}" type="presParOf" srcId="{5F3EEAC4-A2D6-4A46-B6B8-04A9C23DD024}" destId="{32143912-5507-44DA-8277-133C2AF1BACE}" srcOrd="0" destOrd="0" presId="urn:microsoft.com/office/officeart/2005/8/layout/hierarchy3"/>
    <dgm:cxn modelId="{96DEB9F6-2FB3-4D92-9E41-ED0FCEAE75ED}" type="presParOf" srcId="{5F3EEAC4-A2D6-4A46-B6B8-04A9C23DD024}" destId="{3BF6DACE-37FA-4906-86C6-218F3B0D0B3F}" srcOrd="1" destOrd="0" presId="urn:microsoft.com/office/officeart/2005/8/layout/hierarchy3"/>
    <dgm:cxn modelId="{12FCFAFB-991A-4BCB-9604-F8F10278196D}" type="presParOf" srcId="{5F3EEAC4-A2D6-4A46-B6B8-04A9C23DD024}" destId="{35DC2864-F85E-477C-A8A7-640F3B850096}" srcOrd="2" destOrd="0" presId="urn:microsoft.com/office/officeart/2005/8/layout/hierarchy3"/>
    <dgm:cxn modelId="{61FF739F-BA8C-4830-81F6-64545957DBA5}" type="presParOf" srcId="{5F3EEAC4-A2D6-4A46-B6B8-04A9C23DD024}" destId="{1A2C085A-A31F-4421-9D59-0141DB854944}" srcOrd="3" destOrd="0" presId="urn:microsoft.com/office/officeart/2005/8/layout/hierarchy3"/>
    <dgm:cxn modelId="{6A3E93AC-E615-4286-BFC3-9BC24860E75D}" type="presParOf" srcId="{5F3EEAC4-A2D6-4A46-B6B8-04A9C23DD024}" destId="{1870789F-35EB-41ED-963F-014CCF244259}" srcOrd="4" destOrd="0" presId="urn:microsoft.com/office/officeart/2005/8/layout/hierarchy3"/>
    <dgm:cxn modelId="{0FC047F3-7569-459F-A182-2F63C4E3A751}" type="presParOf" srcId="{5F3EEAC4-A2D6-4A46-B6B8-04A9C23DD024}" destId="{C4768024-D57F-4CDA-B495-9898E8ACB734}" srcOrd="5" destOrd="0" presId="urn:microsoft.com/office/officeart/2005/8/layout/hierarchy3"/>
    <dgm:cxn modelId="{7E25D622-5E59-441C-8C9C-21C02ADAB1DE}" type="presParOf" srcId="{5F3EEAC4-A2D6-4A46-B6B8-04A9C23DD024}" destId="{989B8AD7-9EBB-4B32-A804-F5FE31D750D5}" srcOrd="6" destOrd="0" presId="urn:microsoft.com/office/officeart/2005/8/layout/hierarchy3"/>
    <dgm:cxn modelId="{2C87ABA9-85BE-433B-AE5D-9ACF66F77DE7}" type="presParOf" srcId="{5F3EEAC4-A2D6-4A46-B6B8-04A9C23DD024}" destId="{02780E37-7162-47B4-9A94-1E8578ED5C06}" srcOrd="7" destOrd="0" presId="urn:microsoft.com/office/officeart/2005/8/layout/hierarchy3"/>
    <dgm:cxn modelId="{A51E7387-0C8E-443E-931B-A5F5AE643E09}" type="presParOf" srcId="{B1860751-E307-4905-A28F-AACC344F7142}" destId="{204F9FA1-F65A-43CC-B746-A41F9F81100F}" srcOrd="1" destOrd="0" presId="urn:microsoft.com/office/officeart/2005/8/layout/hierarchy3"/>
    <dgm:cxn modelId="{BBC90B73-4381-4E3A-8B22-76CD17F2DA62}" type="presParOf" srcId="{204F9FA1-F65A-43CC-B746-A41F9F81100F}" destId="{B709C24B-E7D1-446D-A902-616E5BC38188}" srcOrd="0" destOrd="0" presId="urn:microsoft.com/office/officeart/2005/8/layout/hierarchy3"/>
    <dgm:cxn modelId="{CF6A7C8E-A94A-45E0-8761-6DD47BBC2136}" type="presParOf" srcId="{B709C24B-E7D1-446D-A902-616E5BC38188}" destId="{F6B3A854-B29E-4E90-A9F0-97298767444A}" srcOrd="0" destOrd="0" presId="urn:microsoft.com/office/officeart/2005/8/layout/hierarchy3"/>
    <dgm:cxn modelId="{0D054556-52BA-4CDD-92C3-749F0C5208C8}" type="presParOf" srcId="{B709C24B-E7D1-446D-A902-616E5BC38188}" destId="{CA09D9C1-0B11-41DC-A19D-86ABAB995AEF}" srcOrd="1" destOrd="0" presId="urn:microsoft.com/office/officeart/2005/8/layout/hierarchy3"/>
    <dgm:cxn modelId="{FA62EC97-96ED-46D4-AC09-D865287DA166}" type="presParOf" srcId="{204F9FA1-F65A-43CC-B746-A41F9F81100F}" destId="{A13739C4-8D26-48EC-A85B-47AAE500F632}" srcOrd="1" destOrd="0" presId="urn:microsoft.com/office/officeart/2005/8/layout/hierarchy3"/>
    <dgm:cxn modelId="{F4138B74-1D3C-4792-8DCD-85E29CEC7594}" type="presParOf" srcId="{A13739C4-8D26-48EC-A85B-47AAE500F632}" destId="{91F8BEA3-7F89-4419-86CE-2F7FE93D4188}" srcOrd="0" destOrd="0" presId="urn:microsoft.com/office/officeart/2005/8/layout/hierarchy3"/>
    <dgm:cxn modelId="{B9833858-D6EF-4242-BB2E-C4FA3D598381}" type="presParOf" srcId="{A13739C4-8D26-48EC-A85B-47AAE500F632}" destId="{E4933972-89FB-49F4-B216-17BE1A154B8F}" srcOrd="1" destOrd="0" presId="urn:microsoft.com/office/officeart/2005/8/layout/hierarchy3"/>
    <dgm:cxn modelId="{6DD89DDB-B025-45F1-9FAA-FCDF1D2FCA3E}" type="presParOf" srcId="{A13739C4-8D26-48EC-A85B-47AAE500F632}" destId="{EF9865DE-D42A-4B5F-ACE5-0A475C1ED0FC}" srcOrd="2" destOrd="0" presId="urn:microsoft.com/office/officeart/2005/8/layout/hierarchy3"/>
    <dgm:cxn modelId="{57B067C2-4425-4AF8-9E4F-C73DBBDBEC20}" type="presParOf" srcId="{A13739C4-8D26-48EC-A85B-47AAE500F632}" destId="{F9488681-9929-48FE-95FC-20D4C9B90809}" srcOrd="3" destOrd="0" presId="urn:microsoft.com/office/officeart/2005/8/layout/hierarchy3"/>
    <dgm:cxn modelId="{4EF2283C-3FC7-4F13-9918-95C4AB08C45D}" type="presParOf" srcId="{A13739C4-8D26-48EC-A85B-47AAE500F632}" destId="{A0A93C62-FEF8-4DC9-A4B3-66EF1DC40FF6}" srcOrd="4" destOrd="0" presId="urn:microsoft.com/office/officeart/2005/8/layout/hierarchy3"/>
    <dgm:cxn modelId="{04A6A9C7-109F-4B68-99A9-953BC7360297}" type="presParOf" srcId="{A13739C4-8D26-48EC-A85B-47AAE500F632}" destId="{28B810ED-56C5-4490-8BAC-E7FD146392E1}" srcOrd="5" destOrd="0" presId="urn:microsoft.com/office/officeart/2005/8/layout/hierarchy3"/>
    <dgm:cxn modelId="{6C3607C5-E08C-4394-BDD7-9F34B548A98E}" type="presParOf" srcId="{A13739C4-8D26-48EC-A85B-47AAE500F632}" destId="{F0082BA4-DC5A-4D35-A9EE-46D89F633947}" srcOrd="6" destOrd="0" presId="urn:microsoft.com/office/officeart/2005/8/layout/hierarchy3"/>
    <dgm:cxn modelId="{C9CC1A02-6236-4774-B2C0-70C87CAA68FC}" type="presParOf" srcId="{A13739C4-8D26-48EC-A85B-47AAE500F632}" destId="{6739644B-54BD-4465-8A81-766E10A71CE5}" srcOrd="7" destOrd="0" presId="urn:microsoft.com/office/officeart/2005/8/layout/hierarchy3"/>
    <dgm:cxn modelId="{F6065350-CE9D-47BA-AD9A-33E83197B198}" type="presParOf" srcId="{B1860751-E307-4905-A28F-AACC344F7142}" destId="{1C3C5072-3966-4830-B234-63A48824BCAD}" srcOrd="2" destOrd="0" presId="urn:microsoft.com/office/officeart/2005/8/layout/hierarchy3"/>
    <dgm:cxn modelId="{30E1AAF3-6BDA-481D-A41B-62C5C21A3BD0}" type="presParOf" srcId="{1C3C5072-3966-4830-B234-63A48824BCAD}" destId="{079BAA03-59F3-434B-882C-74C64F6A6743}" srcOrd="0" destOrd="0" presId="urn:microsoft.com/office/officeart/2005/8/layout/hierarchy3"/>
    <dgm:cxn modelId="{E7B2A849-21A8-49F5-AB42-F2A08E458F0E}" type="presParOf" srcId="{079BAA03-59F3-434B-882C-74C64F6A6743}" destId="{9B301778-F909-4D2A-884D-D3BAC93048D1}" srcOrd="0" destOrd="0" presId="urn:microsoft.com/office/officeart/2005/8/layout/hierarchy3"/>
    <dgm:cxn modelId="{9948C68A-584D-4524-9A64-597CF1B8BFCB}" type="presParOf" srcId="{079BAA03-59F3-434B-882C-74C64F6A6743}" destId="{88AA3525-C13F-4E8C-83AC-E386B6A9AB55}" srcOrd="1" destOrd="0" presId="urn:microsoft.com/office/officeart/2005/8/layout/hierarchy3"/>
    <dgm:cxn modelId="{C3E755DA-5D12-4C2D-9A32-2903B3015B4C}" type="presParOf" srcId="{1C3C5072-3966-4830-B234-63A48824BCAD}" destId="{D3F61BA5-8690-42A3-BF70-144370B3F87E}" srcOrd="1" destOrd="0" presId="urn:microsoft.com/office/officeart/2005/8/layout/hierarchy3"/>
    <dgm:cxn modelId="{D58CB7BA-D7E4-42BE-934A-1FB5346E81F5}" type="presParOf" srcId="{D3F61BA5-8690-42A3-BF70-144370B3F87E}" destId="{146F03EA-1101-49C0-B723-A83911E51560}" srcOrd="0" destOrd="0" presId="urn:microsoft.com/office/officeart/2005/8/layout/hierarchy3"/>
    <dgm:cxn modelId="{CB155A91-20B5-45D4-AFAF-C6822C400951}" type="presParOf" srcId="{D3F61BA5-8690-42A3-BF70-144370B3F87E}" destId="{A7D683FD-3011-4365-9D70-A190A539D7D0}" srcOrd="1" destOrd="0" presId="urn:microsoft.com/office/officeart/2005/8/layout/hierarchy3"/>
    <dgm:cxn modelId="{3C1E277F-E269-44D8-9CA9-72BC145FE4F9}" type="presParOf" srcId="{D3F61BA5-8690-42A3-BF70-144370B3F87E}" destId="{7422A389-FD3D-4A90-95C7-CD9792B905C5}" srcOrd="2" destOrd="0" presId="urn:microsoft.com/office/officeart/2005/8/layout/hierarchy3"/>
    <dgm:cxn modelId="{0C7A3B31-C5EB-4788-A9D8-A529E6F62C7B}" type="presParOf" srcId="{D3F61BA5-8690-42A3-BF70-144370B3F87E}" destId="{EF210FC8-C120-43AD-929C-AB230230C78A}" srcOrd="3" destOrd="0" presId="urn:microsoft.com/office/officeart/2005/8/layout/hierarchy3"/>
    <dgm:cxn modelId="{A3148FF2-D7BF-4821-85BD-956F1AD6FB54}" type="presParOf" srcId="{D3F61BA5-8690-42A3-BF70-144370B3F87E}" destId="{2D1117CF-0A32-4D34-AAB0-BFC12A34BD4D}" srcOrd="4" destOrd="0" presId="urn:microsoft.com/office/officeart/2005/8/layout/hierarchy3"/>
    <dgm:cxn modelId="{B0D0AE41-80D5-4828-AE39-F2A33361C2AF}" type="presParOf" srcId="{D3F61BA5-8690-42A3-BF70-144370B3F87E}" destId="{BA8D3F15-1187-4418-AAD2-83C49219F358}" srcOrd="5" destOrd="0" presId="urn:microsoft.com/office/officeart/2005/8/layout/hierarchy3"/>
    <dgm:cxn modelId="{E7C611B7-F7D6-433C-B051-256C0C459ED9}" type="presParOf" srcId="{D3F61BA5-8690-42A3-BF70-144370B3F87E}" destId="{DA458AC3-18E0-4066-AC68-F817A2DE33A0}" srcOrd="6" destOrd="0" presId="urn:microsoft.com/office/officeart/2005/8/layout/hierarchy3"/>
    <dgm:cxn modelId="{F63D2F71-2FE4-4662-B744-6031CC0FCBF5}" type="presParOf" srcId="{D3F61BA5-8690-42A3-BF70-144370B3F87E}" destId="{D9164A34-44A7-4651-A018-5BD95FC6A34C}" srcOrd="7" destOrd="0" presId="urn:microsoft.com/office/officeart/2005/8/layout/hierarchy3"/>
    <dgm:cxn modelId="{B416A4FA-E484-4808-8DB2-5486A51246BD}" type="presParOf" srcId="{B1860751-E307-4905-A28F-AACC344F7142}" destId="{655DF15F-9683-4A22-8D0E-AD88F4472C26}" srcOrd="3" destOrd="0" presId="urn:microsoft.com/office/officeart/2005/8/layout/hierarchy3"/>
    <dgm:cxn modelId="{BAFBEE8F-3D94-4C4E-B578-18186E3AA24C}" type="presParOf" srcId="{655DF15F-9683-4A22-8D0E-AD88F4472C26}" destId="{CF61FC66-CC1D-4382-B260-17C9FD77F300}" srcOrd="0" destOrd="0" presId="urn:microsoft.com/office/officeart/2005/8/layout/hierarchy3"/>
    <dgm:cxn modelId="{097B8B25-DE72-4E91-B39D-C80707B536DC}" type="presParOf" srcId="{CF61FC66-CC1D-4382-B260-17C9FD77F300}" destId="{BB75525F-E08A-456E-8EB2-8028C197AC93}" srcOrd="0" destOrd="0" presId="urn:microsoft.com/office/officeart/2005/8/layout/hierarchy3"/>
    <dgm:cxn modelId="{799344E5-998A-42B6-82F7-9C64D93788B3}" type="presParOf" srcId="{CF61FC66-CC1D-4382-B260-17C9FD77F300}" destId="{873E4856-2DD4-4CEC-930D-149A3687B081}" srcOrd="1" destOrd="0" presId="urn:microsoft.com/office/officeart/2005/8/layout/hierarchy3"/>
    <dgm:cxn modelId="{4FAA1842-E3F6-4129-9C95-7B074780B13C}" type="presParOf" srcId="{655DF15F-9683-4A22-8D0E-AD88F4472C26}" destId="{37256B02-3ADD-476F-91B2-6B8AC5ACF029}" srcOrd="1" destOrd="0" presId="urn:microsoft.com/office/officeart/2005/8/layout/hierarchy3"/>
    <dgm:cxn modelId="{8DEE9771-B58F-4F78-AE9F-00A0DEF0E40C}" type="presParOf" srcId="{37256B02-3ADD-476F-91B2-6B8AC5ACF029}" destId="{C6D2E83E-8BD1-40EE-8499-65AA32EE558C}" srcOrd="0" destOrd="0" presId="urn:microsoft.com/office/officeart/2005/8/layout/hierarchy3"/>
    <dgm:cxn modelId="{BEF69F22-3DBF-4903-8231-DEE0DC012E4C}" type="presParOf" srcId="{37256B02-3ADD-476F-91B2-6B8AC5ACF029}" destId="{A11E0424-3D0C-421D-8031-BE16EC94F4E6}" srcOrd="1" destOrd="0" presId="urn:microsoft.com/office/officeart/2005/8/layout/hierarchy3"/>
    <dgm:cxn modelId="{C93A7DA4-E59F-4B3D-9ED2-2AF83DFD9319}" type="presParOf" srcId="{37256B02-3ADD-476F-91B2-6B8AC5ACF029}" destId="{6740C65B-27B3-44B1-ABC4-9D38A147DB6E}" srcOrd="2" destOrd="0" presId="urn:microsoft.com/office/officeart/2005/8/layout/hierarchy3"/>
    <dgm:cxn modelId="{CDCF9AAC-BF30-4E42-8D3C-22E346B34C16}" type="presParOf" srcId="{37256B02-3ADD-476F-91B2-6B8AC5ACF029}" destId="{DACE9CDB-183B-4E37-9A4D-71D05F5BA47A}" srcOrd="3" destOrd="0" presId="urn:microsoft.com/office/officeart/2005/8/layout/hierarchy3"/>
    <dgm:cxn modelId="{B72F8872-9C9A-4397-8A00-181FC34D7351}" type="presParOf" srcId="{37256B02-3ADD-476F-91B2-6B8AC5ACF029}" destId="{44617913-8B13-4B33-8A4E-F1168C5B7537}" srcOrd="4" destOrd="0" presId="urn:microsoft.com/office/officeart/2005/8/layout/hierarchy3"/>
    <dgm:cxn modelId="{E4BCF304-64B1-4068-A2BC-0AFABCCA3CE4}" type="presParOf" srcId="{37256B02-3ADD-476F-91B2-6B8AC5ACF029}" destId="{C3ABE2DD-72CB-46CC-971D-ACA60DCCA260}" srcOrd="5" destOrd="0" presId="urn:microsoft.com/office/officeart/2005/8/layout/hierarchy3"/>
    <dgm:cxn modelId="{5110A36D-E0AC-4210-9FB4-E6CAC63B7579}" type="presParOf" srcId="{37256B02-3ADD-476F-91B2-6B8AC5ACF029}" destId="{16E11A33-D915-4153-A6A9-63E9B7BC241E}" srcOrd="6" destOrd="0" presId="urn:microsoft.com/office/officeart/2005/8/layout/hierarchy3"/>
    <dgm:cxn modelId="{731B1077-EF68-45ED-882A-D9C8FF58099D}" type="presParOf" srcId="{37256B02-3ADD-476F-91B2-6B8AC5ACF029}" destId="{B283FF7F-7504-448B-81FF-A75CA76AD9BA}" srcOrd="7" destOrd="0" presId="urn:microsoft.com/office/officeart/2005/8/layout/hierarchy3"/>
  </dgm:cxnLst>
  <dgm:bg>
    <a:solidFill>
      <a:srgbClr val="C8C6CC"/>
    </a:solidFill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C5DB5AA-5055-46BB-B17C-CE14A151F1B6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</dgm:pt>
    <dgm:pt modelId="{7C871714-9733-4AAC-9BA7-166D645E13AE}">
      <dgm:prSet phldrT="[Текст]" custT="1"/>
      <dgm:spPr/>
      <dgm:t>
        <a:bodyPr/>
        <a:lstStyle/>
        <a:p>
          <a:r>
            <a:rPr lang="ru-RU" sz="1800" b="1" dirty="0"/>
            <a:t>Факторы</a:t>
          </a:r>
        </a:p>
      </dgm:t>
    </dgm:pt>
    <dgm:pt modelId="{49031143-A3AB-4B72-9328-EA1179C770B6}" type="parTrans" cxnId="{033C55DA-2164-4261-B94D-86DA58872863}">
      <dgm:prSet/>
      <dgm:spPr/>
      <dgm:t>
        <a:bodyPr/>
        <a:lstStyle/>
        <a:p>
          <a:endParaRPr lang="ru-RU" sz="1800"/>
        </a:p>
      </dgm:t>
    </dgm:pt>
    <dgm:pt modelId="{C8B4E39A-70CE-46C7-852D-BC4C84D7B082}" type="sibTrans" cxnId="{033C55DA-2164-4261-B94D-86DA58872863}">
      <dgm:prSet/>
      <dgm:spPr/>
      <dgm:t>
        <a:bodyPr/>
        <a:lstStyle/>
        <a:p>
          <a:endParaRPr lang="ru-RU" sz="1800"/>
        </a:p>
      </dgm:t>
    </dgm:pt>
    <dgm:pt modelId="{8C1D1A74-9043-49DD-B6FA-607D0234AEBC}">
      <dgm:prSet phldrT="[Текст]" custT="1"/>
      <dgm:spPr/>
      <dgm:t>
        <a:bodyPr/>
        <a:lstStyle/>
        <a:p>
          <a:r>
            <a:rPr lang="ru-RU" sz="1800" b="1" dirty="0"/>
            <a:t>Содержание</a:t>
          </a:r>
        </a:p>
      </dgm:t>
    </dgm:pt>
    <dgm:pt modelId="{DB95C42A-00EC-473C-8233-0DBA4468572F}" type="parTrans" cxnId="{7959B321-D4C9-4A5D-8433-33F7E5B23AF3}">
      <dgm:prSet/>
      <dgm:spPr/>
      <dgm:t>
        <a:bodyPr/>
        <a:lstStyle/>
        <a:p>
          <a:endParaRPr lang="ru-RU" sz="1800"/>
        </a:p>
      </dgm:t>
    </dgm:pt>
    <dgm:pt modelId="{1C139223-A50D-4053-99B9-76AF8B9D65E4}" type="sibTrans" cxnId="{7959B321-D4C9-4A5D-8433-33F7E5B23AF3}">
      <dgm:prSet/>
      <dgm:spPr/>
      <dgm:t>
        <a:bodyPr/>
        <a:lstStyle/>
        <a:p>
          <a:endParaRPr lang="ru-RU" sz="1800"/>
        </a:p>
      </dgm:t>
    </dgm:pt>
    <dgm:pt modelId="{C99C576C-CCA7-42E1-B854-04D14E4ED6A8}">
      <dgm:prSet phldrT="[Текст]" custT="1"/>
      <dgm:spPr/>
      <dgm:t>
        <a:bodyPr/>
        <a:lstStyle/>
        <a:p>
          <a:r>
            <a:rPr lang="ru-RU" sz="1800" b="1"/>
            <a:t>Организация</a:t>
          </a:r>
        </a:p>
      </dgm:t>
    </dgm:pt>
    <dgm:pt modelId="{E1701FC9-7C00-427D-A20E-EA22E6832C6F}" type="parTrans" cxnId="{07F28B46-4B87-40E0-AE57-353A0B08FB74}">
      <dgm:prSet/>
      <dgm:spPr/>
      <dgm:t>
        <a:bodyPr/>
        <a:lstStyle/>
        <a:p>
          <a:endParaRPr lang="ru-RU" sz="1800"/>
        </a:p>
      </dgm:t>
    </dgm:pt>
    <dgm:pt modelId="{203696BE-63F5-4D90-A0F0-FFCB021BD474}" type="sibTrans" cxnId="{07F28B46-4B87-40E0-AE57-353A0B08FB74}">
      <dgm:prSet/>
      <dgm:spPr/>
      <dgm:t>
        <a:bodyPr/>
        <a:lstStyle/>
        <a:p>
          <a:endParaRPr lang="ru-RU" sz="1800"/>
        </a:p>
      </dgm:t>
    </dgm:pt>
    <dgm:pt modelId="{2A93D456-33A4-44EE-ABF9-092C06E56FDC}">
      <dgm:prSet custT="1"/>
      <dgm:spPr/>
      <dgm:t>
        <a:bodyPr/>
        <a:lstStyle/>
        <a:p>
          <a:r>
            <a:rPr lang="ru-RU" sz="1800" b="1"/>
            <a:t>Условия</a:t>
          </a:r>
        </a:p>
      </dgm:t>
    </dgm:pt>
    <dgm:pt modelId="{09CB8F55-A0FF-4CA7-AF78-15A55162EEFF}" type="parTrans" cxnId="{425653F9-3563-426B-BED2-973E8B0CEAFA}">
      <dgm:prSet/>
      <dgm:spPr/>
      <dgm:t>
        <a:bodyPr/>
        <a:lstStyle/>
        <a:p>
          <a:endParaRPr lang="ru-RU" sz="1800"/>
        </a:p>
      </dgm:t>
    </dgm:pt>
    <dgm:pt modelId="{CE7EC0CE-D130-4756-9E56-9DDC9CD253B0}" type="sibTrans" cxnId="{425653F9-3563-426B-BED2-973E8B0CEAFA}">
      <dgm:prSet/>
      <dgm:spPr/>
      <dgm:t>
        <a:bodyPr/>
        <a:lstStyle/>
        <a:p>
          <a:endParaRPr lang="ru-RU" sz="1800"/>
        </a:p>
      </dgm:t>
    </dgm:pt>
    <dgm:pt modelId="{292A0213-27DA-49C1-A54A-22B3C936333F}" type="pres">
      <dgm:prSet presAssocID="{1C5DB5AA-5055-46BB-B17C-CE14A151F1B6}" presName="Name0" presStyleCnt="0">
        <dgm:presLayoutVars>
          <dgm:dir/>
          <dgm:resizeHandles val="exact"/>
        </dgm:presLayoutVars>
      </dgm:prSet>
      <dgm:spPr/>
    </dgm:pt>
    <dgm:pt modelId="{FC8BAAEB-E255-4D2E-9F4B-4EA57D0AE5ED}" type="pres">
      <dgm:prSet presAssocID="{1C5DB5AA-5055-46BB-B17C-CE14A151F1B6}" presName="fgShape" presStyleLbl="fgShp" presStyleIdx="0" presStyleCnt="1" custScaleY="230497" custLinFactNeighborX="-108" custLinFactNeighborY="-52740"/>
      <dgm:spPr/>
    </dgm:pt>
    <dgm:pt modelId="{76D17C73-1C27-4B16-8FDE-C4E85258BBFD}" type="pres">
      <dgm:prSet presAssocID="{1C5DB5AA-5055-46BB-B17C-CE14A151F1B6}" presName="linComp" presStyleCnt="0"/>
      <dgm:spPr/>
    </dgm:pt>
    <dgm:pt modelId="{8AD02D60-3E8D-4091-B268-32B90DC40F20}" type="pres">
      <dgm:prSet presAssocID="{7C871714-9733-4AAC-9BA7-166D645E13AE}" presName="compNode" presStyleCnt="0"/>
      <dgm:spPr/>
    </dgm:pt>
    <dgm:pt modelId="{65F7A855-6C65-49B1-89D6-8CA498A992BB}" type="pres">
      <dgm:prSet presAssocID="{7C871714-9733-4AAC-9BA7-166D645E13AE}" presName="bkgdShape" presStyleLbl="node1" presStyleIdx="0" presStyleCnt="4"/>
      <dgm:spPr/>
      <dgm:t>
        <a:bodyPr/>
        <a:lstStyle/>
        <a:p>
          <a:endParaRPr lang="ru-RU"/>
        </a:p>
      </dgm:t>
    </dgm:pt>
    <dgm:pt modelId="{CC2841A2-89B2-4168-9462-948955DEF7E1}" type="pres">
      <dgm:prSet presAssocID="{7C871714-9733-4AAC-9BA7-166D645E13AE}" presName="nodeTx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15E657-6F9F-4230-958A-D5531990EA2B}" type="pres">
      <dgm:prSet presAssocID="{7C871714-9733-4AAC-9BA7-166D645E13AE}" presName="invisiNode" presStyleLbl="node1" presStyleIdx="0" presStyleCnt="4"/>
      <dgm:spPr/>
    </dgm:pt>
    <dgm:pt modelId="{1E3D12CE-D225-4575-BEE3-4909A7887DC1}" type="pres">
      <dgm:prSet presAssocID="{7C871714-9733-4AAC-9BA7-166D645E13AE}" presName="imagNode" presStyleLbl="fgImgPlace1" presStyleIdx="0" presStyleCnt="4"/>
      <dgm:spPr/>
    </dgm:pt>
    <dgm:pt modelId="{42DA4839-7348-41F9-AD8D-7531939DEC6D}" type="pres">
      <dgm:prSet presAssocID="{C8B4E39A-70CE-46C7-852D-BC4C84D7B082}" presName="sibTrans" presStyleLbl="sibTrans2D1" presStyleIdx="0" presStyleCnt="0"/>
      <dgm:spPr/>
      <dgm:t>
        <a:bodyPr/>
        <a:lstStyle/>
        <a:p>
          <a:endParaRPr lang="ru-RU"/>
        </a:p>
      </dgm:t>
    </dgm:pt>
    <dgm:pt modelId="{A11A42BC-067A-4B13-8228-08962F22973A}" type="pres">
      <dgm:prSet presAssocID="{8C1D1A74-9043-49DD-B6FA-607D0234AEBC}" presName="compNode" presStyleCnt="0"/>
      <dgm:spPr/>
    </dgm:pt>
    <dgm:pt modelId="{CF6B0DE8-E1CF-417A-BF11-A73ABA66EDB1}" type="pres">
      <dgm:prSet presAssocID="{8C1D1A74-9043-49DD-B6FA-607D0234AEBC}" presName="bkgdShape" presStyleLbl="node1" presStyleIdx="1" presStyleCnt="4"/>
      <dgm:spPr/>
      <dgm:t>
        <a:bodyPr/>
        <a:lstStyle/>
        <a:p>
          <a:endParaRPr lang="ru-RU"/>
        </a:p>
      </dgm:t>
    </dgm:pt>
    <dgm:pt modelId="{577A580B-143B-4F12-B4CB-C1A0DDCE3D1C}" type="pres">
      <dgm:prSet presAssocID="{8C1D1A74-9043-49DD-B6FA-607D0234AEBC}" presName="nodeTx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665E3C-D5D0-421F-AE56-0F667D1A9B3B}" type="pres">
      <dgm:prSet presAssocID="{8C1D1A74-9043-49DD-B6FA-607D0234AEBC}" presName="invisiNode" presStyleLbl="node1" presStyleIdx="1" presStyleCnt="4"/>
      <dgm:spPr/>
    </dgm:pt>
    <dgm:pt modelId="{0D0BE98F-B567-43C1-804A-7143D5D9076C}" type="pres">
      <dgm:prSet presAssocID="{8C1D1A74-9043-49DD-B6FA-607D0234AEBC}" presName="imagNode" presStyleLbl="fgImgPlace1" presStyleIdx="1" presStyleCnt="4"/>
      <dgm:spPr/>
    </dgm:pt>
    <dgm:pt modelId="{AA07040E-4B77-4538-82D3-CBE0B126E4AD}" type="pres">
      <dgm:prSet presAssocID="{1C139223-A50D-4053-99B9-76AF8B9D65E4}" presName="sibTrans" presStyleLbl="sibTrans2D1" presStyleIdx="0" presStyleCnt="0"/>
      <dgm:spPr/>
      <dgm:t>
        <a:bodyPr/>
        <a:lstStyle/>
        <a:p>
          <a:endParaRPr lang="ru-RU"/>
        </a:p>
      </dgm:t>
    </dgm:pt>
    <dgm:pt modelId="{74456CA6-BF57-49A7-BDD2-0CCED67002CA}" type="pres">
      <dgm:prSet presAssocID="{C99C576C-CCA7-42E1-B854-04D14E4ED6A8}" presName="compNode" presStyleCnt="0"/>
      <dgm:spPr/>
    </dgm:pt>
    <dgm:pt modelId="{E9283761-3367-437C-93FB-9EAEB206D94A}" type="pres">
      <dgm:prSet presAssocID="{C99C576C-CCA7-42E1-B854-04D14E4ED6A8}" presName="bkgdShape" presStyleLbl="node1" presStyleIdx="2" presStyleCnt="4"/>
      <dgm:spPr/>
      <dgm:t>
        <a:bodyPr/>
        <a:lstStyle/>
        <a:p>
          <a:endParaRPr lang="ru-RU"/>
        </a:p>
      </dgm:t>
    </dgm:pt>
    <dgm:pt modelId="{CC759A1A-4A52-45A8-9947-3BD6062B7B2F}" type="pres">
      <dgm:prSet presAssocID="{C99C576C-CCA7-42E1-B854-04D14E4ED6A8}" presName="nodeTx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B2C9AE-4D79-47AA-AEE4-09F90C0A08F4}" type="pres">
      <dgm:prSet presAssocID="{C99C576C-CCA7-42E1-B854-04D14E4ED6A8}" presName="invisiNode" presStyleLbl="node1" presStyleIdx="2" presStyleCnt="4"/>
      <dgm:spPr/>
    </dgm:pt>
    <dgm:pt modelId="{7C3BAA84-B397-41E3-B14C-5CFC28373C46}" type="pres">
      <dgm:prSet presAssocID="{C99C576C-CCA7-42E1-B854-04D14E4ED6A8}" presName="imagNode" presStyleLbl="fgImgPlace1" presStyleIdx="2" presStyleCnt="4"/>
      <dgm:spPr/>
    </dgm:pt>
    <dgm:pt modelId="{DDC326AD-7029-4A22-9EC8-F46173C43E28}" type="pres">
      <dgm:prSet presAssocID="{203696BE-63F5-4D90-A0F0-FFCB021BD474}" presName="sibTrans" presStyleLbl="sibTrans2D1" presStyleIdx="0" presStyleCnt="0"/>
      <dgm:spPr/>
      <dgm:t>
        <a:bodyPr/>
        <a:lstStyle/>
        <a:p>
          <a:endParaRPr lang="ru-RU"/>
        </a:p>
      </dgm:t>
    </dgm:pt>
    <dgm:pt modelId="{534095F2-4785-4583-AF2F-DA37B997A71D}" type="pres">
      <dgm:prSet presAssocID="{2A93D456-33A4-44EE-ABF9-092C06E56FDC}" presName="compNode" presStyleCnt="0"/>
      <dgm:spPr/>
    </dgm:pt>
    <dgm:pt modelId="{35EBF352-3D9D-4CD5-A153-B5FE66666E35}" type="pres">
      <dgm:prSet presAssocID="{2A93D456-33A4-44EE-ABF9-092C06E56FDC}" presName="bkgdShape" presStyleLbl="node1" presStyleIdx="3" presStyleCnt="4"/>
      <dgm:spPr/>
      <dgm:t>
        <a:bodyPr/>
        <a:lstStyle/>
        <a:p>
          <a:endParaRPr lang="ru-RU"/>
        </a:p>
      </dgm:t>
    </dgm:pt>
    <dgm:pt modelId="{03F73F75-F795-41AC-9A02-31A7B72DF5A2}" type="pres">
      <dgm:prSet presAssocID="{2A93D456-33A4-44EE-ABF9-092C06E56FDC}" presName="nodeTx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9D3B25-84FD-47A5-BF1A-2B6FCB9C3078}" type="pres">
      <dgm:prSet presAssocID="{2A93D456-33A4-44EE-ABF9-092C06E56FDC}" presName="invisiNode" presStyleLbl="node1" presStyleIdx="3" presStyleCnt="4"/>
      <dgm:spPr/>
    </dgm:pt>
    <dgm:pt modelId="{909F6355-7D47-4B6C-BE13-63986B5B015C}" type="pres">
      <dgm:prSet presAssocID="{2A93D456-33A4-44EE-ABF9-092C06E56FDC}" presName="imagNode" presStyleLbl="fgImgPlace1" presStyleIdx="3" presStyleCnt="4"/>
      <dgm:spPr/>
    </dgm:pt>
  </dgm:ptLst>
  <dgm:cxnLst>
    <dgm:cxn modelId="{69CB39BD-870E-4579-BC8B-5636A517C968}" type="presOf" srcId="{7C871714-9733-4AAC-9BA7-166D645E13AE}" destId="{65F7A855-6C65-49B1-89D6-8CA498A992BB}" srcOrd="0" destOrd="0" presId="urn:microsoft.com/office/officeart/2005/8/layout/hList7"/>
    <dgm:cxn modelId="{8123C556-A9DF-43EC-80CD-702C8246EA06}" type="presOf" srcId="{C8B4E39A-70CE-46C7-852D-BC4C84D7B082}" destId="{42DA4839-7348-41F9-AD8D-7531939DEC6D}" srcOrd="0" destOrd="0" presId="urn:microsoft.com/office/officeart/2005/8/layout/hList7"/>
    <dgm:cxn modelId="{033C55DA-2164-4261-B94D-86DA58872863}" srcId="{1C5DB5AA-5055-46BB-B17C-CE14A151F1B6}" destId="{7C871714-9733-4AAC-9BA7-166D645E13AE}" srcOrd="0" destOrd="0" parTransId="{49031143-A3AB-4B72-9328-EA1179C770B6}" sibTransId="{C8B4E39A-70CE-46C7-852D-BC4C84D7B082}"/>
    <dgm:cxn modelId="{616912B9-5C7C-44CB-B3D6-6035D940CC83}" type="presOf" srcId="{8C1D1A74-9043-49DD-B6FA-607D0234AEBC}" destId="{CF6B0DE8-E1CF-417A-BF11-A73ABA66EDB1}" srcOrd="0" destOrd="0" presId="urn:microsoft.com/office/officeart/2005/8/layout/hList7"/>
    <dgm:cxn modelId="{7959B321-D4C9-4A5D-8433-33F7E5B23AF3}" srcId="{1C5DB5AA-5055-46BB-B17C-CE14A151F1B6}" destId="{8C1D1A74-9043-49DD-B6FA-607D0234AEBC}" srcOrd="1" destOrd="0" parTransId="{DB95C42A-00EC-473C-8233-0DBA4468572F}" sibTransId="{1C139223-A50D-4053-99B9-76AF8B9D65E4}"/>
    <dgm:cxn modelId="{96BF87F2-7301-4827-96FF-5A97CF9E606C}" type="presOf" srcId="{2A93D456-33A4-44EE-ABF9-092C06E56FDC}" destId="{35EBF352-3D9D-4CD5-A153-B5FE66666E35}" srcOrd="0" destOrd="0" presId="urn:microsoft.com/office/officeart/2005/8/layout/hList7"/>
    <dgm:cxn modelId="{18A30272-CDA6-4B2B-A44F-FB1C1448C155}" type="presOf" srcId="{203696BE-63F5-4D90-A0F0-FFCB021BD474}" destId="{DDC326AD-7029-4A22-9EC8-F46173C43E28}" srcOrd="0" destOrd="0" presId="urn:microsoft.com/office/officeart/2005/8/layout/hList7"/>
    <dgm:cxn modelId="{45E8E8BA-4698-4434-BF56-CCBD77DAF455}" type="presOf" srcId="{C99C576C-CCA7-42E1-B854-04D14E4ED6A8}" destId="{CC759A1A-4A52-45A8-9947-3BD6062B7B2F}" srcOrd="1" destOrd="0" presId="urn:microsoft.com/office/officeart/2005/8/layout/hList7"/>
    <dgm:cxn modelId="{C177D07B-CB04-49AE-9BCD-1E370CC2A17E}" type="presOf" srcId="{8C1D1A74-9043-49DD-B6FA-607D0234AEBC}" destId="{577A580B-143B-4F12-B4CB-C1A0DDCE3D1C}" srcOrd="1" destOrd="0" presId="urn:microsoft.com/office/officeart/2005/8/layout/hList7"/>
    <dgm:cxn modelId="{07F28B46-4B87-40E0-AE57-353A0B08FB74}" srcId="{1C5DB5AA-5055-46BB-B17C-CE14A151F1B6}" destId="{C99C576C-CCA7-42E1-B854-04D14E4ED6A8}" srcOrd="2" destOrd="0" parTransId="{E1701FC9-7C00-427D-A20E-EA22E6832C6F}" sibTransId="{203696BE-63F5-4D90-A0F0-FFCB021BD474}"/>
    <dgm:cxn modelId="{DD482E28-E622-4A51-A4F6-946C0B7DF20F}" type="presOf" srcId="{1C139223-A50D-4053-99B9-76AF8B9D65E4}" destId="{AA07040E-4B77-4538-82D3-CBE0B126E4AD}" srcOrd="0" destOrd="0" presId="urn:microsoft.com/office/officeart/2005/8/layout/hList7"/>
    <dgm:cxn modelId="{12773506-12AD-40D2-90E7-73F276E3DAD8}" type="presOf" srcId="{7C871714-9733-4AAC-9BA7-166D645E13AE}" destId="{CC2841A2-89B2-4168-9462-948955DEF7E1}" srcOrd="1" destOrd="0" presId="urn:microsoft.com/office/officeart/2005/8/layout/hList7"/>
    <dgm:cxn modelId="{D597DE93-8A89-4E2C-BF58-3544A911A2B4}" type="presOf" srcId="{2A93D456-33A4-44EE-ABF9-092C06E56FDC}" destId="{03F73F75-F795-41AC-9A02-31A7B72DF5A2}" srcOrd="1" destOrd="0" presId="urn:microsoft.com/office/officeart/2005/8/layout/hList7"/>
    <dgm:cxn modelId="{EDFE92A4-7AB9-4DB7-8774-DB60BB06D1AE}" type="presOf" srcId="{C99C576C-CCA7-42E1-B854-04D14E4ED6A8}" destId="{E9283761-3367-437C-93FB-9EAEB206D94A}" srcOrd="0" destOrd="0" presId="urn:microsoft.com/office/officeart/2005/8/layout/hList7"/>
    <dgm:cxn modelId="{5B9D2B53-3A0F-4511-8B2E-D929AA9FCC87}" type="presOf" srcId="{1C5DB5AA-5055-46BB-B17C-CE14A151F1B6}" destId="{292A0213-27DA-49C1-A54A-22B3C936333F}" srcOrd="0" destOrd="0" presId="urn:microsoft.com/office/officeart/2005/8/layout/hList7"/>
    <dgm:cxn modelId="{425653F9-3563-426B-BED2-973E8B0CEAFA}" srcId="{1C5DB5AA-5055-46BB-B17C-CE14A151F1B6}" destId="{2A93D456-33A4-44EE-ABF9-092C06E56FDC}" srcOrd="3" destOrd="0" parTransId="{09CB8F55-A0FF-4CA7-AF78-15A55162EEFF}" sibTransId="{CE7EC0CE-D130-4756-9E56-9DDC9CD253B0}"/>
    <dgm:cxn modelId="{58808AE7-04D9-4153-97B9-F0DE26D72B29}" type="presParOf" srcId="{292A0213-27DA-49C1-A54A-22B3C936333F}" destId="{FC8BAAEB-E255-4D2E-9F4B-4EA57D0AE5ED}" srcOrd="0" destOrd="0" presId="urn:microsoft.com/office/officeart/2005/8/layout/hList7"/>
    <dgm:cxn modelId="{97B4411D-4120-4C20-A1CD-4F304CFAD913}" type="presParOf" srcId="{292A0213-27DA-49C1-A54A-22B3C936333F}" destId="{76D17C73-1C27-4B16-8FDE-C4E85258BBFD}" srcOrd="1" destOrd="0" presId="urn:microsoft.com/office/officeart/2005/8/layout/hList7"/>
    <dgm:cxn modelId="{82700D90-D967-4830-B233-2BC588EDED6A}" type="presParOf" srcId="{76D17C73-1C27-4B16-8FDE-C4E85258BBFD}" destId="{8AD02D60-3E8D-4091-B268-32B90DC40F20}" srcOrd="0" destOrd="0" presId="urn:microsoft.com/office/officeart/2005/8/layout/hList7"/>
    <dgm:cxn modelId="{BEAFDAC1-7E1F-4C39-8311-772EF9399687}" type="presParOf" srcId="{8AD02D60-3E8D-4091-B268-32B90DC40F20}" destId="{65F7A855-6C65-49B1-89D6-8CA498A992BB}" srcOrd="0" destOrd="0" presId="urn:microsoft.com/office/officeart/2005/8/layout/hList7"/>
    <dgm:cxn modelId="{17D2AF09-A351-432A-A7A7-1F57A537B7D7}" type="presParOf" srcId="{8AD02D60-3E8D-4091-B268-32B90DC40F20}" destId="{CC2841A2-89B2-4168-9462-948955DEF7E1}" srcOrd="1" destOrd="0" presId="urn:microsoft.com/office/officeart/2005/8/layout/hList7"/>
    <dgm:cxn modelId="{2D49DBEF-4DF5-4EE5-8571-6468082DBD0A}" type="presParOf" srcId="{8AD02D60-3E8D-4091-B268-32B90DC40F20}" destId="{4F15E657-6F9F-4230-958A-D5531990EA2B}" srcOrd="2" destOrd="0" presId="urn:microsoft.com/office/officeart/2005/8/layout/hList7"/>
    <dgm:cxn modelId="{77BB8E7E-6B18-4050-847A-D8823CC5C8D3}" type="presParOf" srcId="{8AD02D60-3E8D-4091-B268-32B90DC40F20}" destId="{1E3D12CE-D225-4575-BEE3-4909A7887DC1}" srcOrd="3" destOrd="0" presId="urn:microsoft.com/office/officeart/2005/8/layout/hList7"/>
    <dgm:cxn modelId="{F38814D7-532D-4532-8F2B-B7A2E829361B}" type="presParOf" srcId="{76D17C73-1C27-4B16-8FDE-C4E85258BBFD}" destId="{42DA4839-7348-41F9-AD8D-7531939DEC6D}" srcOrd="1" destOrd="0" presId="urn:microsoft.com/office/officeart/2005/8/layout/hList7"/>
    <dgm:cxn modelId="{FEF071A7-BCBA-44E0-B95E-F26157692B10}" type="presParOf" srcId="{76D17C73-1C27-4B16-8FDE-C4E85258BBFD}" destId="{A11A42BC-067A-4B13-8228-08962F22973A}" srcOrd="2" destOrd="0" presId="urn:microsoft.com/office/officeart/2005/8/layout/hList7"/>
    <dgm:cxn modelId="{BE3D0D90-BCE9-423A-9E6C-DB0A55A40618}" type="presParOf" srcId="{A11A42BC-067A-4B13-8228-08962F22973A}" destId="{CF6B0DE8-E1CF-417A-BF11-A73ABA66EDB1}" srcOrd="0" destOrd="0" presId="urn:microsoft.com/office/officeart/2005/8/layout/hList7"/>
    <dgm:cxn modelId="{F4683BF7-37C4-4C49-B2CB-0999BF1A4FB4}" type="presParOf" srcId="{A11A42BC-067A-4B13-8228-08962F22973A}" destId="{577A580B-143B-4F12-B4CB-C1A0DDCE3D1C}" srcOrd="1" destOrd="0" presId="urn:microsoft.com/office/officeart/2005/8/layout/hList7"/>
    <dgm:cxn modelId="{E80F7356-C651-4DE2-B21F-9BD1AE767B34}" type="presParOf" srcId="{A11A42BC-067A-4B13-8228-08962F22973A}" destId="{8F665E3C-D5D0-421F-AE56-0F667D1A9B3B}" srcOrd="2" destOrd="0" presId="urn:microsoft.com/office/officeart/2005/8/layout/hList7"/>
    <dgm:cxn modelId="{3469648B-9D9D-47FF-92B7-BF81B12D94C4}" type="presParOf" srcId="{A11A42BC-067A-4B13-8228-08962F22973A}" destId="{0D0BE98F-B567-43C1-804A-7143D5D9076C}" srcOrd="3" destOrd="0" presId="urn:microsoft.com/office/officeart/2005/8/layout/hList7"/>
    <dgm:cxn modelId="{DA21FAC2-A681-4B17-A561-ACABA74A8993}" type="presParOf" srcId="{76D17C73-1C27-4B16-8FDE-C4E85258BBFD}" destId="{AA07040E-4B77-4538-82D3-CBE0B126E4AD}" srcOrd="3" destOrd="0" presId="urn:microsoft.com/office/officeart/2005/8/layout/hList7"/>
    <dgm:cxn modelId="{B207E54E-2378-49F6-8BFB-46B3F2F3A56F}" type="presParOf" srcId="{76D17C73-1C27-4B16-8FDE-C4E85258BBFD}" destId="{74456CA6-BF57-49A7-BDD2-0CCED67002CA}" srcOrd="4" destOrd="0" presId="urn:microsoft.com/office/officeart/2005/8/layout/hList7"/>
    <dgm:cxn modelId="{6E7DBBAC-02F0-427E-B777-3DC1BC340F1A}" type="presParOf" srcId="{74456CA6-BF57-49A7-BDD2-0CCED67002CA}" destId="{E9283761-3367-437C-93FB-9EAEB206D94A}" srcOrd="0" destOrd="0" presId="urn:microsoft.com/office/officeart/2005/8/layout/hList7"/>
    <dgm:cxn modelId="{73F1AED3-FDB1-43EF-831D-E75F7EB1BB37}" type="presParOf" srcId="{74456CA6-BF57-49A7-BDD2-0CCED67002CA}" destId="{CC759A1A-4A52-45A8-9947-3BD6062B7B2F}" srcOrd="1" destOrd="0" presId="urn:microsoft.com/office/officeart/2005/8/layout/hList7"/>
    <dgm:cxn modelId="{FF290120-A2D6-4DE4-A5CC-D8F0175AEE71}" type="presParOf" srcId="{74456CA6-BF57-49A7-BDD2-0CCED67002CA}" destId="{CBB2C9AE-4D79-47AA-AEE4-09F90C0A08F4}" srcOrd="2" destOrd="0" presId="urn:microsoft.com/office/officeart/2005/8/layout/hList7"/>
    <dgm:cxn modelId="{B9F675DE-7590-4E78-83C2-AC9D5F4DCA67}" type="presParOf" srcId="{74456CA6-BF57-49A7-BDD2-0CCED67002CA}" destId="{7C3BAA84-B397-41E3-B14C-5CFC28373C46}" srcOrd="3" destOrd="0" presId="urn:microsoft.com/office/officeart/2005/8/layout/hList7"/>
    <dgm:cxn modelId="{1EE7AA35-768E-4D9C-8086-DBBC7A7B3C3E}" type="presParOf" srcId="{76D17C73-1C27-4B16-8FDE-C4E85258BBFD}" destId="{DDC326AD-7029-4A22-9EC8-F46173C43E28}" srcOrd="5" destOrd="0" presId="urn:microsoft.com/office/officeart/2005/8/layout/hList7"/>
    <dgm:cxn modelId="{954E2A0B-3438-4505-A5A4-47C88A4EDBB3}" type="presParOf" srcId="{76D17C73-1C27-4B16-8FDE-C4E85258BBFD}" destId="{534095F2-4785-4583-AF2F-DA37B997A71D}" srcOrd="6" destOrd="0" presId="urn:microsoft.com/office/officeart/2005/8/layout/hList7"/>
    <dgm:cxn modelId="{E9B4D3E5-1F6F-4A28-835F-EDF8C3A29575}" type="presParOf" srcId="{534095F2-4785-4583-AF2F-DA37B997A71D}" destId="{35EBF352-3D9D-4CD5-A153-B5FE66666E35}" srcOrd="0" destOrd="0" presId="urn:microsoft.com/office/officeart/2005/8/layout/hList7"/>
    <dgm:cxn modelId="{25C55882-136B-49FB-818E-E9994735F673}" type="presParOf" srcId="{534095F2-4785-4583-AF2F-DA37B997A71D}" destId="{03F73F75-F795-41AC-9A02-31A7B72DF5A2}" srcOrd="1" destOrd="0" presId="urn:microsoft.com/office/officeart/2005/8/layout/hList7"/>
    <dgm:cxn modelId="{7BB2F03E-062C-425A-BAAE-B5AC4516F95B}" type="presParOf" srcId="{534095F2-4785-4583-AF2F-DA37B997A71D}" destId="{B09D3B25-84FD-47A5-BF1A-2B6FCB9C3078}" srcOrd="2" destOrd="0" presId="urn:microsoft.com/office/officeart/2005/8/layout/hList7"/>
    <dgm:cxn modelId="{F43768EF-D739-4920-8808-52B7058A5D25}" type="presParOf" srcId="{534095F2-4785-4583-AF2F-DA37B997A71D}" destId="{909F6355-7D47-4B6C-BE13-63986B5B015C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7B79528-2598-4D93-B243-EBFE44D69B9C}" type="doc">
      <dgm:prSet loTypeId="urn:microsoft.com/office/officeart/2005/8/layout/hList7#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F295949-D775-4041-90DF-45F65B7EFFA2}">
      <dgm:prSet phldrT="[Текст]" custT="1"/>
      <dgm:spPr/>
      <dgm:t>
        <a:bodyPr/>
        <a:lstStyle/>
        <a:p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3 </a:t>
          </a: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b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Организации </a:t>
          </a:r>
          <a:r>
            <a:rPr lang="ru-RU" sz="1400" b="1" kern="1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физкультуры </a:t>
          </a: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 спорта</a:t>
          </a:r>
          <a:endParaRPr lang="ru-RU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B5FF895-5FDA-4FD4-86E6-BF705943AFBF}" type="parTrans" cxnId="{247592E0-2C2F-47A2-93DE-2CF5D31929F6}">
      <dgm:prSet/>
      <dgm:spPr/>
      <dgm:t>
        <a:bodyPr/>
        <a:lstStyle/>
        <a:p>
          <a:endParaRPr lang="ru-RU"/>
        </a:p>
      </dgm:t>
    </dgm:pt>
    <dgm:pt modelId="{2413FD1F-97EE-4C16-9F92-24D52CB73CC2}" type="sibTrans" cxnId="{247592E0-2C2F-47A2-93DE-2CF5D31929F6}">
      <dgm:prSet/>
      <dgm:spPr/>
      <dgm:t>
        <a:bodyPr/>
        <a:lstStyle/>
        <a:p>
          <a:endParaRPr lang="ru-RU"/>
        </a:p>
      </dgm:t>
    </dgm:pt>
    <dgm:pt modelId="{E4165A3C-FD41-4BF9-8598-4D08FB47BE59}">
      <dgm:prSet phldrT="[Текст]" custT="1"/>
      <dgm:spPr/>
      <dgm:t>
        <a:bodyPr/>
        <a:lstStyle/>
        <a:p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4 </a:t>
          </a:r>
          <a:b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Организации высшего образования </a:t>
          </a:r>
          <a:endParaRPr lang="ru-RU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9709F21-617A-4463-8E5A-629382DF3F7B}" type="parTrans" cxnId="{6F7D74B9-0C0B-469D-889C-91647C64A1E9}">
      <dgm:prSet/>
      <dgm:spPr/>
      <dgm:t>
        <a:bodyPr/>
        <a:lstStyle/>
        <a:p>
          <a:endParaRPr lang="ru-RU"/>
        </a:p>
      </dgm:t>
    </dgm:pt>
    <dgm:pt modelId="{05B6936A-F460-412A-8DBF-D74E8DE406BE}" type="sibTrans" cxnId="{6F7D74B9-0C0B-469D-889C-91647C64A1E9}">
      <dgm:prSet/>
      <dgm:spPr/>
      <dgm:t>
        <a:bodyPr/>
        <a:lstStyle/>
        <a:p>
          <a:endParaRPr lang="ru-RU"/>
        </a:p>
      </dgm:t>
    </dgm:pt>
    <dgm:pt modelId="{0176F46C-1D18-485C-BA4A-42758B5D8410}">
      <dgm:prSet phldrT="[Текст]" custT="1"/>
      <dgm:spPr/>
      <dgm:t>
        <a:bodyPr/>
        <a:lstStyle/>
        <a:p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36 </a:t>
          </a:r>
          <a:b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Организаций культуры</a:t>
          </a:r>
          <a:b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endParaRPr lang="ru-RU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A2A9F5C-6EA5-48A4-A74A-8FABA7A2D5A9}" type="parTrans" cxnId="{D87509C3-9913-4C95-BA2C-B67AAC3C9109}">
      <dgm:prSet/>
      <dgm:spPr/>
      <dgm:t>
        <a:bodyPr/>
        <a:lstStyle/>
        <a:p>
          <a:endParaRPr lang="ru-RU"/>
        </a:p>
      </dgm:t>
    </dgm:pt>
    <dgm:pt modelId="{F575D7AE-8E8F-43C5-B637-018EEED6243A}" type="sibTrans" cxnId="{D87509C3-9913-4C95-BA2C-B67AAC3C9109}">
      <dgm:prSet/>
      <dgm:spPr/>
      <dgm:t>
        <a:bodyPr/>
        <a:lstStyle/>
        <a:p>
          <a:endParaRPr lang="ru-RU"/>
        </a:p>
      </dgm:t>
    </dgm:pt>
    <dgm:pt modelId="{C05DA0EB-BEBC-4E15-8833-18D44B932535}">
      <dgm:prSet phldrT="[Текст]" custT="1"/>
      <dgm:spPr/>
      <dgm:t>
        <a:bodyPr/>
        <a:lstStyle/>
        <a:p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518 </a:t>
          </a:r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Образовательных организаций</a:t>
          </a:r>
          <a:b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endParaRPr lang="ru-RU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05EC307-D331-494F-A47E-4C25D7584DCD}" type="parTrans" cxnId="{46883A38-7713-451F-9573-B1DE842D8336}">
      <dgm:prSet/>
      <dgm:spPr/>
      <dgm:t>
        <a:bodyPr/>
        <a:lstStyle/>
        <a:p>
          <a:endParaRPr lang="ru-RU"/>
        </a:p>
      </dgm:t>
    </dgm:pt>
    <dgm:pt modelId="{2E496A16-6282-4C6C-91D2-CFED95BAA194}" type="sibTrans" cxnId="{46883A38-7713-451F-9573-B1DE842D8336}">
      <dgm:prSet/>
      <dgm:spPr/>
      <dgm:t>
        <a:bodyPr/>
        <a:lstStyle/>
        <a:p>
          <a:endParaRPr lang="ru-RU"/>
        </a:p>
      </dgm:t>
    </dgm:pt>
    <dgm:pt modelId="{BC0D8FC9-F259-4CD9-8CD1-91865D1A8594}">
      <dgm:prSet phldrT="[Текст]" custT="1"/>
      <dgm:spPr/>
      <dgm:t>
        <a:bodyPr/>
        <a:lstStyle/>
        <a:p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48 </a:t>
          </a:r>
          <a:b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Частных организаций</a:t>
          </a:r>
          <a:endParaRPr lang="ru-RU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6A0520F-EE0C-4776-B77B-1485DBCC7172}" type="parTrans" cxnId="{AC380E6E-AB31-4479-83F3-155FEF0B6DF1}">
      <dgm:prSet/>
      <dgm:spPr/>
      <dgm:t>
        <a:bodyPr/>
        <a:lstStyle/>
        <a:p>
          <a:endParaRPr lang="ru-RU"/>
        </a:p>
      </dgm:t>
    </dgm:pt>
    <dgm:pt modelId="{9456F93A-BE6E-41D4-B38E-00ED6FFC1BBA}" type="sibTrans" cxnId="{AC380E6E-AB31-4479-83F3-155FEF0B6DF1}">
      <dgm:prSet/>
      <dgm:spPr/>
      <dgm:t>
        <a:bodyPr/>
        <a:lstStyle/>
        <a:p>
          <a:endParaRPr lang="ru-RU"/>
        </a:p>
      </dgm:t>
    </dgm:pt>
    <dgm:pt modelId="{3A992769-5634-4BB6-A354-DE576297DA2E}" type="pres">
      <dgm:prSet presAssocID="{57B79528-2598-4D93-B243-EBFE44D69B9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BB32D46-FC3E-410B-8B5E-32A7EF1EB512}" type="pres">
      <dgm:prSet presAssocID="{57B79528-2598-4D93-B243-EBFE44D69B9C}" presName="fgShape" presStyleLbl="fgShp" presStyleIdx="0" presStyleCnt="1" custScaleX="107791" custScaleY="194064" custLinFactY="12329" custLinFactNeighborX="8461" custLinFactNeighborY="100000"/>
      <dgm:spPr/>
      <dgm:t>
        <a:bodyPr/>
        <a:lstStyle/>
        <a:p>
          <a:endParaRPr lang="ru-RU"/>
        </a:p>
      </dgm:t>
    </dgm:pt>
    <dgm:pt modelId="{1F548C2A-9189-4CCA-8909-1BB3D469C3EF}" type="pres">
      <dgm:prSet presAssocID="{57B79528-2598-4D93-B243-EBFE44D69B9C}" presName="linComp" presStyleCnt="0"/>
      <dgm:spPr/>
      <dgm:t>
        <a:bodyPr/>
        <a:lstStyle/>
        <a:p>
          <a:endParaRPr lang="ru-RU"/>
        </a:p>
      </dgm:t>
    </dgm:pt>
    <dgm:pt modelId="{D3CFCD62-43BD-4DEE-A7BF-88C8ACC136B3}" type="pres">
      <dgm:prSet presAssocID="{C05DA0EB-BEBC-4E15-8833-18D44B932535}" presName="compNode" presStyleCnt="0"/>
      <dgm:spPr/>
      <dgm:t>
        <a:bodyPr/>
        <a:lstStyle/>
        <a:p>
          <a:endParaRPr lang="ru-RU"/>
        </a:p>
      </dgm:t>
    </dgm:pt>
    <dgm:pt modelId="{C1124853-7D28-4C5D-80CE-AC884692C37C}" type="pres">
      <dgm:prSet presAssocID="{C05DA0EB-BEBC-4E15-8833-18D44B932535}" presName="bkgdShape" presStyleLbl="node1" presStyleIdx="0" presStyleCnt="5" custLinFactNeighborX="2624" custLinFactNeighborY="-205"/>
      <dgm:spPr/>
      <dgm:t>
        <a:bodyPr/>
        <a:lstStyle/>
        <a:p>
          <a:endParaRPr lang="ru-RU"/>
        </a:p>
      </dgm:t>
    </dgm:pt>
    <dgm:pt modelId="{56A3E879-D87E-4512-B868-A6B2BDC88FDC}" type="pres">
      <dgm:prSet presAssocID="{C05DA0EB-BEBC-4E15-8833-18D44B932535}" presName="nodeTx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610577-BD5B-4176-A588-535B8921C97B}" type="pres">
      <dgm:prSet presAssocID="{C05DA0EB-BEBC-4E15-8833-18D44B932535}" presName="invisiNode" presStyleLbl="node1" presStyleIdx="0" presStyleCnt="5"/>
      <dgm:spPr/>
      <dgm:t>
        <a:bodyPr/>
        <a:lstStyle/>
        <a:p>
          <a:endParaRPr lang="ru-RU"/>
        </a:p>
      </dgm:t>
    </dgm:pt>
    <dgm:pt modelId="{96661815-1315-40D9-8CF5-CF5A26F9238B}" type="pres">
      <dgm:prSet presAssocID="{C05DA0EB-BEBC-4E15-8833-18D44B932535}" presName="imagNode" presStyleLbl="fgImgPlac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4000" r="-74000"/>
          </a:stretch>
        </a:blipFill>
      </dgm:spPr>
      <dgm:t>
        <a:bodyPr/>
        <a:lstStyle/>
        <a:p>
          <a:endParaRPr lang="ru-RU"/>
        </a:p>
      </dgm:t>
    </dgm:pt>
    <dgm:pt modelId="{048DF72A-5206-4C77-A5CC-644E37A2AC1A}" type="pres">
      <dgm:prSet presAssocID="{2E496A16-6282-4C6C-91D2-CFED95BAA194}" presName="sibTrans" presStyleLbl="sibTrans2D1" presStyleIdx="0" presStyleCnt="0"/>
      <dgm:spPr/>
      <dgm:t>
        <a:bodyPr/>
        <a:lstStyle/>
        <a:p>
          <a:endParaRPr lang="ru-RU"/>
        </a:p>
      </dgm:t>
    </dgm:pt>
    <dgm:pt modelId="{17958BE6-B4B0-4F73-B00C-9E7938006B70}" type="pres">
      <dgm:prSet presAssocID="{0176F46C-1D18-485C-BA4A-42758B5D8410}" presName="compNode" presStyleCnt="0"/>
      <dgm:spPr/>
      <dgm:t>
        <a:bodyPr/>
        <a:lstStyle/>
        <a:p>
          <a:endParaRPr lang="ru-RU"/>
        </a:p>
      </dgm:t>
    </dgm:pt>
    <dgm:pt modelId="{6B804433-D455-4E04-A404-1351FFDD08CF}" type="pres">
      <dgm:prSet presAssocID="{0176F46C-1D18-485C-BA4A-42758B5D8410}" presName="bkgdShape" presStyleLbl="node1" presStyleIdx="1" presStyleCnt="5"/>
      <dgm:spPr/>
      <dgm:t>
        <a:bodyPr/>
        <a:lstStyle/>
        <a:p>
          <a:endParaRPr lang="ru-RU"/>
        </a:p>
      </dgm:t>
    </dgm:pt>
    <dgm:pt modelId="{37A1ABFE-B6A2-4841-BCD5-62DDE5D9963F}" type="pres">
      <dgm:prSet presAssocID="{0176F46C-1D18-485C-BA4A-42758B5D8410}" presName="nodeTx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2DFF5B-C587-4537-96D7-E609C491C3E1}" type="pres">
      <dgm:prSet presAssocID="{0176F46C-1D18-485C-BA4A-42758B5D8410}" presName="invisiNode" presStyleLbl="node1" presStyleIdx="1" presStyleCnt="5"/>
      <dgm:spPr/>
      <dgm:t>
        <a:bodyPr/>
        <a:lstStyle/>
        <a:p>
          <a:endParaRPr lang="ru-RU"/>
        </a:p>
      </dgm:t>
    </dgm:pt>
    <dgm:pt modelId="{DDACCB02-FDAE-4414-9AF6-2ADF0AEDC48D}" type="pres">
      <dgm:prSet presAssocID="{0176F46C-1D18-485C-BA4A-42758B5D8410}" presName="imagNode" presStyleLbl="fgImgPlace1" presStyleIdx="1" presStyleCnt="5" custScaleX="96522" custScaleY="9405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8000" r="-58000"/>
          </a:stretch>
        </a:blipFill>
      </dgm:spPr>
      <dgm:t>
        <a:bodyPr/>
        <a:lstStyle/>
        <a:p>
          <a:endParaRPr lang="ru-RU"/>
        </a:p>
      </dgm:t>
    </dgm:pt>
    <dgm:pt modelId="{94B05C6A-547C-4360-AE7A-B9E55E149874}" type="pres">
      <dgm:prSet presAssocID="{F575D7AE-8E8F-43C5-B637-018EEED6243A}" presName="sibTrans" presStyleLbl="sibTrans2D1" presStyleIdx="0" presStyleCnt="0"/>
      <dgm:spPr/>
      <dgm:t>
        <a:bodyPr/>
        <a:lstStyle/>
        <a:p>
          <a:endParaRPr lang="ru-RU"/>
        </a:p>
      </dgm:t>
    </dgm:pt>
    <dgm:pt modelId="{8B3CA66E-F593-4286-BA6A-62F094E90C7F}" type="pres">
      <dgm:prSet presAssocID="{E4165A3C-FD41-4BF9-8598-4D08FB47BE59}" presName="compNode" presStyleCnt="0"/>
      <dgm:spPr/>
      <dgm:t>
        <a:bodyPr/>
        <a:lstStyle/>
        <a:p>
          <a:endParaRPr lang="ru-RU"/>
        </a:p>
      </dgm:t>
    </dgm:pt>
    <dgm:pt modelId="{4FE05505-4365-48B5-8272-662AF2BE3048}" type="pres">
      <dgm:prSet presAssocID="{E4165A3C-FD41-4BF9-8598-4D08FB47BE59}" presName="bkgdShape" presStyleLbl="node1" presStyleIdx="2" presStyleCnt="5" custScaleY="99877" custLinFactNeighborX="-1546"/>
      <dgm:spPr/>
      <dgm:t>
        <a:bodyPr/>
        <a:lstStyle/>
        <a:p>
          <a:endParaRPr lang="ru-RU"/>
        </a:p>
      </dgm:t>
    </dgm:pt>
    <dgm:pt modelId="{6184D9C5-C611-4B1A-BD7F-0397F445E716}" type="pres">
      <dgm:prSet presAssocID="{E4165A3C-FD41-4BF9-8598-4D08FB47BE59}" presName="nodeTx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DBB099-D76B-4ACF-81E5-904E30C1043C}" type="pres">
      <dgm:prSet presAssocID="{E4165A3C-FD41-4BF9-8598-4D08FB47BE59}" presName="invisiNode" presStyleLbl="node1" presStyleIdx="2" presStyleCnt="5"/>
      <dgm:spPr/>
      <dgm:t>
        <a:bodyPr/>
        <a:lstStyle/>
        <a:p>
          <a:endParaRPr lang="ru-RU"/>
        </a:p>
      </dgm:t>
    </dgm:pt>
    <dgm:pt modelId="{992CF56E-DF23-45C2-B922-68105DDB0041}" type="pres">
      <dgm:prSet presAssocID="{E4165A3C-FD41-4BF9-8598-4D08FB47BE59}" presName="imagNode" presStyleLbl="fgImgPlace1" presStyleIdx="2" presStyleCnt="5" custScaleX="101427" custScaleY="90007" custLinFactNeighborX="2064" custLinFactNeighborY="1777"/>
      <dgm:spPr>
        <a:blipFill dpi="0" rotWithShape="1"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9492" t="655" r="-134508" b="-655"/>
          </a:stretch>
        </a:blipFill>
      </dgm:spPr>
      <dgm:t>
        <a:bodyPr/>
        <a:lstStyle/>
        <a:p>
          <a:endParaRPr lang="ru-RU"/>
        </a:p>
      </dgm:t>
    </dgm:pt>
    <dgm:pt modelId="{6DAB476A-B48A-43D9-908B-4847A3C80A49}" type="pres">
      <dgm:prSet presAssocID="{05B6936A-F460-412A-8DBF-D74E8DE406BE}" presName="sibTrans" presStyleLbl="sibTrans2D1" presStyleIdx="0" presStyleCnt="0"/>
      <dgm:spPr/>
      <dgm:t>
        <a:bodyPr/>
        <a:lstStyle/>
        <a:p>
          <a:endParaRPr lang="ru-RU"/>
        </a:p>
      </dgm:t>
    </dgm:pt>
    <dgm:pt modelId="{F915CDEB-B5F4-4E27-91E6-9FC1FAF61948}" type="pres">
      <dgm:prSet presAssocID="{9F295949-D775-4041-90DF-45F65B7EFFA2}" presName="compNode" presStyleCnt="0"/>
      <dgm:spPr/>
      <dgm:t>
        <a:bodyPr/>
        <a:lstStyle/>
        <a:p>
          <a:endParaRPr lang="ru-RU"/>
        </a:p>
      </dgm:t>
    </dgm:pt>
    <dgm:pt modelId="{0684A97A-E32A-4432-A48F-13FC18AE964F}" type="pres">
      <dgm:prSet presAssocID="{9F295949-D775-4041-90DF-45F65B7EFFA2}" presName="bkgdShape" presStyleLbl="node1" presStyleIdx="3" presStyleCnt="5"/>
      <dgm:spPr/>
      <dgm:t>
        <a:bodyPr/>
        <a:lstStyle/>
        <a:p>
          <a:endParaRPr lang="ru-RU"/>
        </a:p>
      </dgm:t>
    </dgm:pt>
    <dgm:pt modelId="{EBE604CB-C482-4E0B-BA65-6033C256CA30}" type="pres">
      <dgm:prSet presAssocID="{9F295949-D775-4041-90DF-45F65B7EFFA2}" presName="nodeTx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7D75D6-1CA4-46FC-8ADB-557950D13635}" type="pres">
      <dgm:prSet presAssocID="{9F295949-D775-4041-90DF-45F65B7EFFA2}" presName="invisiNode" presStyleLbl="node1" presStyleIdx="3" presStyleCnt="5"/>
      <dgm:spPr/>
      <dgm:t>
        <a:bodyPr/>
        <a:lstStyle/>
        <a:p>
          <a:endParaRPr lang="ru-RU"/>
        </a:p>
      </dgm:t>
    </dgm:pt>
    <dgm:pt modelId="{7B26B78F-2213-4A96-BCAD-EE3557C52ADB}" type="pres">
      <dgm:prSet presAssocID="{9F295949-D775-4041-90DF-45F65B7EFFA2}" presName="imagNode" presStyleLbl="fgImgPlace1" presStyleIdx="3" presStyleCnt="5"/>
      <dgm:spPr>
        <a:blipFill dpi="0" rotWithShape="1"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40" t="126" r="-5337" b="3936"/>
          </a:stretch>
        </a:blipFill>
      </dgm:spPr>
      <dgm:t>
        <a:bodyPr/>
        <a:lstStyle/>
        <a:p>
          <a:endParaRPr lang="ru-RU"/>
        </a:p>
      </dgm:t>
    </dgm:pt>
    <dgm:pt modelId="{49065130-F5EE-4720-B4CC-F7FE90ADFDAA}" type="pres">
      <dgm:prSet presAssocID="{2413FD1F-97EE-4C16-9F92-24D52CB73CC2}" presName="sibTrans" presStyleLbl="sibTrans2D1" presStyleIdx="0" presStyleCnt="0"/>
      <dgm:spPr/>
      <dgm:t>
        <a:bodyPr/>
        <a:lstStyle/>
        <a:p>
          <a:endParaRPr lang="ru-RU"/>
        </a:p>
      </dgm:t>
    </dgm:pt>
    <dgm:pt modelId="{FAEF915C-7DB8-4BB9-96FD-5AFCA0356FFD}" type="pres">
      <dgm:prSet presAssocID="{BC0D8FC9-F259-4CD9-8CD1-91865D1A8594}" presName="compNode" presStyleCnt="0"/>
      <dgm:spPr/>
      <dgm:t>
        <a:bodyPr/>
        <a:lstStyle/>
        <a:p>
          <a:endParaRPr lang="ru-RU"/>
        </a:p>
      </dgm:t>
    </dgm:pt>
    <dgm:pt modelId="{25D98C67-4B10-4D6B-93EC-6E9737BD6A5C}" type="pres">
      <dgm:prSet presAssocID="{BC0D8FC9-F259-4CD9-8CD1-91865D1A8594}" presName="bkgdShape" presStyleLbl="node1" presStyleIdx="4" presStyleCnt="5" custLinFactNeighborX="-1031" custLinFactNeighborY="747"/>
      <dgm:spPr/>
      <dgm:t>
        <a:bodyPr/>
        <a:lstStyle/>
        <a:p>
          <a:endParaRPr lang="ru-RU"/>
        </a:p>
      </dgm:t>
    </dgm:pt>
    <dgm:pt modelId="{8BFAFFD5-3BCE-494C-BB66-183D2776FB6B}" type="pres">
      <dgm:prSet presAssocID="{BC0D8FC9-F259-4CD9-8CD1-91865D1A8594}" presName="nodeTx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2C4001-26DE-4F22-950F-18B0F62B959D}" type="pres">
      <dgm:prSet presAssocID="{BC0D8FC9-F259-4CD9-8CD1-91865D1A8594}" presName="invisiNode" presStyleLbl="node1" presStyleIdx="4" presStyleCnt="5"/>
      <dgm:spPr/>
      <dgm:t>
        <a:bodyPr/>
        <a:lstStyle/>
        <a:p>
          <a:endParaRPr lang="ru-RU"/>
        </a:p>
      </dgm:t>
    </dgm:pt>
    <dgm:pt modelId="{A5846928-EB90-4A34-97ED-F5DC69AA439C}" type="pres">
      <dgm:prSet presAssocID="{BC0D8FC9-F259-4CD9-8CD1-91865D1A8594}" presName="imagNode" presStyleLbl="fgImgPlace1" presStyleIdx="4" presStyleCnt="5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5000" r="-55000"/>
          </a:stretch>
        </a:blipFill>
      </dgm:spPr>
      <dgm:t>
        <a:bodyPr/>
        <a:lstStyle/>
        <a:p>
          <a:endParaRPr lang="ru-RU"/>
        </a:p>
      </dgm:t>
    </dgm:pt>
  </dgm:ptLst>
  <dgm:cxnLst>
    <dgm:cxn modelId="{E0487EC0-203A-42F6-A7A6-7F0ED492C7C2}" type="presOf" srcId="{E4165A3C-FD41-4BF9-8598-4D08FB47BE59}" destId="{6184D9C5-C611-4B1A-BD7F-0397F445E716}" srcOrd="1" destOrd="0" presId="urn:microsoft.com/office/officeart/2005/8/layout/hList7#1"/>
    <dgm:cxn modelId="{AF763B75-D101-4F03-BC49-A8675FF01FF5}" type="presOf" srcId="{9F295949-D775-4041-90DF-45F65B7EFFA2}" destId="{EBE604CB-C482-4E0B-BA65-6033C256CA30}" srcOrd="1" destOrd="0" presId="urn:microsoft.com/office/officeart/2005/8/layout/hList7#1"/>
    <dgm:cxn modelId="{B19B3CCA-595A-49A9-910B-ECE561F4A3B2}" type="presOf" srcId="{BC0D8FC9-F259-4CD9-8CD1-91865D1A8594}" destId="{8BFAFFD5-3BCE-494C-BB66-183D2776FB6B}" srcOrd="1" destOrd="0" presId="urn:microsoft.com/office/officeart/2005/8/layout/hList7#1"/>
    <dgm:cxn modelId="{F9F416A5-D02B-4E76-99B9-39553F2323D1}" type="presOf" srcId="{0176F46C-1D18-485C-BA4A-42758B5D8410}" destId="{37A1ABFE-B6A2-4841-BCD5-62DDE5D9963F}" srcOrd="1" destOrd="0" presId="urn:microsoft.com/office/officeart/2005/8/layout/hList7#1"/>
    <dgm:cxn modelId="{C662AF75-5388-4695-A771-46EF659BF3C7}" type="presOf" srcId="{9F295949-D775-4041-90DF-45F65B7EFFA2}" destId="{0684A97A-E32A-4432-A48F-13FC18AE964F}" srcOrd="0" destOrd="0" presId="urn:microsoft.com/office/officeart/2005/8/layout/hList7#1"/>
    <dgm:cxn modelId="{54C4D459-1B5A-4709-A866-C34CAD05C07D}" type="presOf" srcId="{05B6936A-F460-412A-8DBF-D74E8DE406BE}" destId="{6DAB476A-B48A-43D9-908B-4847A3C80A49}" srcOrd="0" destOrd="0" presId="urn:microsoft.com/office/officeart/2005/8/layout/hList7#1"/>
    <dgm:cxn modelId="{8AB5D0E6-A106-43FC-AE53-6DC26DEADC46}" type="presOf" srcId="{2E496A16-6282-4C6C-91D2-CFED95BAA194}" destId="{048DF72A-5206-4C77-A5CC-644E37A2AC1A}" srcOrd="0" destOrd="0" presId="urn:microsoft.com/office/officeart/2005/8/layout/hList7#1"/>
    <dgm:cxn modelId="{D87509C3-9913-4C95-BA2C-B67AAC3C9109}" srcId="{57B79528-2598-4D93-B243-EBFE44D69B9C}" destId="{0176F46C-1D18-485C-BA4A-42758B5D8410}" srcOrd="1" destOrd="0" parTransId="{FA2A9F5C-6EA5-48A4-A74A-8FABA7A2D5A9}" sibTransId="{F575D7AE-8E8F-43C5-B637-018EEED6243A}"/>
    <dgm:cxn modelId="{D0C0D64F-BDF5-420B-A8FF-0DB484D8F6AA}" type="presOf" srcId="{C05DA0EB-BEBC-4E15-8833-18D44B932535}" destId="{56A3E879-D87E-4512-B868-A6B2BDC88FDC}" srcOrd="1" destOrd="0" presId="urn:microsoft.com/office/officeart/2005/8/layout/hList7#1"/>
    <dgm:cxn modelId="{6F7D74B9-0C0B-469D-889C-91647C64A1E9}" srcId="{57B79528-2598-4D93-B243-EBFE44D69B9C}" destId="{E4165A3C-FD41-4BF9-8598-4D08FB47BE59}" srcOrd="2" destOrd="0" parTransId="{F9709F21-617A-4463-8E5A-629382DF3F7B}" sibTransId="{05B6936A-F460-412A-8DBF-D74E8DE406BE}"/>
    <dgm:cxn modelId="{954C18EF-A8C4-422F-9B26-E9D821B0828A}" type="presOf" srcId="{0176F46C-1D18-485C-BA4A-42758B5D8410}" destId="{6B804433-D455-4E04-A404-1351FFDD08CF}" srcOrd="0" destOrd="0" presId="urn:microsoft.com/office/officeart/2005/8/layout/hList7#1"/>
    <dgm:cxn modelId="{46883A38-7713-451F-9573-B1DE842D8336}" srcId="{57B79528-2598-4D93-B243-EBFE44D69B9C}" destId="{C05DA0EB-BEBC-4E15-8833-18D44B932535}" srcOrd="0" destOrd="0" parTransId="{505EC307-D331-494F-A47E-4C25D7584DCD}" sibTransId="{2E496A16-6282-4C6C-91D2-CFED95BAA194}"/>
    <dgm:cxn modelId="{A920981B-8B25-41BC-9419-74563F48B203}" type="presOf" srcId="{BC0D8FC9-F259-4CD9-8CD1-91865D1A8594}" destId="{25D98C67-4B10-4D6B-93EC-6E9737BD6A5C}" srcOrd="0" destOrd="0" presId="urn:microsoft.com/office/officeart/2005/8/layout/hList7#1"/>
    <dgm:cxn modelId="{90372D2E-5AF9-4850-9670-DF7A564FC8C2}" type="presOf" srcId="{F575D7AE-8E8F-43C5-B637-018EEED6243A}" destId="{94B05C6A-547C-4360-AE7A-B9E55E149874}" srcOrd="0" destOrd="0" presId="urn:microsoft.com/office/officeart/2005/8/layout/hList7#1"/>
    <dgm:cxn modelId="{AC380E6E-AB31-4479-83F3-155FEF0B6DF1}" srcId="{57B79528-2598-4D93-B243-EBFE44D69B9C}" destId="{BC0D8FC9-F259-4CD9-8CD1-91865D1A8594}" srcOrd="4" destOrd="0" parTransId="{B6A0520F-EE0C-4776-B77B-1485DBCC7172}" sibTransId="{9456F93A-BE6E-41D4-B38E-00ED6FFC1BBA}"/>
    <dgm:cxn modelId="{B44724DB-54B1-4519-B19E-2569065BFC04}" type="presOf" srcId="{2413FD1F-97EE-4C16-9F92-24D52CB73CC2}" destId="{49065130-F5EE-4720-B4CC-F7FE90ADFDAA}" srcOrd="0" destOrd="0" presId="urn:microsoft.com/office/officeart/2005/8/layout/hList7#1"/>
    <dgm:cxn modelId="{01179B5A-1E8B-4200-B620-307787496456}" type="presOf" srcId="{57B79528-2598-4D93-B243-EBFE44D69B9C}" destId="{3A992769-5634-4BB6-A354-DE576297DA2E}" srcOrd="0" destOrd="0" presId="urn:microsoft.com/office/officeart/2005/8/layout/hList7#1"/>
    <dgm:cxn modelId="{247592E0-2C2F-47A2-93DE-2CF5D31929F6}" srcId="{57B79528-2598-4D93-B243-EBFE44D69B9C}" destId="{9F295949-D775-4041-90DF-45F65B7EFFA2}" srcOrd="3" destOrd="0" parTransId="{5B5FF895-5FDA-4FD4-86E6-BF705943AFBF}" sibTransId="{2413FD1F-97EE-4C16-9F92-24D52CB73CC2}"/>
    <dgm:cxn modelId="{87362BA6-8C7E-49BB-ABFF-C20111CA16E0}" type="presOf" srcId="{E4165A3C-FD41-4BF9-8598-4D08FB47BE59}" destId="{4FE05505-4365-48B5-8272-662AF2BE3048}" srcOrd="0" destOrd="0" presId="urn:microsoft.com/office/officeart/2005/8/layout/hList7#1"/>
    <dgm:cxn modelId="{FF83A28F-1912-46ED-8F89-FE05B2E6CFC0}" type="presOf" srcId="{C05DA0EB-BEBC-4E15-8833-18D44B932535}" destId="{C1124853-7D28-4C5D-80CE-AC884692C37C}" srcOrd="0" destOrd="0" presId="urn:microsoft.com/office/officeart/2005/8/layout/hList7#1"/>
    <dgm:cxn modelId="{826C0252-D953-42F0-8E2C-3C8DD7CE2D09}" type="presParOf" srcId="{3A992769-5634-4BB6-A354-DE576297DA2E}" destId="{0BB32D46-FC3E-410B-8B5E-32A7EF1EB512}" srcOrd="0" destOrd="0" presId="urn:microsoft.com/office/officeart/2005/8/layout/hList7#1"/>
    <dgm:cxn modelId="{458371DB-D02D-4ED3-9476-847BD4F83B2D}" type="presParOf" srcId="{3A992769-5634-4BB6-A354-DE576297DA2E}" destId="{1F548C2A-9189-4CCA-8909-1BB3D469C3EF}" srcOrd="1" destOrd="0" presId="urn:microsoft.com/office/officeart/2005/8/layout/hList7#1"/>
    <dgm:cxn modelId="{4F4BA30F-9BA9-4037-958B-DAC5D48FAC90}" type="presParOf" srcId="{1F548C2A-9189-4CCA-8909-1BB3D469C3EF}" destId="{D3CFCD62-43BD-4DEE-A7BF-88C8ACC136B3}" srcOrd="0" destOrd="0" presId="urn:microsoft.com/office/officeart/2005/8/layout/hList7#1"/>
    <dgm:cxn modelId="{9B8B6A0E-AE36-430B-82AC-002A16CBC4A6}" type="presParOf" srcId="{D3CFCD62-43BD-4DEE-A7BF-88C8ACC136B3}" destId="{C1124853-7D28-4C5D-80CE-AC884692C37C}" srcOrd="0" destOrd="0" presId="urn:microsoft.com/office/officeart/2005/8/layout/hList7#1"/>
    <dgm:cxn modelId="{963BB665-98EE-453C-B3A1-43EB9CCF3581}" type="presParOf" srcId="{D3CFCD62-43BD-4DEE-A7BF-88C8ACC136B3}" destId="{56A3E879-D87E-4512-B868-A6B2BDC88FDC}" srcOrd="1" destOrd="0" presId="urn:microsoft.com/office/officeart/2005/8/layout/hList7#1"/>
    <dgm:cxn modelId="{BC9C860D-130E-450B-BEEC-8C9B2D06547B}" type="presParOf" srcId="{D3CFCD62-43BD-4DEE-A7BF-88C8ACC136B3}" destId="{3F610577-BD5B-4176-A588-535B8921C97B}" srcOrd="2" destOrd="0" presId="urn:microsoft.com/office/officeart/2005/8/layout/hList7#1"/>
    <dgm:cxn modelId="{0A800DAD-B152-42EB-AA6B-9B4A8E237FBA}" type="presParOf" srcId="{D3CFCD62-43BD-4DEE-A7BF-88C8ACC136B3}" destId="{96661815-1315-40D9-8CF5-CF5A26F9238B}" srcOrd="3" destOrd="0" presId="urn:microsoft.com/office/officeart/2005/8/layout/hList7#1"/>
    <dgm:cxn modelId="{127046BA-FCFB-4A2D-9598-B4CBEB302358}" type="presParOf" srcId="{1F548C2A-9189-4CCA-8909-1BB3D469C3EF}" destId="{048DF72A-5206-4C77-A5CC-644E37A2AC1A}" srcOrd="1" destOrd="0" presId="urn:microsoft.com/office/officeart/2005/8/layout/hList7#1"/>
    <dgm:cxn modelId="{9F319D5D-7FAE-41D0-9C70-EF401E95E683}" type="presParOf" srcId="{1F548C2A-9189-4CCA-8909-1BB3D469C3EF}" destId="{17958BE6-B4B0-4F73-B00C-9E7938006B70}" srcOrd="2" destOrd="0" presId="urn:microsoft.com/office/officeart/2005/8/layout/hList7#1"/>
    <dgm:cxn modelId="{F508AA0E-BB53-4FDB-B281-1438EE7AC43C}" type="presParOf" srcId="{17958BE6-B4B0-4F73-B00C-9E7938006B70}" destId="{6B804433-D455-4E04-A404-1351FFDD08CF}" srcOrd="0" destOrd="0" presId="urn:microsoft.com/office/officeart/2005/8/layout/hList7#1"/>
    <dgm:cxn modelId="{D0EC371C-E2F0-4ABE-B215-AD6D845F5501}" type="presParOf" srcId="{17958BE6-B4B0-4F73-B00C-9E7938006B70}" destId="{37A1ABFE-B6A2-4841-BCD5-62DDE5D9963F}" srcOrd="1" destOrd="0" presId="urn:microsoft.com/office/officeart/2005/8/layout/hList7#1"/>
    <dgm:cxn modelId="{43B92E37-E51E-46E1-AF4D-333E51261432}" type="presParOf" srcId="{17958BE6-B4B0-4F73-B00C-9E7938006B70}" destId="{102DFF5B-C587-4537-96D7-E609C491C3E1}" srcOrd="2" destOrd="0" presId="urn:microsoft.com/office/officeart/2005/8/layout/hList7#1"/>
    <dgm:cxn modelId="{3CDF073E-5D10-4E77-A8FD-FB9E1D186699}" type="presParOf" srcId="{17958BE6-B4B0-4F73-B00C-9E7938006B70}" destId="{DDACCB02-FDAE-4414-9AF6-2ADF0AEDC48D}" srcOrd="3" destOrd="0" presId="urn:microsoft.com/office/officeart/2005/8/layout/hList7#1"/>
    <dgm:cxn modelId="{9BADC65E-7349-4FC6-97D7-D3FC86957B93}" type="presParOf" srcId="{1F548C2A-9189-4CCA-8909-1BB3D469C3EF}" destId="{94B05C6A-547C-4360-AE7A-B9E55E149874}" srcOrd="3" destOrd="0" presId="urn:microsoft.com/office/officeart/2005/8/layout/hList7#1"/>
    <dgm:cxn modelId="{B24C0D85-7EFA-4393-86F2-93533D2348A3}" type="presParOf" srcId="{1F548C2A-9189-4CCA-8909-1BB3D469C3EF}" destId="{8B3CA66E-F593-4286-BA6A-62F094E90C7F}" srcOrd="4" destOrd="0" presId="urn:microsoft.com/office/officeart/2005/8/layout/hList7#1"/>
    <dgm:cxn modelId="{6DB5C5D9-76E1-4760-BF46-2241C7949F89}" type="presParOf" srcId="{8B3CA66E-F593-4286-BA6A-62F094E90C7F}" destId="{4FE05505-4365-48B5-8272-662AF2BE3048}" srcOrd="0" destOrd="0" presId="urn:microsoft.com/office/officeart/2005/8/layout/hList7#1"/>
    <dgm:cxn modelId="{DCFFF52D-7B05-4585-9DA5-68652FA62D05}" type="presParOf" srcId="{8B3CA66E-F593-4286-BA6A-62F094E90C7F}" destId="{6184D9C5-C611-4B1A-BD7F-0397F445E716}" srcOrd="1" destOrd="0" presId="urn:microsoft.com/office/officeart/2005/8/layout/hList7#1"/>
    <dgm:cxn modelId="{D80FE2D9-2694-4FE9-A7A2-35A0F1E08BEF}" type="presParOf" srcId="{8B3CA66E-F593-4286-BA6A-62F094E90C7F}" destId="{76DBB099-D76B-4ACF-81E5-904E30C1043C}" srcOrd="2" destOrd="0" presId="urn:microsoft.com/office/officeart/2005/8/layout/hList7#1"/>
    <dgm:cxn modelId="{734A211C-8A03-471D-AA61-10BD4B04542C}" type="presParOf" srcId="{8B3CA66E-F593-4286-BA6A-62F094E90C7F}" destId="{992CF56E-DF23-45C2-B922-68105DDB0041}" srcOrd="3" destOrd="0" presId="urn:microsoft.com/office/officeart/2005/8/layout/hList7#1"/>
    <dgm:cxn modelId="{C641E359-721F-440B-B6F1-04E6EE775F80}" type="presParOf" srcId="{1F548C2A-9189-4CCA-8909-1BB3D469C3EF}" destId="{6DAB476A-B48A-43D9-908B-4847A3C80A49}" srcOrd="5" destOrd="0" presId="urn:microsoft.com/office/officeart/2005/8/layout/hList7#1"/>
    <dgm:cxn modelId="{27E6E23C-4BBB-47D4-8D90-BB0CA64FCEDB}" type="presParOf" srcId="{1F548C2A-9189-4CCA-8909-1BB3D469C3EF}" destId="{F915CDEB-B5F4-4E27-91E6-9FC1FAF61948}" srcOrd="6" destOrd="0" presId="urn:microsoft.com/office/officeart/2005/8/layout/hList7#1"/>
    <dgm:cxn modelId="{1EA9113B-EC0D-4B06-AB47-2C0C244BF1B9}" type="presParOf" srcId="{F915CDEB-B5F4-4E27-91E6-9FC1FAF61948}" destId="{0684A97A-E32A-4432-A48F-13FC18AE964F}" srcOrd="0" destOrd="0" presId="urn:microsoft.com/office/officeart/2005/8/layout/hList7#1"/>
    <dgm:cxn modelId="{74BF103C-F7C3-46A9-AAB3-59E4CD60F5DB}" type="presParOf" srcId="{F915CDEB-B5F4-4E27-91E6-9FC1FAF61948}" destId="{EBE604CB-C482-4E0B-BA65-6033C256CA30}" srcOrd="1" destOrd="0" presId="urn:microsoft.com/office/officeart/2005/8/layout/hList7#1"/>
    <dgm:cxn modelId="{00B440C8-41C7-4CD3-AEC8-0F65E2ADAA3E}" type="presParOf" srcId="{F915CDEB-B5F4-4E27-91E6-9FC1FAF61948}" destId="{617D75D6-1CA4-46FC-8ADB-557950D13635}" srcOrd="2" destOrd="0" presId="urn:microsoft.com/office/officeart/2005/8/layout/hList7#1"/>
    <dgm:cxn modelId="{A30871BC-C960-4710-B20A-09FAAD14B235}" type="presParOf" srcId="{F915CDEB-B5F4-4E27-91E6-9FC1FAF61948}" destId="{7B26B78F-2213-4A96-BCAD-EE3557C52ADB}" srcOrd="3" destOrd="0" presId="urn:microsoft.com/office/officeart/2005/8/layout/hList7#1"/>
    <dgm:cxn modelId="{9A1F800C-78F8-405A-85C6-3142A6842E4C}" type="presParOf" srcId="{1F548C2A-9189-4CCA-8909-1BB3D469C3EF}" destId="{49065130-F5EE-4720-B4CC-F7FE90ADFDAA}" srcOrd="7" destOrd="0" presId="urn:microsoft.com/office/officeart/2005/8/layout/hList7#1"/>
    <dgm:cxn modelId="{DB5C6745-4840-4A8D-B826-0ED849780D9E}" type="presParOf" srcId="{1F548C2A-9189-4CCA-8909-1BB3D469C3EF}" destId="{FAEF915C-7DB8-4BB9-96FD-5AFCA0356FFD}" srcOrd="8" destOrd="0" presId="urn:microsoft.com/office/officeart/2005/8/layout/hList7#1"/>
    <dgm:cxn modelId="{91137B6D-1632-4B40-B3FA-587CDA75F101}" type="presParOf" srcId="{FAEF915C-7DB8-4BB9-96FD-5AFCA0356FFD}" destId="{25D98C67-4B10-4D6B-93EC-6E9737BD6A5C}" srcOrd="0" destOrd="0" presId="urn:microsoft.com/office/officeart/2005/8/layout/hList7#1"/>
    <dgm:cxn modelId="{5494E791-8157-48C7-9219-1F40E059643A}" type="presParOf" srcId="{FAEF915C-7DB8-4BB9-96FD-5AFCA0356FFD}" destId="{8BFAFFD5-3BCE-494C-BB66-183D2776FB6B}" srcOrd="1" destOrd="0" presId="urn:microsoft.com/office/officeart/2005/8/layout/hList7#1"/>
    <dgm:cxn modelId="{9259A709-486F-474B-9CEB-C21F8E004E8C}" type="presParOf" srcId="{FAEF915C-7DB8-4BB9-96FD-5AFCA0356FFD}" destId="{4E2C4001-26DE-4F22-950F-18B0F62B959D}" srcOrd="2" destOrd="0" presId="urn:microsoft.com/office/officeart/2005/8/layout/hList7#1"/>
    <dgm:cxn modelId="{4662F2E8-0F36-4A71-A895-5D02035748CD}" type="presParOf" srcId="{FAEF915C-7DB8-4BB9-96FD-5AFCA0356FFD}" destId="{A5846928-EB90-4A34-97ED-F5DC69AA439C}" srcOrd="3" destOrd="0" presId="urn:microsoft.com/office/officeart/2005/8/layout/hList7#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5CD9645-A69A-4F41-9FA2-1222D973B8E7}" type="doc">
      <dgm:prSet loTypeId="urn:microsoft.com/office/officeart/2005/8/layout/hList9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8E41A5F4-2275-4430-A504-050A68D7C535}">
      <dgm:prSet phldrT="[Текст]"/>
      <dgm:spPr/>
      <dgm:t>
        <a:bodyPr/>
        <a:lstStyle/>
        <a:p>
          <a:r>
            <a:rPr lang="ru-RU" dirty="0" smtClean="0"/>
            <a:t>2018</a:t>
          </a:r>
          <a:endParaRPr lang="ru-RU" dirty="0"/>
        </a:p>
      </dgm:t>
    </dgm:pt>
    <dgm:pt modelId="{5266901F-48AE-4A97-9780-0852170FA64B}" type="parTrans" cxnId="{A5564591-411E-455F-ADCE-BC5952E8965F}">
      <dgm:prSet/>
      <dgm:spPr/>
      <dgm:t>
        <a:bodyPr/>
        <a:lstStyle/>
        <a:p>
          <a:endParaRPr lang="ru-RU"/>
        </a:p>
      </dgm:t>
    </dgm:pt>
    <dgm:pt modelId="{ADFC85BC-2031-4270-BDA9-B8BAF6C004C3}" type="sibTrans" cxnId="{A5564591-411E-455F-ADCE-BC5952E8965F}">
      <dgm:prSet/>
      <dgm:spPr/>
      <dgm:t>
        <a:bodyPr/>
        <a:lstStyle/>
        <a:p>
          <a:endParaRPr lang="ru-RU"/>
        </a:p>
      </dgm:t>
    </dgm:pt>
    <dgm:pt modelId="{4B2E315B-C8DE-480A-9CF9-868DE4F4B1BB}">
      <dgm:prSet phldrT="[Текст]"/>
      <dgm:spPr/>
      <dgm:t>
        <a:bodyPr/>
        <a:lstStyle/>
        <a:p>
          <a:r>
            <a:rPr lang="ru-RU" dirty="0" smtClean="0"/>
            <a:t>Педагогическая деятельность в сфере ДО (250/500ч)</a:t>
          </a:r>
          <a:endParaRPr lang="ru-RU" dirty="0"/>
        </a:p>
      </dgm:t>
    </dgm:pt>
    <dgm:pt modelId="{106C8BB8-C31D-4506-BFAA-37DD0D69CD6D}" type="parTrans" cxnId="{492A44BB-B19E-4CA8-B346-22DC452CB64C}">
      <dgm:prSet/>
      <dgm:spPr/>
      <dgm:t>
        <a:bodyPr/>
        <a:lstStyle/>
        <a:p>
          <a:endParaRPr lang="ru-RU"/>
        </a:p>
      </dgm:t>
    </dgm:pt>
    <dgm:pt modelId="{C8E88BB5-B3DE-4FBC-8106-67827C6D296F}" type="sibTrans" cxnId="{492A44BB-B19E-4CA8-B346-22DC452CB64C}">
      <dgm:prSet/>
      <dgm:spPr/>
      <dgm:t>
        <a:bodyPr/>
        <a:lstStyle/>
        <a:p>
          <a:endParaRPr lang="ru-RU"/>
        </a:p>
      </dgm:t>
    </dgm:pt>
    <dgm:pt modelId="{D53977A9-00CD-4CD1-9113-FC40D1DBB033}">
      <dgm:prSet phldrT="[Текст]"/>
      <dgm:spPr/>
      <dgm:t>
        <a:bodyPr/>
        <a:lstStyle/>
        <a:p>
          <a:r>
            <a:rPr lang="ru-RU" dirty="0" smtClean="0"/>
            <a:t>Актуальные вопросы развития дополнительного образования</a:t>
          </a:r>
          <a:endParaRPr lang="ru-RU" dirty="0"/>
        </a:p>
      </dgm:t>
    </dgm:pt>
    <dgm:pt modelId="{BFC67EE4-7AA3-4B90-B7D3-9FCFE2EB1C3E}" type="parTrans" cxnId="{0191A158-D369-427E-A672-6D368FD7FD9D}">
      <dgm:prSet/>
      <dgm:spPr/>
      <dgm:t>
        <a:bodyPr/>
        <a:lstStyle/>
        <a:p>
          <a:endParaRPr lang="ru-RU"/>
        </a:p>
      </dgm:t>
    </dgm:pt>
    <dgm:pt modelId="{FCD83DFA-2333-4843-A306-D544AAB365C9}" type="sibTrans" cxnId="{0191A158-D369-427E-A672-6D368FD7FD9D}">
      <dgm:prSet/>
      <dgm:spPr/>
      <dgm:t>
        <a:bodyPr/>
        <a:lstStyle/>
        <a:p>
          <a:endParaRPr lang="ru-RU"/>
        </a:p>
      </dgm:t>
    </dgm:pt>
    <dgm:pt modelId="{96B54377-C230-4157-8519-D4357B957BE0}">
      <dgm:prSet phldrT="[Текст]"/>
      <dgm:spPr/>
      <dgm:t>
        <a:bodyPr/>
        <a:lstStyle/>
        <a:p>
          <a:r>
            <a:rPr lang="ru-RU" dirty="0" smtClean="0"/>
            <a:t>2019</a:t>
          </a:r>
          <a:endParaRPr lang="ru-RU" dirty="0"/>
        </a:p>
      </dgm:t>
    </dgm:pt>
    <dgm:pt modelId="{8F0A768E-9329-45F9-86A6-25230D5F09EF}" type="parTrans" cxnId="{6FAAF23E-8CD2-4491-BB75-3AC90DBE1477}">
      <dgm:prSet/>
      <dgm:spPr/>
      <dgm:t>
        <a:bodyPr/>
        <a:lstStyle/>
        <a:p>
          <a:endParaRPr lang="ru-RU"/>
        </a:p>
      </dgm:t>
    </dgm:pt>
    <dgm:pt modelId="{957D001A-F22A-43EB-96EE-3801C47721E9}" type="sibTrans" cxnId="{6FAAF23E-8CD2-4491-BB75-3AC90DBE1477}">
      <dgm:prSet/>
      <dgm:spPr/>
      <dgm:t>
        <a:bodyPr/>
        <a:lstStyle/>
        <a:p>
          <a:endParaRPr lang="ru-RU"/>
        </a:p>
      </dgm:t>
    </dgm:pt>
    <dgm:pt modelId="{D50D67F9-691D-4C30-9E61-7AFB2065D330}">
      <dgm:prSet phldrT="[Текст]"/>
      <dgm:spPr/>
      <dgm:t>
        <a:bodyPr/>
        <a:lstStyle/>
        <a:p>
          <a:r>
            <a:rPr lang="ru-RU" dirty="0" smtClean="0"/>
            <a:t>Педагогическая деятельность в сфере ДО (250ч)</a:t>
          </a:r>
          <a:endParaRPr lang="ru-RU" dirty="0"/>
        </a:p>
      </dgm:t>
    </dgm:pt>
    <dgm:pt modelId="{E4866B92-ABC1-4B55-B509-031560D4C2A9}" type="parTrans" cxnId="{683743D8-6955-4B6D-AE64-83028C0893D3}">
      <dgm:prSet/>
      <dgm:spPr/>
      <dgm:t>
        <a:bodyPr/>
        <a:lstStyle/>
        <a:p>
          <a:endParaRPr lang="ru-RU"/>
        </a:p>
      </dgm:t>
    </dgm:pt>
    <dgm:pt modelId="{8EDF9694-FFBE-45FB-9342-EE5B2A2DD854}" type="sibTrans" cxnId="{683743D8-6955-4B6D-AE64-83028C0893D3}">
      <dgm:prSet/>
      <dgm:spPr/>
      <dgm:t>
        <a:bodyPr/>
        <a:lstStyle/>
        <a:p>
          <a:endParaRPr lang="ru-RU"/>
        </a:p>
      </dgm:t>
    </dgm:pt>
    <dgm:pt modelId="{2C2AEC2E-2405-4C13-8B60-A71A20DEDC12}">
      <dgm:prSet phldrT="[Текст]"/>
      <dgm:spPr/>
      <dgm:t>
        <a:bodyPr/>
        <a:lstStyle/>
        <a:p>
          <a:r>
            <a:rPr lang="ru-RU" dirty="0" smtClean="0"/>
            <a:t>Конструктор сетевых программ</a:t>
          </a:r>
          <a:endParaRPr lang="ru-RU" dirty="0"/>
        </a:p>
      </dgm:t>
    </dgm:pt>
    <dgm:pt modelId="{A853045D-F713-45B5-ADCC-304FEF7C6C5A}" type="parTrans" cxnId="{7867E5E2-0B60-434E-8610-D883A8B9F800}">
      <dgm:prSet/>
      <dgm:spPr/>
      <dgm:t>
        <a:bodyPr/>
        <a:lstStyle/>
        <a:p>
          <a:endParaRPr lang="ru-RU"/>
        </a:p>
      </dgm:t>
    </dgm:pt>
    <dgm:pt modelId="{5B78AF88-9B5F-42EB-B881-201829A723D9}" type="sibTrans" cxnId="{7867E5E2-0B60-434E-8610-D883A8B9F800}">
      <dgm:prSet/>
      <dgm:spPr/>
      <dgm:t>
        <a:bodyPr/>
        <a:lstStyle/>
        <a:p>
          <a:endParaRPr lang="ru-RU"/>
        </a:p>
      </dgm:t>
    </dgm:pt>
    <dgm:pt modelId="{484FC76A-51D8-47FF-9275-8CE74892E324}">
      <dgm:prSet/>
      <dgm:spPr/>
      <dgm:t>
        <a:bodyPr/>
        <a:lstStyle/>
        <a:p>
          <a:r>
            <a:rPr lang="ru-RU" dirty="0" smtClean="0"/>
            <a:t>Стажировка по вопросам повышения доступности и качества ДОД</a:t>
          </a:r>
          <a:endParaRPr lang="ru-RU" dirty="0"/>
        </a:p>
      </dgm:t>
    </dgm:pt>
    <dgm:pt modelId="{9D04148A-E28D-4C4C-94DE-76BB38E24097}" type="parTrans" cxnId="{88FD10CF-8EDF-45C3-A284-553045034FB2}">
      <dgm:prSet/>
      <dgm:spPr/>
      <dgm:t>
        <a:bodyPr/>
        <a:lstStyle/>
        <a:p>
          <a:endParaRPr lang="ru-RU"/>
        </a:p>
      </dgm:t>
    </dgm:pt>
    <dgm:pt modelId="{320A9A21-42BA-4CD0-BBBD-939C5E3A6B00}" type="sibTrans" cxnId="{88FD10CF-8EDF-45C3-A284-553045034FB2}">
      <dgm:prSet/>
      <dgm:spPr/>
      <dgm:t>
        <a:bodyPr/>
        <a:lstStyle/>
        <a:p>
          <a:endParaRPr lang="ru-RU"/>
        </a:p>
      </dgm:t>
    </dgm:pt>
    <dgm:pt modelId="{2FDFC39B-B969-4E07-99BE-F41A9A3C2B6C}">
      <dgm:prSet/>
      <dgm:spPr/>
      <dgm:t>
        <a:bodyPr/>
        <a:lstStyle/>
        <a:p>
          <a:r>
            <a:rPr lang="ru-RU" dirty="0" smtClean="0"/>
            <a:t>Развитие </a:t>
          </a:r>
          <a:r>
            <a:rPr lang="ru-RU" dirty="0" err="1" smtClean="0"/>
            <a:t>метапредметных</a:t>
          </a:r>
          <a:r>
            <a:rPr lang="ru-RU" dirty="0" smtClean="0"/>
            <a:t> компетенций педагога, работающего с талантливыми детьми</a:t>
          </a:r>
          <a:endParaRPr lang="ru-RU" dirty="0"/>
        </a:p>
      </dgm:t>
    </dgm:pt>
    <dgm:pt modelId="{DDB1C1FD-777B-4E05-8C4F-EE421402D8F4}" type="parTrans" cxnId="{720F0115-FBDF-4237-B291-833B507842D1}">
      <dgm:prSet/>
      <dgm:spPr/>
      <dgm:t>
        <a:bodyPr/>
        <a:lstStyle/>
        <a:p>
          <a:endParaRPr lang="ru-RU"/>
        </a:p>
      </dgm:t>
    </dgm:pt>
    <dgm:pt modelId="{B4FD537D-EE0B-4D0A-A15A-6F1A85BA7124}" type="sibTrans" cxnId="{720F0115-FBDF-4237-B291-833B507842D1}">
      <dgm:prSet/>
      <dgm:spPr/>
      <dgm:t>
        <a:bodyPr/>
        <a:lstStyle/>
        <a:p>
          <a:endParaRPr lang="ru-RU"/>
        </a:p>
      </dgm:t>
    </dgm:pt>
    <dgm:pt modelId="{93C32A6E-DECA-441B-B007-CEEFB01E6FC6}">
      <dgm:prSet/>
      <dgm:spPr/>
      <dgm:t>
        <a:bodyPr/>
        <a:lstStyle/>
        <a:p>
          <a:r>
            <a:rPr lang="ru-RU" b="0" i="0" dirty="0" err="1" smtClean="0"/>
            <a:t>Профстандарт</a:t>
          </a:r>
          <a:r>
            <a:rPr lang="ru-RU" b="0" i="0" dirty="0" smtClean="0"/>
            <a:t> педагога дополнительного образования детей и взрослых</a:t>
          </a:r>
          <a:endParaRPr lang="ru-RU" dirty="0"/>
        </a:p>
      </dgm:t>
    </dgm:pt>
    <dgm:pt modelId="{1690E080-F3D5-45F5-8331-7B593457434F}" type="parTrans" cxnId="{39AB5416-09F1-4C15-B9B5-8B73AD7DFC5B}">
      <dgm:prSet/>
      <dgm:spPr/>
      <dgm:t>
        <a:bodyPr/>
        <a:lstStyle/>
        <a:p>
          <a:endParaRPr lang="ru-RU"/>
        </a:p>
      </dgm:t>
    </dgm:pt>
    <dgm:pt modelId="{F460FA89-76E9-4437-AD96-DAFDFF8CBDCB}" type="sibTrans" cxnId="{39AB5416-09F1-4C15-B9B5-8B73AD7DFC5B}">
      <dgm:prSet/>
      <dgm:spPr/>
      <dgm:t>
        <a:bodyPr/>
        <a:lstStyle/>
        <a:p>
          <a:endParaRPr lang="ru-RU"/>
        </a:p>
      </dgm:t>
    </dgm:pt>
    <dgm:pt modelId="{B568A9E7-3F30-4C13-8111-4936440D5D34}">
      <dgm:prSet/>
      <dgm:spPr/>
      <dgm:t>
        <a:bodyPr/>
        <a:lstStyle/>
        <a:p>
          <a:r>
            <a:rPr lang="ru-RU" dirty="0" smtClean="0"/>
            <a:t>Реализация программ ДОД в дистанционной форме</a:t>
          </a:r>
          <a:endParaRPr lang="ru-RU" dirty="0"/>
        </a:p>
      </dgm:t>
    </dgm:pt>
    <dgm:pt modelId="{244F657C-0CFD-48AA-8E82-BB22CAEBC02A}" type="parTrans" cxnId="{4B8534E0-0E3C-43D0-A96E-694A09432323}">
      <dgm:prSet/>
      <dgm:spPr/>
      <dgm:t>
        <a:bodyPr/>
        <a:lstStyle/>
        <a:p>
          <a:endParaRPr lang="ru-RU"/>
        </a:p>
      </dgm:t>
    </dgm:pt>
    <dgm:pt modelId="{7EFF317D-1693-4580-8A66-C62EC86C836B}" type="sibTrans" cxnId="{4B8534E0-0E3C-43D0-A96E-694A09432323}">
      <dgm:prSet/>
      <dgm:spPr/>
      <dgm:t>
        <a:bodyPr/>
        <a:lstStyle/>
        <a:p>
          <a:endParaRPr lang="ru-RU"/>
        </a:p>
      </dgm:t>
    </dgm:pt>
    <dgm:pt modelId="{636CEB78-6C7F-476C-9470-C3312B029740}" type="pres">
      <dgm:prSet presAssocID="{B5CD9645-A69A-4F41-9FA2-1222D973B8E7}" presName="list" presStyleCnt="0">
        <dgm:presLayoutVars>
          <dgm:dir/>
          <dgm:animLvl val="lvl"/>
        </dgm:presLayoutVars>
      </dgm:prSet>
      <dgm:spPr/>
    </dgm:pt>
    <dgm:pt modelId="{B9462CC5-4870-4273-8E5C-3694E8D93377}" type="pres">
      <dgm:prSet presAssocID="{8E41A5F4-2275-4430-A504-050A68D7C535}" presName="posSpace" presStyleCnt="0"/>
      <dgm:spPr/>
    </dgm:pt>
    <dgm:pt modelId="{3ED03876-87C2-4695-B28F-001EB8D1588E}" type="pres">
      <dgm:prSet presAssocID="{8E41A5F4-2275-4430-A504-050A68D7C535}" presName="vertFlow" presStyleCnt="0"/>
      <dgm:spPr/>
    </dgm:pt>
    <dgm:pt modelId="{6C6A1478-ADA5-4638-9D0D-AAD26CA1DF9F}" type="pres">
      <dgm:prSet presAssocID="{8E41A5F4-2275-4430-A504-050A68D7C535}" presName="topSpace" presStyleCnt="0"/>
      <dgm:spPr/>
    </dgm:pt>
    <dgm:pt modelId="{5042AE5E-7391-44E0-9108-0B3ED4942606}" type="pres">
      <dgm:prSet presAssocID="{8E41A5F4-2275-4430-A504-050A68D7C535}" presName="firstComp" presStyleCnt="0"/>
      <dgm:spPr/>
    </dgm:pt>
    <dgm:pt modelId="{D58A4470-599D-4619-AFA0-E9AB89BE037E}" type="pres">
      <dgm:prSet presAssocID="{8E41A5F4-2275-4430-A504-050A68D7C535}" presName="firstChild" presStyleLbl="bgAccFollowNode1" presStyleIdx="0" presStyleCnt="8" custScaleX="148839" custLinFactNeighborX="-41593" custLinFactNeighborY="30311"/>
      <dgm:spPr/>
    </dgm:pt>
    <dgm:pt modelId="{845F9A21-8264-4984-9164-3E53FF8A15BE}" type="pres">
      <dgm:prSet presAssocID="{8E41A5F4-2275-4430-A504-050A68D7C535}" presName="firstChildTx" presStyleLbl="bgAccFollowNode1" presStyleIdx="0" presStyleCnt="8">
        <dgm:presLayoutVars>
          <dgm:bulletEnabled val="1"/>
        </dgm:presLayoutVars>
      </dgm:prSet>
      <dgm:spPr/>
    </dgm:pt>
    <dgm:pt modelId="{E35A3873-37DE-46EF-8B66-00E3951013D4}" type="pres">
      <dgm:prSet presAssocID="{D53977A9-00CD-4CD1-9113-FC40D1DBB033}" presName="comp" presStyleCnt="0"/>
      <dgm:spPr/>
    </dgm:pt>
    <dgm:pt modelId="{3D4CC6C4-9994-46AF-AD6B-5B81941AD62C}" type="pres">
      <dgm:prSet presAssocID="{D53977A9-00CD-4CD1-9113-FC40D1DBB033}" presName="child" presStyleLbl="bgAccFollowNode1" presStyleIdx="1" presStyleCnt="8" custScaleX="148839" custLinFactNeighborX="-41593" custLinFactNeighborY="30311"/>
      <dgm:spPr/>
    </dgm:pt>
    <dgm:pt modelId="{E157B624-A59E-4D3F-B0F0-B13DEF2DAC15}" type="pres">
      <dgm:prSet presAssocID="{D53977A9-00CD-4CD1-9113-FC40D1DBB033}" presName="childTx" presStyleLbl="bgAccFollowNode1" presStyleIdx="1" presStyleCnt="8">
        <dgm:presLayoutVars>
          <dgm:bulletEnabled val="1"/>
        </dgm:presLayoutVars>
      </dgm:prSet>
      <dgm:spPr/>
    </dgm:pt>
    <dgm:pt modelId="{121649D5-55CE-44BF-A308-3DE7E6F9E5D9}" type="pres">
      <dgm:prSet presAssocID="{2FDFC39B-B969-4E07-99BE-F41A9A3C2B6C}" presName="comp" presStyleCnt="0"/>
      <dgm:spPr/>
    </dgm:pt>
    <dgm:pt modelId="{E83CF9D6-2614-4576-875C-E266712FD4A7}" type="pres">
      <dgm:prSet presAssocID="{2FDFC39B-B969-4E07-99BE-F41A9A3C2B6C}" presName="child" presStyleLbl="bgAccFollowNode1" presStyleIdx="2" presStyleCnt="8" custScaleX="148839" custLinFactNeighborX="-2673" custLinFactNeighborY="21621"/>
      <dgm:spPr/>
    </dgm:pt>
    <dgm:pt modelId="{0369CAA3-C2BD-42A7-BFBC-1EC7392AC6AC}" type="pres">
      <dgm:prSet presAssocID="{2FDFC39B-B969-4E07-99BE-F41A9A3C2B6C}" presName="childTx" presStyleLbl="bgAccFollowNode1" presStyleIdx="2" presStyleCnt="8">
        <dgm:presLayoutVars>
          <dgm:bulletEnabled val="1"/>
        </dgm:presLayoutVars>
      </dgm:prSet>
      <dgm:spPr/>
    </dgm:pt>
    <dgm:pt modelId="{047F78DB-FD5A-43AE-87F2-10CE775B0A45}" type="pres">
      <dgm:prSet presAssocID="{B568A9E7-3F30-4C13-8111-4936440D5D34}" presName="comp" presStyleCnt="0"/>
      <dgm:spPr/>
    </dgm:pt>
    <dgm:pt modelId="{DA1131A0-5882-49D1-931E-6D29096A112D}" type="pres">
      <dgm:prSet presAssocID="{B568A9E7-3F30-4C13-8111-4936440D5D34}" presName="child" presStyleLbl="bgAccFollowNode1" presStyleIdx="3" presStyleCnt="8" custScaleX="148585" custLinFactNeighborX="-41346" custLinFactNeighborY="1259"/>
      <dgm:spPr/>
    </dgm:pt>
    <dgm:pt modelId="{58CC6753-5D1C-48A5-9CEA-728AB5A3B4E1}" type="pres">
      <dgm:prSet presAssocID="{B568A9E7-3F30-4C13-8111-4936440D5D34}" presName="childTx" presStyleLbl="bgAccFollowNode1" presStyleIdx="3" presStyleCnt="8">
        <dgm:presLayoutVars>
          <dgm:bulletEnabled val="1"/>
        </dgm:presLayoutVars>
      </dgm:prSet>
      <dgm:spPr/>
    </dgm:pt>
    <dgm:pt modelId="{D1E50DA5-6856-4062-8668-D912F75BA93F}" type="pres">
      <dgm:prSet presAssocID="{8E41A5F4-2275-4430-A504-050A68D7C535}" presName="negSpace" presStyleCnt="0"/>
      <dgm:spPr/>
    </dgm:pt>
    <dgm:pt modelId="{ED379E94-A46E-49B2-B9EA-73B50121EAA2}" type="pres">
      <dgm:prSet presAssocID="{8E41A5F4-2275-4430-A504-050A68D7C535}" presName="circle" presStyleLbl="node1" presStyleIdx="0" presStyleCnt="2" custScaleX="107029" custLinFactX="-100000" custLinFactNeighborX="-128765" custLinFactNeighborY="4728"/>
      <dgm:spPr/>
    </dgm:pt>
    <dgm:pt modelId="{1EE8FD3E-4573-4BBB-B91D-BB003D7DC913}" type="pres">
      <dgm:prSet presAssocID="{ADFC85BC-2031-4270-BDA9-B8BAF6C004C3}" presName="transSpace" presStyleCnt="0"/>
      <dgm:spPr/>
    </dgm:pt>
    <dgm:pt modelId="{E16F70EC-7A14-49A8-A566-6F7DF2402AEF}" type="pres">
      <dgm:prSet presAssocID="{96B54377-C230-4157-8519-D4357B957BE0}" presName="posSpace" presStyleCnt="0"/>
      <dgm:spPr/>
    </dgm:pt>
    <dgm:pt modelId="{38179972-8BC5-4894-89E0-12EACB76E4A2}" type="pres">
      <dgm:prSet presAssocID="{96B54377-C230-4157-8519-D4357B957BE0}" presName="vertFlow" presStyleCnt="0"/>
      <dgm:spPr/>
    </dgm:pt>
    <dgm:pt modelId="{F762F9ED-E15B-4F27-9FA8-A2966995E985}" type="pres">
      <dgm:prSet presAssocID="{96B54377-C230-4157-8519-D4357B957BE0}" presName="topSpace" presStyleCnt="0"/>
      <dgm:spPr/>
    </dgm:pt>
    <dgm:pt modelId="{2F916FF8-22BD-4ABB-BBE4-453324E4E94C}" type="pres">
      <dgm:prSet presAssocID="{96B54377-C230-4157-8519-D4357B957BE0}" presName="firstComp" presStyleCnt="0"/>
      <dgm:spPr/>
    </dgm:pt>
    <dgm:pt modelId="{D7F4A7EE-B80E-45F1-8BC6-07AEB8B0FA26}" type="pres">
      <dgm:prSet presAssocID="{96B54377-C230-4157-8519-D4357B957BE0}" presName="firstChild" presStyleLbl="bgAccFollowNode1" presStyleIdx="4" presStyleCnt="8" custScaleX="141732" custScaleY="100001" custLinFactNeighborX="-22466" custLinFactNeighborY="26704"/>
      <dgm:spPr/>
      <dgm:t>
        <a:bodyPr/>
        <a:lstStyle/>
        <a:p>
          <a:endParaRPr lang="ru-RU"/>
        </a:p>
      </dgm:t>
    </dgm:pt>
    <dgm:pt modelId="{747116AC-A32F-485C-B564-5EBD0F6D08C1}" type="pres">
      <dgm:prSet presAssocID="{96B54377-C230-4157-8519-D4357B957BE0}" presName="firstChildTx" presStyleLbl="bgAccFollowNode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3FDA5C-F10B-4C53-B478-0348FE61A557}" type="pres">
      <dgm:prSet presAssocID="{2C2AEC2E-2405-4C13-8B60-A71A20DEDC12}" presName="comp" presStyleCnt="0"/>
      <dgm:spPr/>
    </dgm:pt>
    <dgm:pt modelId="{064035D8-E227-4CB8-B17F-39B00274B375}" type="pres">
      <dgm:prSet presAssocID="{2C2AEC2E-2405-4C13-8B60-A71A20DEDC12}" presName="child" presStyleLbl="bgAccFollowNode1" presStyleIdx="5" presStyleCnt="8" custScaleX="141732" custScaleY="100001" custLinFactNeighborX="-22466" custLinFactNeighborY="26704"/>
      <dgm:spPr/>
    </dgm:pt>
    <dgm:pt modelId="{4E9CEF99-693E-4DD1-BE3D-BFF6EF963A93}" type="pres">
      <dgm:prSet presAssocID="{2C2AEC2E-2405-4C13-8B60-A71A20DEDC12}" presName="childTx" presStyleLbl="bgAccFollowNode1" presStyleIdx="5" presStyleCnt="8">
        <dgm:presLayoutVars>
          <dgm:bulletEnabled val="1"/>
        </dgm:presLayoutVars>
      </dgm:prSet>
      <dgm:spPr/>
    </dgm:pt>
    <dgm:pt modelId="{9DDF93A7-402D-42E5-8223-058608E347C1}" type="pres">
      <dgm:prSet presAssocID="{484FC76A-51D8-47FF-9275-8CE74892E324}" presName="comp" presStyleCnt="0"/>
      <dgm:spPr/>
    </dgm:pt>
    <dgm:pt modelId="{A30A22C7-E820-4EAC-B45A-E051551275E4}" type="pres">
      <dgm:prSet presAssocID="{484FC76A-51D8-47FF-9275-8CE74892E324}" presName="child" presStyleLbl="bgAccFollowNode1" presStyleIdx="6" presStyleCnt="8" custScaleX="141732" custScaleY="100001" custLinFactNeighborX="-22466" custLinFactNeighborY="10193"/>
      <dgm:spPr/>
    </dgm:pt>
    <dgm:pt modelId="{F4642F2A-B47E-41B5-B381-7F493A6DEFC8}" type="pres">
      <dgm:prSet presAssocID="{484FC76A-51D8-47FF-9275-8CE74892E324}" presName="childTx" presStyleLbl="bgAccFollowNode1" presStyleIdx="6" presStyleCnt="8">
        <dgm:presLayoutVars>
          <dgm:bulletEnabled val="1"/>
        </dgm:presLayoutVars>
      </dgm:prSet>
      <dgm:spPr/>
    </dgm:pt>
    <dgm:pt modelId="{02FAFFE5-0E3B-41D9-BF74-B4E7F86C275F}" type="pres">
      <dgm:prSet presAssocID="{93C32A6E-DECA-441B-B007-CEEFB01E6FC6}" presName="comp" presStyleCnt="0"/>
      <dgm:spPr/>
    </dgm:pt>
    <dgm:pt modelId="{AFE1F400-5416-4AC9-A131-86F150420911}" type="pres">
      <dgm:prSet presAssocID="{93C32A6E-DECA-441B-B007-CEEFB01E6FC6}" presName="child" presStyleLbl="bgAccFollowNode1" presStyleIdx="7" presStyleCnt="8" custScaleX="141591" custLinFactNeighborX="-22466" custLinFactNeighborY="385"/>
      <dgm:spPr/>
    </dgm:pt>
    <dgm:pt modelId="{782BC323-56EC-4731-8D45-86391E135B7B}" type="pres">
      <dgm:prSet presAssocID="{93C32A6E-DECA-441B-B007-CEEFB01E6FC6}" presName="childTx" presStyleLbl="bgAccFollowNode1" presStyleIdx="7" presStyleCnt="8">
        <dgm:presLayoutVars>
          <dgm:bulletEnabled val="1"/>
        </dgm:presLayoutVars>
      </dgm:prSet>
      <dgm:spPr/>
    </dgm:pt>
    <dgm:pt modelId="{FE81A526-6851-4757-BFB3-82B1D2C3CAF3}" type="pres">
      <dgm:prSet presAssocID="{96B54377-C230-4157-8519-D4357B957BE0}" presName="negSpace" presStyleCnt="0"/>
      <dgm:spPr/>
    </dgm:pt>
    <dgm:pt modelId="{A3096739-C49B-44B0-8478-4800CA0C3AA2}" type="pres">
      <dgm:prSet presAssocID="{96B54377-C230-4157-8519-D4357B957BE0}" presName="circle" presStyleLbl="node1" presStyleIdx="1" presStyleCnt="2" custLinFactNeighborX="-61345" custLinFactNeighborY="-385"/>
      <dgm:spPr/>
    </dgm:pt>
  </dgm:ptLst>
  <dgm:cxnLst>
    <dgm:cxn modelId="{73034065-0CE9-4232-83A3-3BFBB1D117B7}" type="presOf" srcId="{D53977A9-00CD-4CD1-9113-FC40D1DBB033}" destId="{3D4CC6C4-9994-46AF-AD6B-5B81941AD62C}" srcOrd="0" destOrd="0" presId="urn:microsoft.com/office/officeart/2005/8/layout/hList9"/>
    <dgm:cxn modelId="{1B06903F-9A3C-4E43-AC32-4EE08D0FCC48}" type="presOf" srcId="{B5CD9645-A69A-4F41-9FA2-1222D973B8E7}" destId="{636CEB78-6C7F-476C-9470-C3312B029740}" srcOrd="0" destOrd="0" presId="urn:microsoft.com/office/officeart/2005/8/layout/hList9"/>
    <dgm:cxn modelId="{7AD52662-1146-4F6F-9A46-70DF3B5F00D6}" type="presOf" srcId="{93C32A6E-DECA-441B-B007-CEEFB01E6FC6}" destId="{782BC323-56EC-4731-8D45-86391E135B7B}" srcOrd="1" destOrd="0" presId="urn:microsoft.com/office/officeart/2005/8/layout/hList9"/>
    <dgm:cxn modelId="{2B9DBC07-F9C8-43E8-A1C2-CDC7A58A43FE}" type="presOf" srcId="{2C2AEC2E-2405-4C13-8B60-A71A20DEDC12}" destId="{4E9CEF99-693E-4DD1-BE3D-BFF6EF963A93}" srcOrd="1" destOrd="0" presId="urn:microsoft.com/office/officeart/2005/8/layout/hList9"/>
    <dgm:cxn modelId="{6FAAF23E-8CD2-4491-BB75-3AC90DBE1477}" srcId="{B5CD9645-A69A-4F41-9FA2-1222D973B8E7}" destId="{96B54377-C230-4157-8519-D4357B957BE0}" srcOrd="1" destOrd="0" parTransId="{8F0A768E-9329-45F9-86A6-25230D5F09EF}" sibTransId="{957D001A-F22A-43EB-96EE-3801C47721E9}"/>
    <dgm:cxn modelId="{A5564591-411E-455F-ADCE-BC5952E8965F}" srcId="{B5CD9645-A69A-4F41-9FA2-1222D973B8E7}" destId="{8E41A5F4-2275-4430-A504-050A68D7C535}" srcOrd="0" destOrd="0" parTransId="{5266901F-48AE-4A97-9780-0852170FA64B}" sibTransId="{ADFC85BC-2031-4270-BDA9-B8BAF6C004C3}"/>
    <dgm:cxn modelId="{C8591CFC-2315-4946-82DE-32DB25C764C5}" type="presOf" srcId="{2FDFC39B-B969-4E07-99BE-F41A9A3C2B6C}" destId="{0369CAA3-C2BD-42A7-BFBC-1EC7392AC6AC}" srcOrd="1" destOrd="0" presId="urn:microsoft.com/office/officeart/2005/8/layout/hList9"/>
    <dgm:cxn modelId="{B2637D66-0C30-4DD6-8129-EE380AF71A0F}" type="presOf" srcId="{8E41A5F4-2275-4430-A504-050A68D7C535}" destId="{ED379E94-A46E-49B2-B9EA-73B50121EAA2}" srcOrd="0" destOrd="0" presId="urn:microsoft.com/office/officeart/2005/8/layout/hList9"/>
    <dgm:cxn modelId="{0191A158-D369-427E-A672-6D368FD7FD9D}" srcId="{8E41A5F4-2275-4430-A504-050A68D7C535}" destId="{D53977A9-00CD-4CD1-9113-FC40D1DBB033}" srcOrd="1" destOrd="0" parTransId="{BFC67EE4-7AA3-4B90-B7D3-9FCFE2EB1C3E}" sibTransId="{FCD83DFA-2333-4843-A306-D544AAB365C9}"/>
    <dgm:cxn modelId="{8854DC7E-66FC-4855-A2AA-D32EC7D52C2F}" type="presOf" srcId="{484FC76A-51D8-47FF-9275-8CE74892E324}" destId="{F4642F2A-B47E-41B5-B381-7F493A6DEFC8}" srcOrd="1" destOrd="0" presId="urn:microsoft.com/office/officeart/2005/8/layout/hList9"/>
    <dgm:cxn modelId="{9F35A6B9-A175-4E2E-BBCF-2BBCDB7ABDE1}" type="presOf" srcId="{2FDFC39B-B969-4E07-99BE-F41A9A3C2B6C}" destId="{E83CF9D6-2614-4576-875C-E266712FD4A7}" srcOrd="0" destOrd="0" presId="urn:microsoft.com/office/officeart/2005/8/layout/hList9"/>
    <dgm:cxn modelId="{7867E5E2-0B60-434E-8610-D883A8B9F800}" srcId="{96B54377-C230-4157-8519-D4357B957BE0}" destId="{2C2AEC2E-2405-4C13-8B60-A71A20DEDC12}" srcOrd="1" destOrd="0" parTransId="{A853045D-F713-45B5-ADCC-304FEF7C6C5A}" sibTransId="{5B78AF88-9B5F-42EB-B881-201829A723D9}"/>
    <dgm:cxn modelId="{438D1281-00A5-47CB-B3E0-48500F6F561C}" type="presOf" srcId="{2C2AEC2E-2405-4C13-8B60-A71A20DEDC12}" destId="{064035D8-E227-4CB8-B17F-39B00274B375}" srcOrd="0" destOrd="0" presId="urn:microsoft.com/office/officeart/2005/8/layout/hList9"/>
    <dgm:cxn modelId="{9DB14CFC-7B7A-474A-BDFC-310958B8EC8F}" type="presOf" srcId="{D50D67F9-691D-4C30-9E61-7AFB2065D330}" destId="{747116AC-A32F-485C-B564-5EBD0F6D08C1}" srcOrd="1" destOrd="0" presId="urn:microsoft.com/office/officeart/2005/8/layout/hList9"/>
    <dgm:cxn modelId="{88FD10CF-8EDF-45C3-A284-553045034FB2}" srcId="{96B54377-C230-4157-8519-D4357B957BE0}" destId="{484FC76A-51D8-47FF-9275-8CE74892E324}" srcOrd="2" destOrd="0" parTransId="{9D04148A-E28D-4C4C-94DE-76BB38E24097}" sibTransId="{320A9A21-42BA-4CD0-BBBD-939C5E3A6B00}"/>
    <dgm:cxn modelId="{5D03A709-DFE5-4D64-8A68-B221BF63BCFE}" type="presOf" srcId="{D53977A9-00CD-4CD1-9113-FC40D1DBB033}" destId="{E157B624-A59E-4D3F-B0F0-B13DEF2DAC15}" srcOrd="1" destOrd="0" presId="urn:microsoft.com/office/officeart/2005/8/layout/hList9"/>
    <dgm:cxn modelId="{51D792B8-B0B2-4DCD-AF8C-10AA8F30ACF8}" type="presOf" srcId="{4B2E315B-C8DE-480A-9CF9-868DE4F4B1BB}" destId="{845F9A21-8264-4984-9164-3E53FF8A15BE}" srcOrd="1" destOrd="0" presId="urn:microsoft.com/office/officeart/2005/8/layout/hList9"/>
    <dgm:cxn modelId="{C99F103E-7465-46D3-A9DB-CCA7E847CE38}" type="presOf" srcId="{B568A9E7-3F30-4C13-8111-4936440D5D34}" destId="{DA1131A0-5882-49D1-931E-6D29096A112D}" srcOrd="0" destOrd="0" presId="urn:microsoft.com/office/officeart/2005/8/layout/hList9"/>
    <dgm:cxn modelId="{0D7A0A03-B5BE-48AE-9F38-71DE1EAA93D3}" type="presOf" srcId="{D50D67F9-691D-4C30-9E61-7AFB2065D330}" destId="{D7F4A7EE-B80E-45F1-8BC6-07AEB8B0FA26}" srcOrd="0" destOrd="0" presId="urn:microsoft.com/office/officeart/2005/8/layout/hList9"/>
    <dgm:cxn modelId="{F68E9752-7EA8-4967-BB1B-112508CC6DB6}" type="presOf" srcId="{4B2E315B-C8DE-480A-9CF9-868DE4F4B1BB}" destId="{D58A4470-599D-4619-AFA0-E9AB89BE037E}" srcOrd="0" destOrd="0" presId="urn:microsoft.com/office/officeart/2005/8/layout/hList9"/>
    <dgm:cxn modelId="{492A44BB-B19E-4CA8-B346-22DC452CB64C}" srcId="{8E41A5F4-2275-4430-A504-050A68D7C535}" destId="{4B2E315B-C8DE-480A-9CF9-868DE4F4B1BB}" srcOrd="0" destOrd="0" parTransId="{106C8BB8-C31D-4506-BFAA-37DD0D69CD6D}" sibTransId="{C8E88BB5-B3DE-4FBC-8106-67827C6D296F}"/>
    <dgm:cxn modelId="{8BCCE102-F3A5-46BA-980F-345C773D344B}" type="presOf" srcId="{484FC76A-51D8-47FF-9275-8CE74892E324}" destId="{A30A22C7-E820-4EAC-B45A-E051551275E4}" srcOrd="0" destOrd="0" presId="urn:microsoft.com/office/officeart/2005/8/layout/hList9"/>
    <dgm:cxn modelId="{8D538FA2-C698-4EFB-A536-9C873C4ED1B2}" type="presOf" srcId="{B568A9E7-3F30-4C13-8111-4936440D5D34}" destId="{58CC6753-5D1C-48A5-9CEA-728AB5A3B4E1}" srcOrd="1" destOrd="0" presId="urn:microsoft.com/office/officeart/2005/8/layout/hList9"/>
    <dgm:cxn modelId="{683743D8-6955-4B6D-AE64-83028C0893D3}" srcId="{96B54377-C230-4157-8519-D4357B957BE0}" destId="{D50D67F9-691D-4C30-9E61-7AFB2065D330}" srcOrd="0" destOrd="0" parTransId="{E4866B92-ABC1-4B55-B509-031560D4C2A9}" sibTransId="{8EDF9694-FFBE-45FB-9342-EE5B2A2DD854}"/>
    <dgm:cxn modelId="{0CA4C0B5-5087-4B67-99E1-D09040D382DA}" type="presOf" srcId="{93C32A6E-DECA-441B-B007-CEEFB01E6FC6}" destId="{AFE1F400-5416-4AC9-A131-86F150420911}" srcOrd="0" destOrd="0" presId="urn:microsoft.com/office/officeart/2005/8/layout/hList9"/>
    <dgm:cxn modelId="{39AB5416-09F1-4C15-B9B5-8B73AD7DFC5B}" srcId="{96B54377-C230-4157-8519-D4357B957BE0}" destId="{93C32A6E-DECA-441B-B007-CEEFB01E6FC6}" srcOrd="3" destOrd="0" parTransId="{1690E080-F3D5-45F5-8331-7B593457434F}" sibTransId="{F460FA89-76E9-4437-AD96-DAFDFF8CBDCB}"/>
    <dgm:cxn modelId="{4B8534E0-0E3C-43D0-A96E-694A09432323}" srcId="{8E41A5F4-2275-4430-A504-050A68D7C535}" destId="{B568A9E7-3F30-4C13-8111-4936440D5D34}" srcOrd="3" destOrd="0" parTransId="{244F657C-0CFD-48AA-8E82-BB22CAEBC02A}" sibTransId="{7EFF317D-1693-4580-8A66-C62EC86C836B}"/>
    <dgm:cxn modelId="{720F0115-FBDF-4237-B291-833B507842D1}" srcId="{8E41A5F4-2275-4430-A504-050A68D7C535}" destId="{2FDFC39B-B969-4E07-99BE-F41A9A3C2B6C}" srcOrd="2" destOrd="0" parTransId="{DDB1C1FD-777B-4E05-8C4F-EE421402D8F4}" sibTransId="{B4FD537D-EE0B-4D0A-A15A-6F1A85BA7124}"/>
    <dgm:cxn modelId="{6BB11E44-2543-4F95-8FAC-FB991633D035}" type="presOf" srcId="{96B54377-C230-4157-8519-D4357B957BE0}" destId="{A3096739-C49B-44B0-8478-4800CA0C3AA2}" srcOrd="0" destOrd="0" presId="urn:microsoft.com/office/officeart/2005/8/layout/hList9"/>
    <dgm:cxn modelId="{70F153EF-8FFB-4378-8D06-8331230E5222}" type="presParOf" srcId="{636CEB78-6C7F-476C-9470-C3312B029740}" destId="{B9462CC5-4870-4273-8E5C-3694E8D93377}" srcOrd="0" destOrd="0" presId="urn:microsoft.com/office/officeart/2005/8/layout/hList9"/>
    <dgm:cxn modelId="{BBC864F3-9F2A-4DB4-9C64-B3FCF51E5AF8}" type="presParOf" srcId="{636CEB78-6C7F-476C-9470-C3312B029740}" destId="{3ED03876-87C2-4695-B28F-001EB8D1588E}" srcOrd="1" destOrd="0" presId="urn:microsoft.com/office/officeart/2005/8/layout/hList9"/>
    <dgm:cxn modelId="{4BF9D8F3-DDB4-4BE2-942C-7105C7F2070C}" type="presParOf" srcId="{3ED03876-87C2-4695-B28F-001EB8D1588E}" destId="{6C6A1478-ADA5-4638-9D0D-AAD26CA1DF9F}" srcOrd="0" destOrd="0" presId="urn:microsoft.com/office/officeart/2005/8/layout/hList9"/>
    <dgm:cxn modelId="{648EAF69-84DC-420F-88E6-B517AE3F0A03}" type="presParOf" srcId="{3ED03876-87C2-4695-B28F-001EB8D1588E}" destId="{5042AE5E-7391-44E0-9108-0B3ED4942606}" srcOrd="1" destOrd="0" presId="urn:microsoft.com/office/officeart/2005/8/layout/hList9"/>
    <dgm:cxn modelId="{F0E742AF-4FBB-4E4B-9430-8CC40CA32361}" type="presParOf" srcId="{5042AE5E-7391-44E0-9108-0B3ED4942606}" destId="{D58A4470-599D-4619-AFA0-E9AB89BE037E}" srcOrd="0" destOrd="0" presId="urn:microsoft.com/office/officeart/2005/8/layout/hList9"/>
    <dgm:cxn modelId="{9095DC60-5AAA-4038-983E-82CE3A0AE90D}" type="presParOf" srcId="{5042AE5E-7391-44E0-9108-0B3ED4942606}" destId="{845F9A21-8264-4984-9164-3E53FF8A15BE}" srcOrd="1" destOrd="0" presId="urn:microsoft.com/office/officeart/2005/8/layout/hList9"/>
    <dgm:cxn modelId="{1CD9B79F-5701-45E4-BD2F-6778AE7AADF4}" type="presParOf" srcId="{3ED03876-87C2-4695-B28F-001EB8D1588E}" destId="{E35A3873-37DE-46EF-8B66-00E3951013D4}" srcOrd="2" destOrd="0" presId="urn:microsoft.com/office/officeart/2005/8/layout/hList9"/>
    <dgm:cxn modelId="{2595D341-D6DF-47D4-9575-847BA695062D}" type="presParOf" srcId="{E35A3873-37DE-46EF-8B66-00E3951013D4}" destId="{3D4CC6C4-9994-46AF-AD6B-5B81941AD62C}" srcOrd="0" destOrd="0" presId="urn:microsoft.com/office/officeart/2005/8/layout/hList9"/>
    <dgm:cxn modelId="{DB4C4DEB-3C0D-491A-885C-4EEC86BB98B6}" type="presParOf" srcId="{E35A3873-37DE-46EF-8B66-00E3951013D4}" destId="{E157B624-A59E-4D3F-B0F0-B13DEF2DAC15}" srcOrd="1" destOrd="0" presId="urn:microsoft.com/office/officeart/2005/8/layout/hList9"/>
    <dgm:cxn modelId="{5379E32B-F32F-4BB6-A11E-66FD39029D36}" type="presParOf" srcId="{3ED03876-87C2-4695-B28F-001EB8D1588E}" destId="{121649D5-55CE-44BF-A308-3DE7E6F9E5D9}" srcOrd="3" destOrd="0" presId="urn:microsoft.com/office/officeart/2005/8/layout/hList9"/>
    <dgm:cxn modelId="{C6BFF4CA-47CC-46DA-A185-53C677EB1DF2}" type="presParOf" srcId="{121649D5-55CE-44BF-A308-3DE7E6F9E5D9}" destId="{E83CF9D6-2614-4576-875C-E266712FD4A7}" srcOrd="0" destOrd="0" presId="urn:microsoft.com/office/officeart/2005/8/layout/hList9"/>
    <dgm:cxn modelId="{7D75B7B2-9453-432E-A290-3327C57F6CA3}" type="presParOf" srcId="{121649D5-55CE-44BF-A308-3DE7E6F9E5D9}" destId="{0369CAA3-C2BD-42A7-BFBC-1EC7392AC6AC}" srcOrd="1" destOrd="0" presId="urn:microsoft.com/office/officeart/2005/8/layout/hList9"/>
    <dgm:cxn modelId="{B642D3C6-BB38-412F-9FF8-99D7A7B90A35}" type="presParOf" srcId="{3ED03876-87C2-4695-B28F-001EB8D1588E}" destId="{047F78DB-FD5A-43AE-87F2-10CE775B0A45}" srcOrd="4" destOrd="0" presId="urn:microsoft.com/office/officeart/2005/8/layout/hList9"/>
    <dgm:cxn modelId="{9AA5A017-6EB4-49ED-B32D-1C7A63AEAE76}" type="presParOf" srcId="{047F78DB-FD5A-43AE-87F2-10CE775B0A45}" destId="{DA1131A0-5882-49D1-931E-6D29096A112D}" srcOrd="0" destOrd="0" presId="urn:microsoft.com/office/officeart/2005/8/layout/hList9"/>
    <dgm:cxn modelId="{B642812A-544E-44CB-B067-DEFE60576E6A}" type="presParOf" srcId="{047F78DB-FD5A-43AE-87F2-10CE775B0A45}" destId="{58CC6753-5D1C-48A5-9CEA-728AB5A3B4E1}" srcOrd="1" destOrd="0" presId="urn:microsoft.com/office/officeart/2005/8/layout/hList9"/>
    <dgm:cxn modelId="{0C5586E6-25CE-4457-B468-3C73EED98A99}" type="presParOf" srcId="{636CEB78-6C7F-476C-9470-C3312B029740}" destId="{D1E50DA5-6856-4062-8668-D912F75BA93F}" srcOrd="2" destOrd="0" presId="urn:microsoft.com/office/officeart/2005/8/layout/hList9"/>
    <dgm:cxn modelId="{C7A3F518-171D-4C78-8FA6-BC79EB0CD878}" type="presParOf" srcId="{636CEB78-6C7F-476C-9470-C3312B029740}" destId="{ED379E94-A46E-49B2-B9EA-73B50121EAA2}" srcOrd="3" destOrd="0" presId="urn:microsoft.com/office/officeart/2005/8/layout/hList9"/>
    <dgm:cxn modelId="{1E973C25-370C-4BE3-8290-C57E22D5C936}" type="presParOf" srcId="{636CEB78-6C7F-476C-9470-C3312B029740}" destId="{1EE8FD3E-4573-4BBB-B91D-BB003D7DC913}" srcOrd="4" destOrd="0" presId="urn:microsoft.com/office/officeart/2005/8/layout/hList9"/>
    <dgm:cxn modelId="{EEF6345B-3D8D-486E-92D3-4F4AA81D4DDF}" type="presParOf" srcId="{636CEB78-6C7F-476C-9470-C3312B029740}" destId="{E16F70EC-7A14-49A8-A566-6F7DF2402AEF}" srcOrd="5" destOrd="0" presId="urn:microsoft.com/office/officeart/2005/8/layout/hList9"/>
    <dgm:cxn modelId="{9E518B6D-7131-49BE-A86F-8D8F72A62E59}" type="presParOf" srcId="{636CEB78-6C7F-476C-9470-C3312B029740}" destId="{38179972-8BC5-4894-89E0-12EACB76E4A2}" srcOrd="6" destOrd="0" presId="urn:microsoft.com/office/officeart/2005/8/layout/hList9"/>
    <dgm:cxn modelId="{3DB03EE3-02F6-4A6D-95CF-B9024517D2EA}" type="presParOf" srcId="{38179972-8BC5-4894-89E0-12EACB76E4A2}" destId="{F762F9ED-E15B-4F27-9FA8-A2966995E985}" srcOrd="0" destOrd="0" presId="urn:microsoft.com/office/officeart/2005/8/layout/hList9"/>
    <dgm:cxn modelId="{1A7D0A0E-F4C7-4B5A-808A-E80D1D20D555}" type="presParOf" srcId="{38179972-8BC5-4894-89E0-12EACB76E4A2}" destId="{2F916FF8-22BD-4ABB-BBE4-453324E4E94C}" srcOrd="1" destOrd="0" presId="urn:microsoft.com/office/officeart/2005/8/layout/hList9"/>
    <dgm:cxn modelId="{38F948E0-0131-4467-8A1C-058624CBF393}" type="presParOf" srcId="{2F916FF8-22BD-4ABB-BBE4-453324E4E94C}" destId="{D7F4A7EE-B80E-45F1-8BC6-07AEB8B0FA26}" srcOrd="0" destOrd="0" presId="urn:microsoft.com/office/officeart/2005/8/layout/hList9"/>
    <dgm:cxn modelId="{E86BF2F9-1479-47E3-875E-808AB5C54F38}" type="presParOf" srcId="{2F916FF8-22BD-4ABB-BBE4-453324E4E94C}" destId="{747116AC-A32F-485C-B564-5EBD0F6D08C1}" srcOrd="1" destOrd="0" presId="urn:microsoft.com/office/officeart/2005/8/layout/hList9"/>
    <dgm:cxn modelId="{69FB0613-9926-4E4D-B704-F8C41450D85A}" type="presParOf" srcId="{38179972-8BC5-4894-89E0-12EACB76E4A2}" destId="{703FDA5C-F10B-4C53-B478-0348FE61A557}" srcOrd="2" destOrd="0" presId="urn:microsoft.com/office/officeart/2005/8/layout/hList9"/>
    <dgm:cxn modelId="{199BA9F3-CF53-4C34-9142-86CCE690B30D}" type="presParOf" srcId="{703FDA5C-F10B-4C53-B478-0348FE61A557}" destId="{064035D8-E227-4CB8-B17F-39B00274B375}" srcOrd="0" destOrd="0" presId="urn:microsoft.com/office/officeart/2005/8/layout/hList9"/>
    <dgm:cxn modelId="{F139009D-C5F8-42A0-B274-88978A23951E}" type="presParOf" srcId="{703FDA5C-F10B-4C53-B478-0348FE61A557}" destId="{4E9CEF99-693E-4DD1-BE3D-BFF6EF963A93}" srcOrd="1" destOrd="0" presId="urn:microsoft.com/office/officeart/2005/8/layout/hList9"/>
    <dgm:cxn modelId="{2A426048-182B-4D85-9D27-5DF8922287B0}" type="presParOf" srcId="{38179972-8BC5-4894-89E0-12EACB76E4A2}" destId="{9DDF93A7-402D-42E5-8223-058608E347C1}" srcOrd="3" destOrd="0" presId="urn:microsoft.com/office/officeart/2005/8/layout/hList9"/>
    <dgm:cxn modelId="{02D1E442-E2CC-43DC-879C-4BB24DEF6387}" type="presParOf" srcId="{9DDF93A7-402D-42E5-8223-058608E347C1}" destId="{A30A22C7-E820-4EAC-B45A-E051551275E4}" srcOrd="0" destOrd="0" presId="urn:microsoft.com/office/officeart/2005/8/layout/hList9"/>
    <dgm:cxn modelId="{00C73165-9C97-4765-AE4C-9806A7F14E20}" type="presParOf" srcId="{9DDF93A7-402D-42E5-8223-058608E347C1}" destId="{F4642F2A-B47E-41B5-B381-7F493A6DEFC8}" srcOrd="1" destOrd="0" presId="urn:microsoft.com/office/officeart/2005/8/layout/hList9"/>
    <dgm:cxn modelId="{9757074D-656A-4F59-8674-A53DBDF7B7B1}" type="presParOf" srcId="{38179972-8BC5-4894-89E0-12EACB76E4A2}" destId="{02FAFFE5-0E3B-41D9-BF74-B4E7F86C275F}" srcOrd="4" destOrd="0" presId="urn:microsoft.com/office/officeart/2005/8/layout/hList9"/>
    <dgm:cxn modelId="{A380BDBA-E2A6-457E-9064-925CB34CC6C3}" type="presParOf" srcId="{02FAFFE5-0E3B-41D9-BF74-B4E7F86C275F}" destId="{AFE1F400-5416-4AC9-A131-86F150420911}" srcOrd="0" destOrd="0" presId="urn:microsoft.com/office/officeart/2005/8/layout/hList9"/>
    <dgm:cxn modelId="{F2BDD0EE-126F-468B-A554-6F0ED7F33A4A}" type="presParOf" srcId="{02FAFFE5-0E3B-41D9-BF74-B4E7F86C275F}" destId="{782BC323-56EC-4731-8D45-86391E135B7B}" srcOrd="1" destOrd="0" presId="urn:microsoft.com/office/officeart/2005/8/layout/hList9"/>
    <dgm:cxn modelId="{C387AF63-970F-4977-B136-F3499D79DD93}" type="presParOf" srcId="{636CEB78-6C7F-476C-9470-C3312B029740}" destId="{FE81A526-6851-4757-BFB3-82B1D2C3CAF3}" srcOrd="7" destOrd="0" presId="urn:microsoft.com/office/officeart/2005/8/layout/hList9"/>
    <dgm:cxn modelId="{36FDFBF7-5B40-4326-81D7-27B231DC0634}" type="presParOf" srcId="{636CEB78-6C7F-476C-9470-C3312B029740}" destId="{A3096739-C49B-44B0-8478-4800CA0C3AA2}" srcOrd="8" destOrd="0" presId="urn:microsoft.com/office/officeart/2005/8/layout/hList9"/>
  </dgm:cxnLst>
  <dgm:bg>
    <a:solidFill>
      <a:srgbClr val="C8C9CA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CC85C4-1112-44BB-9FDF-4FA25D7E2269}">
      <dsp:nvSpPr>
        <dsp:cNvPr id="0" name=""/>
        <dsp:cNvSpPr/>
      </dsp:nvSpPr>
      <dsp:spPr>
        <a:xfrm rot="5400000">
          <a:off x="-374621" y="512825"/>
          <a:ext cx="1322302" cy="573059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1</a:t>
          </a:r>
          <a:endParaRPr lang="ru-RU" sz="1600" kern="1200" dirty="0"/>
        </a:p>
      </dsp:txBody>
      <dsp:txXfrm rot="-5400000">
        <a:off x="0" y="424734"/>
        <a:ext cx="573059" cy="749243"/>
      </dsp:txXfrm>
    </dsp:sp>
    <dsp:sp modelId="{098C5497-1D40-40E4-90B0-984062228873}">
      <dsp:nvSpPr>
        <dsp:cNvPr id="0" name=""/>
        <dsp:cNvSpPr/>
      </dsp:nvSpPr>
      <dsp:spPr>
        <a:xfrm rot="5400000">
          <a:off x="4160456" y="-3479244"/>
          <a:ext cx="1286965" cy="846175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CCC8BC-A4F2-41AD-940F-153179F465EE}">
      <dsp:nvSpPr>
        <dsp:cNvPr id="0" name=""/>
        <dsp:cNvSpPr/>
      </dsp:nvSpPr>
      <dsp:spPr>
        <a:xfrm rot="5400000">
          <a:off x="-122798" y="1501647"/>
          <a:ext cx="818656" cy="573059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10</a:t>
          </a:r>
          <a:endParaRPr lang="ru-RU" sz="1600" kern="1200" dirty="0"/>
        </a:p>
      </dsp:txBody>
      <dsp:txXfrm rot="-5400000">
        <a:off x="1" y="1665379"/>
        <a:ext cx="573059" cy="245597"/>
      </dsp:txXfrm>
    </dsp:sp>
    <dsp:sp modelId="{A232D3A4-59E8-489A-8091-CD3E5BAC72E4}">
      <dsp:nvSpPr>
        <dsp:cNvPr id="0" name=""/>
        <dsp:cNvSpPr/>
      </dsp:nvSpPr>
      <dsp:spPr>
        <a:xfrm rot="5400000">
          <a:off x="4537875" y="-2488598"/>
          <a:ext cx="532127" cy="846175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500" kern="1200" dirty="0" smtClean="0">
              <a:latin typeface="Book Antiqua" pitchFamily="18" charset="0"/>
            </a:rPr>
            <a:t>созданы 10 муниципальных опорных центров дополнительного образования </a:t>
          </a:r>
        </a:p>
        <a:p>
          <a:pPr marL="285750" lvl="1" indent="0" algn="l" defTabSz="2889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500" kern="1200" dirty="0"/>
        </a:p>
      </dsp:txBody>
      <dsp:txXfrm rot="-5400000">
        <a:off x="573060" y="1502193"/>
        <a:ext cx="8435782" cy="480175"/>
      </dsp:txXfrm>
    </dsp:sp>
    <dsp:sp modelId="{00CEF719-0466-493E-A648-05F3CAEEDCE7}">
      <dsp:nvSpPr>
        <dsp:cNvPr id="0" name=""/>
        <dsp:cNvSpPr/>
      </dsp:nvSpPr>
      <dsp:spPr>
        <a:xfrm rot="5400000">
          <a:off x="-122798" y="2238645"/>
          <a:ext cx="818656" cy="573059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6</a:t>
          </a:r>
          <a:endParaRPr lang="ru-RU" sz="1600" kern="1200" dirty="0"/>
        </a:p>
      </dsp:txBody>
      <dsp:txXfrm rot="-5400000">
        <a:off x="1" y="2402377"/>
        <a:ext cx="573059" cy="245597"/>
      </dsp:txXfrm>
    </dsp:sp>
    <dsp:sp modelId="{2FC50B20-25F4-4758-A9AB-A620FC0F356B}">
      <dsp:nvSpPr>
        <dsp:cNvPr id="0" name=""/>
        <dsp:cNvSpPr/>
      </dsp:nvSpPr>
      <dsp:spPr>
        <a:xfrm rot="5400000">
          <a:off x="4537875" y="-1848968"/>
          <a:ext cx="532127" cy="846175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Book Antiqua" pitchFamily="18" charset="0"/>
            </a:rPr>
            <a:t>разработаны и внедрены </a:t>
          </a:r>
          <a:r>
            <a:rPr lang="ru-RU" sz="1600" kern="1200" dirty="0" smtClean="0">
              <a:latin typeface="Book Antiqua" pitchFamily="18" charset="0"/>
            </a:rPr>
            <a:t>4 </a:t>
          </a:r>
          <a:r>
            <a:rPr lang="ru-RU" sz="1600" kern="1200" dirty="0" smtClean="0">
              <a:latin typeface="Book Antiqua" pitchFamily="18" charset="0"/>
            </a:rPr>
            <a:t>моделей </a:t>
          </a:r>
          <a:r>
            <a:rPr lang="ru-RU" sz="1600" kern="1200" dirty="0" smtClean="0">
              <a:latin typeface="Book Antiqua" pitchFamily="18" charset="0"/>
            </a:rPr>
            <a:t>повышения доступности ДОП</a:t>
          </a:r>
          <a:endParaRPr lang="ru-RU" sz="1600" kern="1200" dirty="0">
            <a:latin typeface="Book Antiqua" pitchFamily="18" charset="0"/>
          </a:endParaRPr>
        </a:p>
      </dsp:txBody>
      <dsp:txXfrm rot="-5400000">
        <a:off x="573060" y="2141823"/>
        <a:ext cx="8435782" cy="480175"/>
      </dsp:txXfrm>
    </dsp:sp>
    <dsp:sp modelId="{6EFABB54-9E31-4BD1-8757-C0992DA96C29}">
      <dsp:nvSpPr>
        <dsp:cNvPr id="0" name=""/>
        <dsp:cNvSpPr/>
      </dsp:nvSpPr>
      <dsp:spPr>
        <a:xfrm rot="5400000">
          <a:off x="-122798" y="3109831"/>
          <a:ext cx="818656" cy="573059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25</a:t>
          </a:r>
          <a:endParaRPr lang="ru-RU" sz="1600" kern="1200" dirty="0"/>
        </a:p>
      </dsp:txBody>
      <dsp:txXfrm rot="-5400000">
        <a:off x="1" y="3273563"/>
        <a:ext cx="573059" cy="245597"/>
      </dsp:txXfrm>
    </dsp:sp>
    <dsp:sp modelId="{EAD86328-7DD3-425E-9B9D-41337FBBA5DC}">
      <dsp:nvSpPr>
        <dsp:cNvPr id="0" name=""/>
        <dsp:cNvSpPr/>
      </dsp:nvSpPr>
      <dsp:spPr>
        <a:xfrm rot="5400000">
          <a:off x="4292080" y="-938858"/>
          <a:ext cx="956700" cy="846175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Book Antiqua" pitchFamily="18" charset="0"/>
            </a:rPr>
            <a:t>в 10 муниципальных образованиях области внедрён механизм персонифицированного финансирования дополнительного образования для 25% обучающихся в ОДО</a:t>
          </a:r>
          <a:endParaRPr lang="ru-RU" sz="1600" kern="1200" dirty="0">
            <a:latin typeface="Book Antiqua" pitchFamily="18" charset="0"/>
          </a:endParaRPr>
        </a:p>
      </dsp:txBody>
      <dsp:txXfrm rot="-5400000">
        <a:off x="539551" y="2860373"/>
        <a:ext cx="8415056" cy="863296"/>
      </dsp:txXfrm>
    </dsp:sp>
    <dsp:sp modelId="{60AE05CE-C901-478F-B1C3-1A43DF1125BE}">
      <dsp:nvSpPr>
        <dsp:cNvPr id="0" name=""/>
        <dsp:cNvSpPr/>
      </dsp:nvSpPr>
      <dsp:spPr>
        <a:xfrm rot="5400000">
          <a:off x="-122798" y="3924929"/>
          <a:ext cx="818656" cy="573059"/>
        </a:xfrm>
        <a:prstGeom prst="chevron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15</a:t>
          </a:r>
          <a:endParaRPr lang="ru-RU" sz="1600" kern="1200" dirty="0"/>
        </a:p>
      </dsp:txBody>
      <dsp:txXfrm rot="-5400000">
        <a:off x="1" y="4088661"/>
        <a:ext cx="573059" cy="245597"/>
      </dsp:txXfrm>
    </dsp:sp>
    <dsp:sp modelId="{3F6DCF42-93AB-496D-8DCD-C58188D55A56}">
      <dsp:nvSpPr>
        <dsp:cNvPr id="0" name=""/>
        <dsp:cNvSpPr/>
      </dsp:nvSpPr>
      <dsp:spPr>
        <a:xfrm rot="5400000">
          <a:off x="4504366" y="-86281"/>
          <a:ext cx="532127" cy="846175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Book Antiqua" pitchFamily="18" charset="0"/>
            </a:rPr>
            <a:t>разработаны и внедрены 15 разноуровневых программ дополнительного образования</a:t>
          </a:r>
          <a:endParaRPr lang="ru-RU" sz="1600" kern="1200" dirty="0">
            <a:latin typeface="Book Antiqua" pitchFamily="18" charset="0"/>
          </a:endParaRPr>
        </a:p>
      </dsp:txBody>
      <dsp:txXfrm rot="-5400000">
        <a:off x="539551" y="3904510"/>
        <a:ext cx="8435782" cy="480175"/>
      </dsp:txXfrm>
    </dsp:sp>
    <dsp:sp modelId="{0E752A2A-6127-4B3D-A88A-A25729ADE0F6}">
      <dsp:nvSpPr>
        <dsp:cNvPr id="0" name=""/>
        <dsp:cNvSpPr/>
      </dsp:nvSpPr>
      <dsp:spPr>
        <a:xfrm rot="5400000">
          <a:off x="-122798" y="4661928"/>
          <a:ext cx="818656" cy="573059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24</a:t>
          </a:r>
          <a:endParaRPr lang="ru-RU" sz="1600" kern="1200" dirty="0"/>
        </a:p>
      </dsp:txBody>
      <dsp:txXfrm rot="-5400000">
        <a:off x="1" y="4825660"/>
        <a:ext cx="573059" cy="245597"/>
      </dsp:txXfrm>
    </dsp:sp>
    <dsp:sp modelId="{1C84AC76-BEDC-4DB5-B463-8B877565F4F3}">
      <dsp:nvSpPr>
        <dsp:cNvPr id="0" name=""/>
        <dsp:cNvSpPr/>
      </dsp:nvSpPr>
      <dsp:spPr>
        <a:xfrm rot="5400000">
          <a:off x="4504366" y="599877"/>
          <a:ext cx="532127" cy="846175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Book Antiqua" pitchFamily="18" charset="0"/>
            </a:rPr>
            <a:t>разработаны и внедрены  24 дистанционных курса  по дополнительным общеобразовательным программам</a:t>
          </a:r>
          <a:endParaRPr lang="ru-RU" sz="1600" kern="1200" dirty="0">
            <a:latin typeface="Book Antiqua" pitchFamily="18" charset="0"/>
          </a:endParaRPr>
        </a:p>
      </dsp:txBody>
      <dsp:txXfrm rot="-5400000">
        <a:off x="539551" y="4590668"/>
        <a:ext cx="8435782" cy="48017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7AFCD6-E253-4831-86DB-6B8519E169EA}">
      <dsp:nvSpPr>
        <dsp:cNvPr id="0" name=""/>
        <dsp:cNvSpPr/>
      </dsp:nvSpPr>
      <dsp:spPr>
        <a:xfrm>
          <a:off x="1727" y="0"/>
          <a:ext cx="2688282" cy="370522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Региональный модельный центр на базе Института развития образования (ДПО)</a:t>
          </a:r>
          <a:endParaRPr lang="ru-RU" sz="1800" kern="1200" dirty="0"/>
        </a:p>
      </dsp:txBody>
      <dsp:txXfrm>
        <a:off x="1727" y="1482090"/>
        <a:ext cx="2688282" cy="1482090"/>
      </dsp:txXfrm>
    </dsp:sp>
    <dsp:sp modelId="{85C0513B-16C0-4E49-A813-BD6476039779}">
      <dsp:nvSpPr>
        <dsp:cNvPr id="0" name=""/>
        <dsp:cNvSpPr/>
      </dsp:nvSpPr>
      <dsp:spPr>
        <a:xfrm>
          <a:off x="728949" y="222313"/>
          <a:ext cx="1233839" cy="1233839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CC4C18-385D-44D7-B2B8-55469F2909DB}">
      <dsp:nvSpPr>
        <dsp:cNvPr id="0" name=""/>
        <dsp:cNvSpPr/>
      </dsp:nvSpPr>
      <dsp:spPr>
        <a:xfrm>
          <a:off x="2770658" y="0"/>
          <a:ext cx="2688282" cy="3705225"/>
        </a:xfrm>
        <a:prstGeom prst="roundRect">
          <a:avLst>
            <a:gd name="adj" fmla="val 10000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Научно-педагогическая лаборатория ЯГПУ им. К.Д. Ушинского</a:t>
          </a:r>
          <a:endParaRPr lang="ru-RU" sz="1800" kern="1200" dirty="0"/>
        </a:p>
      </dsp:txBody>
      <dsp:txXfrm>
        <a:off x="2770658" y="1482090"/>
        <a:ext cx="2688282" cy="1482090"/>
      </dsp:txXfrm>
    </dsp:sp>
    <dsp:sp modelId="{05C0DD2E-0E54-4B7E-B1CC-BEEC992ECA91}">
      <dsp:nvSpPr>
        <dsp:cNvPr id="0" name=""/>
        <dsp:cNvSpPr/>
      </dsp:nvSpPr>
      <dsp:spPr>
        <a:xfrm>
          <a:off x="3497880" y="222313"/>
          <a:ext cx="1233839" cy="1233839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5375701-2EE5-4788-BEB3-E04CED77E631}">
      <dsp:nvSpPr>
        <dsp:cNvPr id="0" name=""/>
        <dsp:cNvSpPr/>
      </dsp:nvSpPr>
      <dsp:spPr>
        <a:xfrm>
          <a:off x="5539589" y="0"/>
          <a:ext cx="2688282" cy="3705225"/>
        </a:xfrm>
        <a:prstGeom prst="roundRect">
          <a:avLst>
            <a:gd name="adj" fmla="val 1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Конкурс грантов на поддержку муниципальных опорных центров</a:t>
          </a:r>
          <a:endParaRPr lang="ru-RU" sz="1800" kern="1200" dirty="0"/>
        </a:p>
      </dsp:txBody>
      <dsp:txXfrm>
        <a:off x="5539589" y="1482090"/>
        <a:ext cx="2688282" cy="1482090"/>
      </dsp:txXfrm>
    </dsp:sp>
    <dsp:sp modelId="{1CD78108-866B-4C8F-930C-B47539ACD558}">
      <dsp:nvSpPr>
        <dsp:cNvPr id="0" name=""/>
        <dsp:cNvSpPr/>
      </dsp:nvSpPr>
      <dsp:spPr>
        <a:xfrm>
          <a:off x="6266810" y="222313"/>
          <a:ext cx="1233839" cy="1233839"/>
        </a:xfrm>
        <a:prstGeom prst="ellipse">
          <a:avLst/>
        </a:prstGeom>
        <a:solidFill>
          <a:schemeClr val="accent5">
            <a:tint val="50000"/>
            <a:hueOff val="-10682366"/>
            <a:satOff val="47617"/>
            <a:lumOff val="420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FC6AD8-8C54-4714-8F49-52A7B57843F0}">
      <dsp:nvSpPr>
        <dsp:cNvPr id="0" name=""/>
        <dsp:cNvSpPr/>
      </dsp:nvSpPr>
      <dsp:spPr>
        <a:xfrm>
          <a:off x="329183" y="2964180"/>
          <a:ext cx="7571232" cy="555783"/>
        </a:xfrm>
        <a:prstGeom prst="leftRight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114F0F-735C-40D7-90BE-6A2300282B91}">
      <dsp:nvSpPr>
        <dsp:cNvPr id="0" name=""/>
        <dsp:cNvSpPr/>
      </dsp:nvSpPr>
      <dsp:spPr>
        <a:xfrm>
          <a:off x="1857085" y="725"/>
          <a:ext cx="1048898" cy="5244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Лучшие практики</a:t>
          </a:r>
          <a:endParaRPr lang="ru-RU" sz="1300" kern="1200" dirty="0"/>
        </a:p>
      </dsp:txBody>
      <dsp:txXfrm>
        <a:off x="1872446" y="16086"/>
        <a:ext cx="1018176" cy="493727"/>
      </dsp:txXfrm>
    </dsp:sp>
    <dsp:sp modelId="{E8D50E3F-DC77-4304-8362-909CE4145D57}">
      <dsp:nvSpPr>
        <dsp:cNvPr id="0" name=""/>
        <dsp:cNvSpPr/>
      </dsp:nvSpPr>
      <dsp:spPr>
        <a:xfrm rot="3600000">
          <a:off x="2541148" y="921567"/>
          <a:ext cx="547254" cy="183557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2596215" y="958278"/>
        <a:ext cx="437120" cy="110135"/>
      </dsp:txXfrm>
    </dsp:sp>
    <dsp:sp modelId="{919B10AC-26BD-4D2C-A7E0-524E49A427BD}">
      <dsp:nvSpPr>
        <dsp:cNvPr id="0" name=""/>
        <dsp:cNvSpPr/>
      </dsp:nvSpPr>
      <dsp:spPr>
        <a:xfrm>
          <a:off x="2723568" y="1501518"/>
          <a:ext cx="1048898" cy="5244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Бизнес</a:t>
          </a:r>
          <a:endParaRPr lang="ru-RU" sz="1300" kern="1200" dirty="0"/>
        </a:p>
      </dsp:txBody>
      <dsp:txXfrm>
        <a:off x="2738929" y="1516879"/>
        <a:ext cx="1018176" cy="493727"/>
      </dsp:txXfrm>
    </dsp:sp>
    <dsp:sp modelId="{2EB93A76-1710-4B03-950E-5BFEC51236F8}">
      <dsp:nvSpPr>
        <dsp:cNvPr id="0" name=""/>
        <dsp:cNvSpPr/>
      </dsp:nvSpPr>
      <dsp:spPr>
        <a:xfrm rot="10800000">
          <a:off x="2107907" y="1671964"/>
          <a:ext cx="547254" cy="183557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 rot="10800000">
        <a:off x="2162974" y="1708675"/>
        <a:ext cx="437120" cy="110135"/>
      </dsp:txXfrm>
    </dsp:sp>
    <dsp:sp modelId="{5411DA92-CF1D-4AEB-9BA4-261AD6592D8F}">
      <dsp:nvSpPr>
        <dsp:cNvPr id="0" name=""/>
        <dsp:cNvSpPr/>
      </dsp:nvSpPr>
      <dsp:spPr>
        <a:xfrm>
          <a:off x="990601" y="1501518"/>
          <a:ext cx="1048898" cy="5244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Наука</a:t>
          </a:r>
          <a:endParaRPr lang="ru-RU" sz="1300" kern="1200" dirty="0"/>
        </a:p>
      </dsp:txBody>
      <dsp:txXfrm>
        <a:off x="1005962" y="1516879"/>
        <a:ext cx="1018176" cy="493727"/>
      </dsp:txXfrm>
    </dsp:sp>
    <dsp:sp modelId="{928908F0-3B25-4570-A5F4-4C04FD04C531}">
      <dsp:nvSpPr>
        <dsp:cNvPr id="0" name=""/>
        <dsp:cNvSpPr/>
      </dsp:nvSpPr>
      <dsp:spPr>
        <a:xfrm rot="18000000">
          <a:off x="1674665" y="921567"/>
          <a:ext cx="547254" cy="183557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1729732" y="958278"/>
        <a:ext cx="437120" cy="11013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7972AD-B517-4F59-9DD3-51B42B74F9A4}">
      <dsp:nvSpPr>
        <dsp:cNvPr id="0" name=""/>
        <dsp:cNvSpPr/>
      </dsp:nvSpPr>
      <dsp:spPr>
        <a:xfrm>
          <a:off x="5400" y="757551"/>
          <a:ext cx="2093683" cy="64552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Одаренные дети</a:t>
          </a:r>
          <a:endParaRPr lang="ru-RU" sz="2000" kern="1200" dirty="0"/>
        </a:p>
      </dsp:txBody>
      <dsp:txXfrm>
        <a:off x="24307" y="776458"/>
        <a:ext cx="2055869" cy="607715"/>
      </dsp:txXfrm>
    </dsp:sp>
    <dsp:sp modelId="{32143912-5507-44DA-8277-133C2AF1BACE}">
      <dsp:nvSpPr>
        <dsp:cNvPr id="0" name=""/>
        <dsp:cNvSpPr/>
      </dsp:nvSpPr>
      <dsp:spPr>
        <a:xfrm>
          <a:off x="214768" y="1403081"/>
          <a:ext cx="209368" cy="4841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4146"/>
              </a:lnTo>
              <a:lnTo>
                <a:pt x="209368" y="4841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F6DACE-37FA-4906-86C6-218F3B0D0B3F}">
      <dsp:nvSpPr>
        <dsp:cNvPr id="0" name=""/>
        <dsp:cNvSpPr/>
      </dsp:nvSpPr>
      <dsp:spPr>
        <a:xfrm>
          <a:off x="424137" y="1564463"/>
          <a:ext cx="1925639" cy="64552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Высокие интеллект. и </a:t>
          </a:r>
          <a:r>
            <a:rPr lang="ru-RU" sz="1400" kern="1200" dirty="0" err="1" smtClean="0"/>
            <a:t>познавательн</a:t>
          </a:r>
          <a:r>
            <a:rPr lang="ru-RU" sz="1400" kern="1200" dirty="0" smtClean="0"/>
            <a:t>. потребности</a:t>
          </a:r>
          <a:endParaRPr lang="ru-RU" sz="1400" kern="1200" dirty="0"/>
        </a:p>
      </dsp:txBody>
      <dsp:txXfrm>
        <a:off x="443044" y="1583370"/>
        <a:ext cx="1887825" cy="607715"/>
      </dsp:txXfrm>
    </dsp:sp>
    <dsp:sp modelId="{35DC2864-F85E-477C-A8A7-640F3B850096}">
      <dsp:nvSpPr>
        <dsp:cNvPr id="0" name=""/>
        <dsp:cNvSpPr/>
      </dsp:nvSpPr>
      <dsp:spPr>
        <a:xfrm>
          <a:off x="214768" y="1403081"/>
          <a:ext cx="209368" cy="12910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58"/>
              </a:lnTo>
              <a:lnTo>
                <a:pt x="209368" y="129105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2C085A-A31F-4421-9D59-0141DB854944}">
      <dsp:nvSpPr>
        <dsp:cNvPr id="0" name=""/>
        <dsp:cNvSpPr/>
      </dsp:nvSpPr>
      <dsp:spPr>
        <a:xfrm>
          <a:off x="424137" y="2371374"/>
          <a:ext cx="1925639" cy="64552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Повышенная </a:t>
          </a:r>
          <a:r>
            <a:rPr lang="ru-RU" sz="1400" kern="1200" dirty="0" err="1" smtClean="0"/>
            <a:t>эмоцион</a:t>
          </a:r>
          <a:r>
            <a:rPr lang="ru-RU" sz="1400" kern="1200" dirty="0" smtClean="0"/>
            <a:t>. и  </a:t>
          </a:r>
          <a:r>
            <a:rPr lang="ru-RU" sz="1400" kern="1200" dirty="0" err="1" smtClean="0"/>
            <a:t>социал</a:t>
          </a:r>
          <a:r>
            <a:rPr lang="ru-RU" sz="1400" kern="1200" dirty="0" smtClean="0"/>
            <a:t>. чувствительность</a:t>
          </a:r>
          <a:endParaRPr lang="ru-RU" sz="1400" kern="1200" dirty="0"/>
        </a:p>
      </dsp:txBody>
      <dsp:txXfrm>
        <a:off x="443044" y="2390281"/>
        <a:ext cx="1887825" cy="607715"/>
      </dsp:txXfrm>
    </dsp:sp>
    <dsp:sp modelId="{1870789F-35EB-41ED-963F-014CCF244259}">
      <dsp:nvSpPr>
        <dsp:cNvPr id="0" name=""/>
        <dsp:cNvSpPr/>
      </dsp:nvSpPr>
      <dsp:spPr>
        <a:xfrm>
          <a:off x="214768" y="1403081"/>
          <a:ext cx="209368" cy="20979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7970"/>
              </a:lnTo>
              <a:lnTo>
                <a:pt x="209368" y="209797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768024-D57F-4CDA-B495-9898E8ACB734}">
      <dsp:nvSpPr>
        <dsp:cNvPr id="0" name=""/>
        <dsp:cNvSpPr/>
      </dsp:nvSpPr>
      <dsp:spPr>
        <a:xfrm>
          <a:off x="424137" y="3178286"/>
          <a:ext cx="1925639" cy="64552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Проблемы социального взаимодействия</a:t>
          </a:r>
          <a:endParaRPr lang="ru-RU" sz="1400" kern="1200" dirty="0"/>
        </a:p>
      </dsp:txBody>
      <dsp:txXfrm>
        <a:off x="443044" y="3197193"/>
        <a:ext cx="1887825" cy="607715"/>
      </dsp:txXfrm>
    </dsp:sp>
    <dsp:sp modelId="{989B8AD7-9EBB-4B32-A804-F5FE31D750D5}">
      <dsp:nvSpPr>
        <dsp:cNvPr id="0" name=""/>
        <dsp:cNvSpPr/>
      </dsp:nvSpPr>
      <dsp:spPr>
        <a:xfrm>
          <a:off x="214768" y="1403081"/>
          <a:ext cx="209368" cy="29048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04881"/>
              </a:lnTo>
              <a:lnTo>
                <a:pt x="209368" y="290488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780E37-7162-47B4-9A94-1E8578ED5C06}">
      <dsp:nvSpPr>
        <dsp:cNvPr id="0" name=""/>
        <dsp:cNvSpPr/>
      </dsp:nvSpPr>
      <dsp:spPr>
        <a:xfrm>
          <a:off x="424137" y="3985197"/>
          <a:ext cx="1925639" cy="64552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Проблемы экономического характера</a:t>
          </a:r>
          <a:endParaRPr lang="ru-RU" sz="1400" kern="1200" dirty="0"/>
        </a:p>
      </dsp:txBody>
      <dsp:txXfrm>
        <a:off x="443044" y="4004104"/>
        <a:ext cx="1887825" cy="607715"/>
      </dsp:txXfrm>
    </dsp:sp>
    <dsp:sp modelId="{F6B3A854-B29E-4E90-A9F0-97298767444A}">
      <dsp:nvSpPr>
        <dsp:cNvPr id="0" name=""/>
        <dsp:cNvSpPr/>
      </dsp:nvSpPr>
      <dsp:spPr>
        <a:xfrm>
          <a:off x="2421848" y="757551"/>
          <a:ext cx="1840610" cy="64552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Дети с ОВЗ</a:t>
          </a:r>
          <a:endParaRPr lang="ru-RU" sz="2000" kern="1200" dirty="0"/>
        </a:p>
      </dsp:txBody>
      <dsp:txXfrm>
        <a:off x="2440755" y="776458"/>
        <a:ext cx="1802796" cy="607715"/>
      </dsp:txXfrm>
    </dsp:sp>
    <dsp:sp modelId="{91F8BEA3-7F89-4419-86CE-2F7FE93D4188}">
      <dsp:nvSpPr>
        <dsp:cNvPr id="0" name=""/>
        <dsp:cNvSpPr/>
      </dsp:nvSpPr>
      <dsp:spPr>
        <a:xfrm>
          <a:off x="2605909" y="1403081"/>
          <a:ext cx="184061" cy="4841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4146"/>
              </a:lnTo>
              <a:lnTo>
                <a:pt x="184061" y="4841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933972-89FB-49F4-B216-17BE1A154B8F}">
      <dsp:nvSpPr>
        <dsp:cNvPr id="0" name=""/>
        <dsp:cNvSpPr/>
      </dsp:nvSpPr>
      <dsp:spPr>
        <a:xfrm>
          <a:off x="2789970" y="1564463"/>
          <a:ext cx="1805281" cy="64552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Особенности </a:t>
          </a:r>
          <a:r>
            <a:rPr lang="ru-RU" sz="1400" kern="1200" dirty="0" err="1" smtClean="0"/>
            <a:t>коммуникац</a:t>
          </a:r>
          <a:r>
            <a:rPr lang="ru-RU" sz="1400" kern="1200" dirty="0" smtClean="0"/>
            <a:t>. и </a:t>
          </a:r>
          <a:r>
            <a:rPr lang="ru-RU" sz="1400" kern="1200" dirty="0" err="1" smtClean="0"/>
            <a:t>взаимод</a:t>
          </a:r>
          <a:r>
            <a:rPr lang="ru-RU" sz="1400" kern="1200" dirty="0" smtClean="0"/>
            <a:t>.</a:t>
          </a:r>
          <a:endParaRPr lang="ru-RU" sz="1400" kern="1200" dirty="0"/>
        </a:p>
      </dsp:txBody>
      <dsp:txXfrm>
        <a:off x="2808877" y="1583370"/>
        <a:ext cx="1767467" cy="607715"/>
      </dsp:txXfrm>
    </dsp:sp>
    <dsp:sp modelId="{EF9865DE-D42A-4B5F-ACE5-0A475C1ED0FC}">
      <dsp:nvSpPr>
        <dsp:cNvPr id="0" name=""/>
        <dsp:cNvSpPr/>
      </dsp:nvSpPr>
      <dsp:spPr>
        <a:xfrm>
          <a:off x="2605909" y="1403081"/>
          <a:ext cx="184061" cy="12910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58"/>
              </a:lnTo>
              <a:lnTo>
                <a:pt x="184061" y="129105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488681-9929-48FE-95FC-20D4C9B90809}">
      <dsp:nvSpPr>
        <dsp:cNvPr id="0" name=""/>
        <dsp:cNvSpPr/>
      </dsp:nvSpPr>
      <dsp:spPr>
        <a:xfrm>
          <a:off x="2789970" y="2371374"/>
          <a:ext cx="1805281" cy="64552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Проблемы социальной адаптации</a:t>
          </a:r>
          <a:endParaRPr lang="ru-RU" sz="1400" kern="1200" dirty="0"/>
        </a:p>
      </dsp:txBody>
      <dsp:txXfrm>
        <a:off x="2808877" y="2390281"/>
        <a:ext cx="1767467" cy="607715"/>
      </dsp:txXfrm>
    </dsp:sp>
    <dsp:sp modelId="{A0A93C62-FEF8-4DC9-A4B3-66EF1DC40FF6}">
      <dsp:nvSpPr>
        <dsp:cNvPr id="0" name=""/>
        <dsp:cNvSpPr/>
      </dsp:nvSpPr>
      <dsp:spPr>
        <a:xfrm>
          <a:off x="2605909" y="1403081"/>
          <a:ext cx="184061" cy="20979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7970"/>
              </a:lnTo>
              <a:lnTo>
                <a:pt x="184061" y="209797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810ED-56C5-4490-8BAC-E7FD146392E1}">
      <dsp:nvSpPr>
        <dsp:cNvPr id="0" name=""/>
        <dsp:cNvSpPr/>
      </dsp:nvSpPr>
      <dsp:spPr>
        <a:xfrm>
          <a:off x="2789970" y="3178286"/>
          <a:ext cx="1846812" cy="64552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Особые </a:t>
          </a:r>
          <a:r>
            <a:rPr lang="ru-RU" sz="1400" kern="1200" dirty="0" err="1" smtClean="0"/>
            <a:t>образоват</a:t>
          </a:r>
          <a:r>
            <a:rPr lang="ru-RU" sz="1400" kern="1200" dirty="0" smtClean="0"/>
            <a:t>. и физические потребности</a:t>
          </a:r>
          <a:endParaRPr lang="ru-RU" sz="1400" kern="1200" dirty="0"/>
        </a:p>
      </dsp:txBody>
      <dsp:txXfrm>
        <a:off x="2808877" y="3197193"/>
        <a:ext cx="1808998" cy="607715"/>
      </dsp:txXfrm>
    </dsp:sp>
    <dsp:sp modelId="{F0082BA4-DC5A-4D35-A9EE-46D89F633947}">
      <dsp:nvSpPr>
        <dsp:cNvPr id="0" name=""/>
        <dsp:cNvSpPr/>
      </dsp:nvSpPr>
      <dsp:spPr>
        <a:xfrm>
          <a:off x="2605909" y="1403081"/>
          <a:ext cx="184061" cy="29048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04881"/>
              </a:lnTo>
              <a:lnTo>
                <a:pt x="184061" y="290488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39644B-54BD-4465-8A81-766E10A71CE5}">
      <dsp:nvSpPr>
        <dsp:cNvPr id="0" name=""/>
        <dsp:cNvSpPr/>
      </dsp:nvSpPr>
      <dsp:spPr>
        <a:xfrm>
          <a:off x="2789970" y="3985197"/>
          <a:ext cx="1805281" cy="64552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Необходимость включения семьи в ОП</a:t>
          </a:r>
          <a:endParaRPr lang="ru-RU" sz="1400" kern="1200" dirty="0"/>
        </a:p>
      </dsp:txBody>
      <dsp:txXfrm>
        <a:off x="2808877" y="4004104"/>
        <a:ext cx="1767467" cy="607715"/>
      </dsp:txXfrm>
    </dsp:sp>
    <dsp:sp modelId="{9B301778-F909-4D2A-884D-D3BAC93048D1}">
      <dsp:nvSpPr>
        <dsp:cNvPr id="0" name=""/>
        <dsp:cNvSpPr/>
      </dsp:nvSpPr>
      <dsp:spPr>
        <a:xfrm>
          <a:off x="4585223" y="757551"/>
          <a:ext cx="2064376" cy="64552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Дети в сложных социальных условиях</a:t>
          </a:r>
          <a:endParaRPr lang="ru-RU" sz="1600" b="1" kern="1200" dirty="0"/>
        </a:p>
      </dsp:txBody>
      <dsp:txXfrm>
        <a:off x="4604130" y="776458"/>
        <a:ext cx="2026562" cy="607715"/>
      </dsp:txXfrm>
    </dsp:sp>
    <dsp:sp modelId="{146F03EA-1101-49C0-B723-A83911E51560}">
      <dsp:nvSpPr>
        <dsp:cNvPr id="0" name=""/>
        <dsp:cNvSpPr/>
      </dsp:nvSpPr>
      <dsp:spPr>
        <a:xfrm>
          <a:off x="4791661" y="1403081"/>
          <a:ext cx="206437" cy="4841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4146"/>
              </a:lnTo>
              <a:lnTo>
                <a:pt x="206437" y="4841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7D683FD-3011-4365-9D70-A190A539D7D0}">
      <dsp:nvSpPr>
        <dsp:cNvPr id="0" name=""/>
        <dsp:cNvSpPr/>
      </dsp:nvSpPr>
      <dsp:spPr>
        <a:xfrm>
          <a:off x="4998099" y="1564463"/>
          <a:ext cx="1805281" cy="64552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Слабая познавательная мотивация</a:t>
          </a:r>
          <a:endParaRPr lang="ru-RU" sz="1400" kern="1200" dirty="0"/>
        </a:p>
      </dsp:txBody>
      <dsp:txXfrm>
        <a:off x="5017006" y="1583370"/>
        <a:ext cx="1767467" cy="607715"/>
      </dsp:txXfrm>
    </dsp:sp>
    <dsp:sp modelId="{7422A389-FD3D-4A90-95C7-CD9792B905C5}">
      <dsp:nvSpPr>
        <dsp:cNvPr id="0" name=""/>
        <dsp:cNvSpPr/>
      </dsp:nvSpPr>
      <dsp:spPr>
        <a:xfrm>
          <a:off x="4791661" y="1403081"/>
          <a:ext cx="206437" cy="12910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58"/>
              </a:lnTo>
              <a:lnTo>
                <a:pt x="206437" y="129105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210FC8-C120-43AD-929C-AB230230C78A}">
      <dsp:nvSpPr>
        <dsp:cNvPr id="0" name=""/>
        <dsp:cNvSpPr/>
      </dsp:nvSpPr>
      <dsp:spPr>
        <a:xfrm>
          <a:off x="4998099" y="2371374"/>
          <a:ext cx="1805281" cy="64552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Утерянные соц. связи, проблемы адаптации</a:t>
          </a:r>
          <a:endParaRPr lang="ru-RU" sz="1400" kern="1200" dirty="0"/>
        </a:p>
      </dsp:txBody>
      <dsp:txXfrm>
        <a:off x="5017006" y="2390281"/>
        <a:ext cx="1767467" cy="607715"/>
      </dsp:txXfrm>
    </dsp:sp>
    <dsp:sp modelId="{2D1117CF-0A32-4D34-AAB0-BFC12A34BD4D}">
      <dsp:nvSpPr>
        <dsp:cNvPr id="0" name=""/>
        <dsp:cNvSpPr/>
      </dsp:nvSpPr>
      <dsp:spPr>
        <a:xfrm>
          <a:off x="4791661" y="1403081"/>
          <a:ext cx="206437" cy="20979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7970"/>
              </a:lnTo>
              <a:lnTo>
                <a:pt x="206437" y="209797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8D3F15-1187-4418-AAD2-83C49219F358}">
      <dsp:nvSpPr>
        <dsp:cNvPr id="0" name=""/>
        <dsp:cNvSpPr/>
      </dsp:nvSpPr>
      <dsp:spPr>
        <a:xfrm>
          <a:off x="4998099" y="3178286"/>
          <a:ext cx="1805281" cy="64552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smtClean="0"/>
            <a:t>Острые психические напряжения</a:t>
          </a:r>
          <a:endParaRPr lang="ru-RU" sz="1400" kern="1200"/>
        </a:p>
      </dsp:txBody>
      <dsp:txXfrm>
        <a:off x="5017006" y="3197193"/>
        <a:ext cx="1767467" cy="607715"/>
      </dsp:txXfrm>
    </dsp:sp>
    <dsp:sp modelId="{DA458AC3-18E0-4066-AC68-F817A2DE33A0}">
      <dsp:nvSpPr>
        <dsp:cNvPr id="0" name=""/>
        <dsp:cNvSpPr/>
      </dsp:nvSpPr>
      <dsp:spPr>
        <a:xfrm>
          <a:off x="4791661" y="1403081"/>
          <a:ext cx="206437" cy="29048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04881"/>
              </a:lnTo>
              <a:lnTo>
                <a:pt x="206437" y="290488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164A34-44A7-4651-A018-5BD95FC6A34C}">
      <dsp:nvSpPr>
        <dsp:cNvPr id="0" name=""/>
        <dsp:cNvSpPr/>
      </dsp:nvSpPr>
      <dsp:spPr>
        <a:xfrm>
          <a:off x="4998099" y="3985197"/>
          <a:ext cx="1805281" cy="64552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Негативное отношение к обучению</a:t>
          </a:r>
          <a:endParaRPr lang="ru-RU" sz="1400" kern="1200" dirty="0"/>
        </a:p>
      </dsp:txBody>
      <dsp:txXfrm>
        <a:off x="5017006" y="4004104"/>
        <a:ext cx="1767467" cy="607715"/>
      </dsp:txXfrm>
    </dsp:sp>
    <dsp:sp modelId="{BB75525F-E08A-456E-8EB2-8028C197AC93}">
      <dsp:nvSpPr>
        <dsp:cNvPr id="0" name=""/>
        <dsp:cNvSpPr/>
      </dsp:nvSpPr>
      <dsp:spPr>
        <a:xfrm>
          <a:off x="6972365" y="757551"/>
          <a:ext cx="2114624" cy="64552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Дети, проживающие в сельской местности</a:t>
          </a:r>
          <a:endParaRPr lang="ru-RU" sz="1600" b="1" kern="1200" dirty="0"/>
        </a:p>
      </dsp:txBody>
      <dsp:txXfrm>
        <a:off x="6991272" y="776458"/>
        <a:ext cx="2076810" cy="607715"/>
      </dsp:txXfrm>
    </dsp:sp>
    <dsp:sp modelId="{C6D2E83E-8BD1-40EE-8499-65AA32EE558C}">
      <dsp:nvSpPr>
        <dsp:cNvPr id="0" name=""/>
        <dsp:cNvSpPr/>
      </dsp:nvSpPr>
      <dsp:spPr>
        <a:xfrm>
          <a:off x="7183827" y="1403081"/>
          <a:ext cx="211462" cy="4841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4146"/>
              </a:lnTo>
              <a:lnTo>
                <a:pt x="211462" y="4841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1E0424-3D0C-421D-8031-BE16EC94F4E6}">
      <dsp:nvSpPr>
        <dsp:cNvPr id="0" name=""/>
        <dsp:cNvSpPr/>
      </dsp:nvSpPr>
      <dsp:spPr>
        <a:xfrm>
          <a:off x="7395290" y="1564463"/>
          <a:ext cx="1659919" cy="64552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Условия проживания и образования</a:t>
          </a:r>
          <a:endParaRPr lang="ru-RU" sz="1400" kern="1200" dirty="0"/>
        </a:p>
      </dsp:txBody>
      <dsp:txXfrm>
        <a:off x="7414197" y="1583370"/>
        <a:ext cx="1622105" cy="607715"/>
      </dsp:txXfrm>
    </dsp:sp>
    <dsp:sp modelId="{6740C65B-27B3-44B1-ABC4-9D38A147DB6E}">
      <dsp:nvSpPr>
        <dsp:cNvPr id="0" name=""/>
        <dsp:cNvSpPr/>
      </dsp:nvSpPr>
      <dsp:spPr>
        <a:xfrm>
          <a:off x="7183827" y="1403081"/>
          <a:ext cx="211462" cy="12910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58"/>
              </a:lnTo>
              <a:lnTo>
                <a:pt x="211462" y="129105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CE9CDB-183B-4E37-9A4D-71D05F5BA47A}">
      <dsp:nvSpPr>
        <dsp:cNvPr id="0" name=""/>
        <dsp:cNvSpPr/>
      </dsp:nvSpPr>
      <dsp:spPr>
        <a:xfrm>
          <a:off x="7395290" y="2371374"/>
          <a:ext cx="1659919" cy="64552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Тесные связи с социумом и семьей</a:t>
          </a:r>
          <a:endParaRPr lang="ru-RU" sz="1400" kern="1200" dirty="0"/>
        </a:p>
      </dsp:txBody>
      <dsp:txXfrm>
        <a:off x="7414197" y="2390281"/>
        <a:ext cx="1622105" cy="607715"/>
      </dsp:txXfrm>
    </dsp:sp>
    <dsp:sp modelId="{44617913-8B13-4B33-8A4E-F1168C5B7537}">
      <dsp:nvSpPr>
        <dsp:cNvPr id="0" name=""/>
        <dsp:cNvSpPr/>
      </dsp:nvSpPr>
      <dsp:spPr>
        <a:xfrm>
          <a:off x="7183827" y="1403081"/>
          <a:ext cx="211462" cy="20979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7970"/>
              </a:lnTo>
              <a:lnTo>
                <a:pt x="211462" y="209797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ABE2DD-72CB-46CC-971D-ACA60DCCA260}">
      <dsp:nvSpPr>
        <dsp:cNvPr id="0" name=""/>
        <dsp:cNvSpPr/>
      </dsp:nvSpPr>
      <dsp:spPr>
        <a:xfrm>
          <a:off x="7395290" y="3178286"/>
          <a:ext cx="1691699" cy="64552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Местные и культурные  традиции</a:t>
          </a:r>
          <a:endParaRPr lang="ru-RU" sz="1400" kern="1200" dirty="0"/>
        </a:p>
      </dsp:txBody>
      <dsp:txXfrm>
        <a:off x="7414197" y="3197193"/>
        <a:ext cx="1653885" cy="607715"/>
      </dsp:txXfrm>
    </dsp:sp>
    <dsp:sp modelId="{16E11A33-D915-4153-A6A9-63E9B7BC241E}">
      <dsp:nvSpPr>
        <dsp:cNvPr id="0" name=""/>
        <dsp:cNvSpPr/>
      </dsp:nvSpPr>
      <dsp:spPr>
        <a:xfrm>
          <a:off x="7183827" y="1403081"/>
          <a:ext cx="211462" cy="29048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04881"/>
              </a:lnTo>
              <a:lnTo>
                <a:pt x="211462" y="290488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283FF7F-7504-448B-81FF-A75CA76AD9BA}">
      <dsp:nvSpPr>
        <dsp:cNvPr id="0" name=""/>
        <dsp:cNvSpPr/>
      </dsp:nvSpPr>
      <dsp:spPr>
        <a:xfrm>
          <a:off x="7395290" y="3985197"/>
          <a:ext cx="1732600" cy="64552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Проблемы социального взаимодействия</a:t>
          </a:r>
          <a:endParaRPr lang="ru-RU" sz="1400" kern="1200" dirty="0"/>
        </a:p>
      </dsp:txBody>
      <dsp:txXfrm>
        <a:off x="7414197" y="4004104"/>
        <a:ext cx="1694786" cy="60771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F7A855-6C65-49B1-89D6-8CA498A992BB}">
      <dsp:nvSpPr>
        <dsp:cNvPr id="0" name=""/>
        <dsp:cNvSpPr/>
      </dsp:nvSpPr>
      <dsp:spPr>
        <a:xfrm>
          <a:off x="2015" y="-22090"/>
          <a:ext cx="2112058" cy="92289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/>
            <a:t>Факторы</a:t>
          </a:r>
        </a:p>
      </dsp:txBody>
      <dsp:txXfrm>
        <a:off x="2015" y="347067"/>
        <a:ext cx="2112058" cy="369158"/>
      </dsp:txXfrm>
    </dsp:sp>
    <dsp:sp modelId="{1E3D12CE-D225-4575-BEE3-4909A7887DC1}">
      <dsp:nvSpPr>
        <dsp:cNvPr id="0" name=""/>
        <dsp:cNvSpPr/>
      </dsp:nvSpPr>
      <dsp:spPr>
        <a:xfrm>
          <a:off x="904382" y="33282"/>
          <a:ext cx="307324" cy="30732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F6B0DE8-E1CF-417A-BF11-A73ABA66EDB1}">
      <dsp:nvSpPr>
        <dsp:cNvPr id="0" name=""/>
        <dsp:cNvSpPr/>
      </dsp:nvSpPr>
      <dsp:spPr>
        <a:xfrm>
          <a:off x="2177435" y="-22090"/>
          <a:ext cx="2112058" cy="92289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/>
            <a:t>Содержание</a:t>
          </a:r>
        </a:p>
      </dsp:txBody>
      <dsp:txXfrm>
        <a:off x="2177435" y="347067"/>
        <a:ext cx="2112058" cy="369158"/>
      </dsp:txXfrm>
    </dsp:sp>
    <dsp:sp modelId="{0D0BE98F-B567-43C1-804A-7143D5D9076C}">
      <dsp:nvSpPr>
        <dsp:cNvPr id="0" name=""/>
        <dsp:cNvSpPr/>
      </dsp:nvSpPr>
      <dsp:spPr>
        <a:xfrm>
          <a:off x="3079802" y="33282"/>
          <a:ext cx="307324" cy="30732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9283761-3367-437C-93FB-9EAEB206D94A}">
      <dsp:nvSpPr>
        <dsp:cNvPr id="0" name=""/>
        <dsp:cNvSpPr/>
      </dsp:nvSpPr>
      <dsp:spPr>
        <a:xfrm>
          <a:off x="4352855" y="-22090"/>
          <a:ext cx="2112058" cy="92289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/>
            <a:t>Организация</a:t>
          </a:r>
        </a:p>
      </dsp:txBody>
      <dsp:txXfrm>
        <a:off x="4352855" y="347067"/>
        <a:ext cx="2112058" cy="369158"/>
      </dsp:txXfrm>
    </dsp:sp>
    <dsp:sp modelId="{7C3BAA84-B397-41E3-B14C-5CFC28373C46}">
      <dsp:nvSpPr>
        <dsp:cNvPr id="0" name=""/>
        <dsp:cNvSpPr/>
      </dsp:nvSpPr>
      <dsp:spPr>
        <a:xfrm>
          <a:off x="5255223" y="33282"/>
          <a:ext cx="307324" cy="30732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EBF352-3D9D-4CD5-A153-B5FE66666E35}">
      <dsp:nvSpPr>
        <dsp:cNvPr id="0" name=""/>
        <dsp:cNvSpPr/>
      </dsp:nvSpPr>
      <dsp:spPr>
        <a:xfrm>
          <a:off x="6528276" y="-22090"/>
          <a:ext cx="2112058" cy="92289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/>
            <a:t>Условия</a:t>
          </a:r>
        </a:p>
      </dsp:txBody>
      <dsp:txXfrm>
        <a:off x="6528276" y="347067"/>
        <a:ext cx="2112058" cy="369158"/>
      </dsp:txXfrm>
    </dsp:sp>
    <dsp:sp modelId="{909F6355-7D47-4B6C-BE13-63986B5B015C}">
      <dsp:nvSpPr>
        <dsp:cNvPr id="0" name=""/>
        <dsp:cNvSpPr/>
      </dsp:nvSpPr>
      <dsp:spPr>
        <a:xfrm>
          <a:off x="7430643" y="33282"/>
          <a:ext cx="307324" cy="30732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8BAAEB-E255-4D2E-9F4B-4EA57D0AE5ED}">
      <dsp:nvSpPr>
        <dsp:cNvPr id="0" name=""/>
        <dsp:cNvSpPr/>
      </dsp:nvSpPr>
      <dsp:spPr>
        <a:xfrm>
          <a:off x="337106" y="552888"/>
          <a:ext cx="7950962" cy="319086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124853-7D28-4C5D-80CE-AC884692C37C}">
      <dsp:nvSpPr>
        <dsp:cNvPr id="0" name=""/>
        <dsp:cNvSpPr/>
      </dsp:nvSpPr>
      <dsp:spPr>
        <a:xfrm>
          <a:off x="43546" y="-26869"/>
          <a:ext cx="1659559" cy="261531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518 </a:t>
          </a: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Образовательных организаций</a:t>
          </a:r>
          <a:b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endParaRPr lang="ru-RU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3546" y="1019256"/>
        <a:ext cx="1659559" cy="1046126"/>
      </dsp:txXfrm>
    </dsp:sp>
    <dsp:sp modelId="{96661815-1315-40D9-8CF5-CF5A26F9238B}">
      <dsp:nvSpPr>
        <dsp:cNvPr id="0" name=""/>
        <dsp:cNvSpPr/>
      </dsp:nvSpPr>
      <dsp:spPr>
        <a:xfrm>
          <a:off x="394329" y="130049"/>
          <a:ext cx="870899" cy="870899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4000" r="-74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B804433-D455-4E04-A404-1351FFDD08CF}">
      <dsp:nvSpPr>
        <dsp:cNvPr id="0" name=""/>
        <dsp:cNvSpPr/>
      </dsp:nvSpPr>
      <dsp:spPr>
        <a:xfrm>
          <a:off x="1709346" y="-26869"/>
          <a:ext cx="1659559" cy="261531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36 </a:t>
          </a:r>
          <a:b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Организаций культуры</a:t>
          </a:r>
          <a:b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endParaRPr lang="ru-RU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709346" y="1019256"/>
        <a:ext cx="1659559" cy="1046126"/>
      </dsp:txXfrm>
    </dsp:sp>
    <dsp:sp modelId="{DDACCB02-FDAE-4414-9AF6-2ADF0AEDC48D}">
      <dsp:nvSpPr>
        <dsp:cNvPr id="0" name=""/>
        <dsp:cNvSpPr/>
      </dsp:nvSpPr>
      <dsp:spPr>
        <a:xfrm>
          <a:off x="2118820" y="155945"/>
          <a:ext cx="840609" cy="819107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8000" r="-58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E05505-4365-48B5-8272-662AF2BE3048}">
      <dsp:nvSpPr>
        <dsp:cNvPr id="0" name=""/>
        <dsp:cNvSpPr/>
      </dsp:nvSpPr>
      <dsp:spPr>
        <a:xfrm>
          <a:off x="3393035" y="-24457"/>
          <a:ext cx="1659559" cy="26120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4 </a:t>
          </a:r>
          <a:b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Организации высшего образования </a:t>
          </a:r>
          <a:endParaRPr lang="ru-RU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393035" y="1020382"/>
        <a:ext cx="1659559" cy="1044839"/>
      </dsp:txXfrm>
    </dsp:sp>
    <dsp:sp modelId="{992CF56E-DF23-45C2-B922-68105DDB0041}">
      <dsp:nvSpPr>
        <dsp:cNvPr id="0" name=""/>
        <dsp:cNvSpPr/>
      </dsp:nvSpPr>
      <dsp:spPr>
        <a:xfrm>
          <a:off x="3824783" y="189843"/>
          <a:ext cx="883327" cy="783870"/>
        </a:xfrm>
        <a:prstGeom prst="ellipse">
          <a:avLst/>
        </a:prstGeom>
        <a:blipFill dpi="0" rotWithShape="1"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9492" t="655" r="-134508" b="-655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84A97A-E32A-4432-A48F-13FC18AE964F}">
      <dsp:nvSpPr>
        <dsp:cNvPr id="0" name=""/>
        <dsp:cNvSpPr/>
      </dsp:nvSpPr>
      <dsp:spPr>
        <a:xfrm>
          <a:off x="5128038" y="-26869"/>
          <a:ext cx="1659559" cy="261531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3 </a:t>
          </a: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b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Организации </a:t>
          </a:r>
          <a:r>
            <a:rPr lang="ru-RU" sz="1400" b="1" kern="1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физкультуры </a:t>
          </a: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 спорта</a:t>
          </a:r>
          <a:endParaRPr lang="ru-RU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128038" y="1019256"/>
        <a:ext cx="1659559" cy="1046126"/>
      </dsp:txXfrm>
    </dsp:sp>
    <dsp:sp modelId="{7B26B78F-2213-4A96-BCAD-EE3557C52ADB}">
      <dsp:nvSpPr>
        <dsp:cNvPr id="0" name=""/>
        <dsp:cNvSpPr/>
      </dsp:nvSpPr>
      <dsp:spPr>
        <a:xfrm>
          <a:off x="5522368" y="130049"/>
          <a:ext cx="870899" cy="870899"/>
        </a:xfrm>
        <a:prstGeom prst="ellipse">
          <a:avLst/>
        </a:prstGeom>
        <a:blipFill dpi="0" rotWithShape="1"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40" t="126" r="-5337" b="3936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D98C67-4B10-4D6B-93EC-6E9737BD6A5C}">
      <dsp:nvSpPr>
        <dsp:cNvPr id="0" name=""/>
        <dsp:cNvSpPr/>
      </dsp:nvSpPr>
      <dsp:spPr>
        <a:xfrm>
          <a:off x="6820274" y="-7333"/>
          <a:ext cx="1659559" cy="261531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48 </a:t>
          </a:r>
          <a:b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Частных организаций</a:t>
          </a:r>
          <a:endParaRPr lang="ru-RU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820274" y="1038792"/>
        <a:ext cx="1659559" cy="1046126"/>
      </dsp:txXfrm>
    </dsp:sp>
    <dsp:sp modelId="{A5846928-EB90-4A34-97ED-F5DC69AA439C}">
      <dsp:nvSpPr>
        <dsp:cNvPr id="0" name=""/>
        <dsp:cNvSpPr/>
      </dsp:nvSpPr>
      <dsp:spPr>
        <a:xfrm>
          <a:off x="7231714" y="130049"/>
          <a:ext cx="870899" cy="870899"/>
        </a:xfrm>
        <a:prstGeom prst="ellipse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5000" r="-5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BB32D46-FC3E-410B-8B5E-32A7EF1EB512}">
      <dsp:nvSpPr>
        <dsp:cNvPr id="0" name=""/>
        <dsp:cNvSpPr/>
      </dsp:nvSpPr>
      <dsp:spPr>
        <a:xfrm>
          <a:off x="70718" y="1880877"/>
          <a:ext cx="8426225" cy="761307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8A4470-599D-4619-AFA0-E9AB89BE037E}">
      <dsp:nvSpPr>
        <dsp:cNvPr id="0" name=""/>
        <dsp:cNvSpPr/>
      </dsp:nvSpPr>
      <dsp:spPr>
        <a:xfrm>
          <a:off x="0" y="863469"/>
          <a:ext cx="4065938" cy="1224202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06680" rIns="106680" bIns="10668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Педагогическая деятельность в сфере ДО (250/500ч)</a:t>
          </a:r>
          <a:endParaRPr lang="ru-RU" sz="1500" kern="1200" dirty="0"/>
        </a:p>
      </dsp:txBody>
      <dsp:txXfrm>
        <a:off x="650550" y="863469"/>
        <a:ext cx="3415388" cy="1224202"/>
      </dsp:txXfrm>
    </dsp:sp>
    <dsp:sp modelId="{3D4CC6C4-9994-46AF-AD6B-5B81941AD62C}">
      <dsp:nvSpPr>
        <dsp:cNvPr id="0" name=""/>
        <dsp:cNvSpPr/>
      </dsp:nvSpPr>
      <dsp:spPr>
        <a:xfrm>
          <a:off x="0" y="2087671"/>
          <a:ext cx="4065938" cy="1224202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06680" rIns="106680" bIns="10668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Актуальные вопросы развития дополнительного образования</a:t>
          </a:r>
          <a:endParaRPr lang="ru-RU" sz="1500" kern="1200" dirty="0"/>
        </a:p>
      </dsp:txBody>
      <dsp:txXfrm>
        <a:off x="650550" y="2087671"/>
        <a:ext cx="3415388" cy="1224202"/>
      </dsp:txXfrm>
    </dsp:sp>
    <dsp:sp modelId="{E83CF9D6-2614-4576-875C-E266712FD4A7}">
      <dsp:nvSpPr>
        <dsp:cNvPr id="0" name=""/>
        <dsp:cNvSpPr/>
      </dsp:nvSpPr>
      <dsp:spPr>
        <a:xfrm>
          <a:off x="0" y="3205490"/>
          <a:ext cx="4065938" cy="1224202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06680" rIns="106680" bIns="10668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Развитие </a:t>
          </a:r>
          <a:r>
            <a:rPr lang="ru-RU" sz="1500" kern="1200" dirty="0" err="1" smtClean="0"/>
            <a:t>метапредметных</a:t>
          </a:r>
          <a:r>
            <a:rPr lang="ru-RU" sz="1500" kern="1200" dirty="0" smtClean="0"/>
            <a:t> компетенций педагога, работающего с талантливыми детьми</a:t>
          </a:r>
          <a:endParaRPr lang="ru-RU" sz="1500" kern="1200" dirty="0"/>
        </a:p>
      </dsp:txBody>
      <dsp:txXfrm>
        <a:off x="650550" y="3205490"/>
        <a:ext cx="3415388" cy="1224202"/>
      </dsp:txXfrm>
    </dsp:sp>
    <dsp:sp modelId="{DA1131A0-5882-49D1-931E-6D29096A112D}">
      <dsp:nvSpPr>
        <dsp:cNvPr id="0" name=""/>
        <dsp:cNvSpPr/>
      </dsp:nvSpPr>
      <dsp:spPr>
        <a:xfrm>
          <a:off x="0" y="4168009"/>
          <a:ext cx="4058999" cy="1224202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06680" rIns="106680" bIns="10668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Реализация программ ДОД в дистанционной форме</a:t>
          </a:r>
          <a:endParaRPr lang="ru-RU" sz="1500" kern="1200" dirty="0"/>
        </a:p>
      </dsp:txBody>
      <dsp:txXfrm>
        <a:off x="649439" y="4168009"/>
        <a:ext cx="3409559" cy="1224202"/>
      </dsp:txXfrm>
    </dsp:sp>
    <dsp:sp modelId="{ED379E94-A46E-49B2-B9EA-73B50121EAA2}">
      <dsp:nvSpPr>
        <dsp:cNvPr id="0" name=""/>
        <dsp:cNvSpPr/>
      </dsp:nvSpPr>
      <dsp:spPr>
        <a:xfrm>
          <a:off x="0" y="60816"/>
          <a:ext cx="1309596" cy="122359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2018</a:t>
          </a:r>
          <a:endParaRPr lang="ru-RU" sz="3300" kern="1200" dirty="0"/>
        </a:p>
      </dsp:txBody>
      <dsp:txXfrm>
        <a:off x="191786" y="240007"/>
        <a:ext cx="926024" cy="865208"/>
      </dsp:txXfrm>
    </dsp:sp>
    <dsp:sp modelId="{D7F4A7EE-B80E-45F1-8BC6-07AEB8B0FA26}">
      <dsp:nvSpPr>
        <dsp:cNvPr id="0" name=""/>
        <dsp:cNvSpPr/>
      </dsp:nvSpPr>
      <dsp:spPr>
        <a:xfrm>
          <a:off x="4864131" y="819312"/>
          <a:ext cx="3686915" cy="1224214"/>
        </a:xfrm>
        <a:prstGeom prst="rect">
          <a:avLst/>
        </a:prstGeom>
        <a:solidFill>
          <a:schemeClr val="accent6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06680" rIns="106680" bIns="10668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Педагогическая деятельность в сфере ДО (250ч)</a:t>
          </a:r>
          <a:endParaRPr lang="ru-RU" sz="1500" kern="1200" dirty="0"/>
        </a:p>
      </dsp:txBody>
      <dsp:txXfrm>
        <a:off x="5454038" y="819312"/>
        <a:ext cx="3097008" cy="1224214"/>
      </dsp:txXfrm>
    </dsp:sp>
    <dsp:sp modelId="{064035D8-E227-4CB8-B17F-39B00274B375}">
      <dsp:nvSpPr>
        <dsp:cNvPr id="0" name=""/>
        <dsp:cNvSpPr/>
      </dsp:nvSpPr>
      <dsp:spPr>
        <a:xfrm>
          <a:off x="4864131" y="2043526"/>
          <a:ext cx="3686915" cy="1224214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06680" rIns="106680" bIns="10668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Конструктор сетевых программ</a:t>
          </a:r>
          <a:endParaRPr lang="ru-RU" sz="1500" kern="1200" dirty="0"/>
        </a:p>
      </dsp:txBody>
      <dsp:txXfrm>
        <a:off x="5454038" y="2043526"/>
        <a:ext cx="3097008" cy="1224214"/>
      </dsp:txXfrm>
    </dsp:sp>
    <dsp:sp modelId="{A30A22C7-E820-4EAC-B45A-E051551275E4}">
      <dsp:nvSpPr>
        <dsp:cNvPr id="0" name=""/>
        <dsp:cNvSpPr/>
      </dsp:nvSpPr>
      <dsp:spPr>
        <a:xfrm>
          <a:off x="4864131" y="3065613"/>
          <a:ext cx="3686915" cy="1224214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06680" rIns="106680" bIns="10668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Стажировка по вопросам повышения доступности и качества ДОД</a:t>
          </a:r>
          <a:endParaRPr lang="ru-RU" sz="1500" kern="1200" dirty="0"/>
        </a:p>
      </dsp:txBody>
      <dsp:txXfrm>
        <a:off x="5454038" y="3065613"/>
        <a:ext cx="3097008" cy="1224214"/>
      </dsp:txXfrm>
    </dsp:sp>
    <dsp:sp modelId="{AFE1F400-5416-4AC9-A131-86F150420911}">
      <dsp:nvSpPr>
        <dsp:cNvPr id="0" name=""/>
        <dsp:cNvSpPr/>
      </dsp:nvSpPr>
      <dsp:spPr>
        <a:xfrm>
          <a:off x="4865965" y="4168009"/>
          <a:ext cx="3683247" cy="1224202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06680" rIns="106680" bIns="10668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0" i="0" kern="1200" dirty="0" err="1" smtClean="0"/>
            <a:t>Профстандарт</a:t>
          </a:r>
          <a:r>
            <a:rPr lang="ru-RU" sz="1500" b="0" i="0" kern="1200" dirty="0" smtClean="0"/>
            <a:t> педагога дополнительного образования детей и взрослых</a:t>
          </a:r>
          <a:endParaRPr lang="ru-RU" sz="1500" kern="1200" dirty="0"/>
        </a:p>
      </dsp:txBody>
      <dsp:txXfrm>
        <a:off x="5455285" y="4168009"/>
        <a:ext cx="3093927" cy="1224202"/>
      </dsp:txXfrm>
    </dsp:sp>
    <dsp:sp modelId="{A3096739-C49B-44B0-8478-4800CA0C3AA2}">
      <dsp:nvSpPr>
        <dsp:cNvPr id="0" name=""/>
        <dsp:cNvSpPr/>
      </dsp:nvSpPr>
      <dsp:spPr>
        <a:xfrm>
          <a:off x="4594796" y="0"/>
          <a:ext cx="1223590" cy="122359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2019</a:t>
          </a:r>
          <a:endParaRPr lang="ru-RU" sz="3300" kern="1200" dirty="0"/>
        </a:p>
      </dsp:txBody>
      <dsp:txXfrm>
        <a:off x="4773987" y="179191"/>
        <a:ext cx="865208" cy="8652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7#1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9FF346-D05C-48DE-A1BC-C4A5D8DD7A20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5DA397-41FD-45C7-B6E0-0994E3EACD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04825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EF3FD3-3BBE-47D0-8998-C4A0EE17906E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68258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1ED3B5-1EDE-484A-8F84-83B3D3A370FB}" type="slidenum">
              <a:rPr lang="ru-RU" smtClean="0">
                <a:solidFill>
                  <a:prstClr val="black"/>
                </a:solidFill>
              </a:rPr>
              <a:pPr/>
              <a:t>12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79053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Как и в любой образовательной программе, ядром модульной программы является учебно-тематический план. Он может быть представлен  </a:t>
            </a:r>
            <a:r>
              <a:rPr lang="ru-RU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инвариантной и вариативной частями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r>
              <a:rPr lang="ru-RU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Инвариантная часть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учебного плана обязательна для прохождения каждым слушателем. Сюда включаются один или несколько модулей с наиболее актуальным современным содержанием по тематике программы, без которого невозможно достичь образовательных результатов других модулей. Объем учебного времени, отведенного на эту часть учебного плана, является фиксированным.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Индивидуализация модульной программы в большей степени обеспечивается </a:t>
            </a:r>
            <a:r>
              <a:rPr lang="ru-RU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вариативной частью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учебного плана, представленной несколькими модулями по выбору.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Общий учебно-тематический план программы является базой для формирования слушателем </a:t>
            </a:r>
            <a:r>
              <a:rPr lang="ru-RU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индивидуального учебного плана (маршрута)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обеспечивающего освоение дополнительной профессиональной программы на основе индивидуализации ее содержания, форм и сроков освоения.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Осваивая модули индивидуального учебного плана, проходя промежуточную аттестацию, слушатель суммирует результаты, накапливает зачеты. Поэтому говорят о </a:t>
            </a:r>
            <a:r>
              <a:rPr lang="ru-RU" sz="1200" b="1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зачетно</a:t>
            </a:r>
            <a:r>
              <a:rPr lang="ru-RU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-накопительном способе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реализации модульных программ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B50A94-66C7-48FF-99A3-D98025D01C89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43572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nnn\Documents\Data\_Сайт ИРО\____на сайт 2017\конф-12-14.12.2017\0001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42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AF3750-91BC-4A18-8E7C-402F192BB33F}" type="datetime1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12/4/2019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CD8DB53-2730-40A1-8A6F-F4C7CC5F641A}" type="slidenum">
              <a:rPr lang="en-US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ru-RU"/>
          </a:p>
        </p:txBody>
      </p:sp>
      <p:sp>
        <p:nvSpPr>
          <p:cNvPr id="8" name="TextBox 7"/>
          <p:cNvSpPr txBox="1"/>
          <p:nvPr/>
        </p:nvSpPr>
        <p:spPr>
          <a:xfrm>
            <a:off x="2519772" y="6264587"/>
            <a:ext cx="4104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12–14 декабря 2017 года</a:t>
            </a:r>
            <a:br>
              <a:rPr lang="ru-RU" sz="1200" dirty="0" smtClean="0"/>
            </a:br>
            <a:r>
              <a:rPr lang="ru-RU" sz="1200" dirty="0" smtClean="0"/>
              <a:t>Ярославль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995537567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AF3750-91BC-4A18-8E7C-402F192BB33F}" type="datetime1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12/4/2019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CD8DB53-2730-40A1-8A6F-F4C7CC5F641A}" type="slidenum">
              <a:rPr lang="en-US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188909956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5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5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AF3750-91BC-4A18-8E7C-402F192BB33F}" type="datetime1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12/4/2019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CD8DB53-2730-40A1-8A6F-F4C7CC5F641A}" type="slidenum">
              <a:rPr lang="en-US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319493076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430" cy="132552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628560" y="1825560"/>
            <a:ext cx="7886430" cy="435132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r>
              <a:rPr lang="ru-RU" smtClean="0"/>
              <a:t>Образец подзаголовка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97282686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80D50-DE6C-4704-B7C3-588230F1356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6B192-CE83-4DCA-98B0-CCD953914A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4384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80D50-DE6C-4704-B7C3-588230F1356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6B192-CE83-4DCA-98B0-CCD953914A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27564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80D50-DE6C-4704-B7C3-588230F1356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6B192-CE83-4DCA-98B0-CCD953914A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2698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80D50-DE6C-4704-B7C3-588230F1356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6B192-CE83-4DCA-98B0-CCD953914A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4369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80D50-DE6C-4704-B7C3-588230F1356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6B192-CE83-4DCA-98B0-CCD953914A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9002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80D50-DE6C-4704-B7C3-588230F1356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6B192-CE83-4DCA-98B0-CCD953914A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31682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80D50-DE6C-4704-B7C3-588230F1356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6B192-CE83-4DCA-98B0-CCD953914A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510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nnn\Documents\Data\_Сайт ИРО\____на сайт 2017\конф-12-14.12.2017\0001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20898"/>
            <a:ext cx="8229600" cy="370527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AF3750-91BC-4A18-8E7C-402F192BB33F}" type="datetime1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12/4/2019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CD8DB53-2730-40A1-8A6F-F4C7CC5F641A}" type="slidenum">
              <a:rPr lang="en-US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ru-RU"/>
          </a:p>
        </p:txBody>
      </p:sp>
      <p:sp>
        <p:nvSpPr>
          <p:cNvPr id="8" name="TextBox 7"/>
          <p:cNvSpPr txBox="1"/>
          <p:nvPr/>
        </p:nvSpPr>
        <p:spPr>
          <a:xfrm>
            <a:off x="14102" y="1497567"/>
            <a:ext cx="63580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50" b="1" i="1" dirty="0"/>
              <a:t>Межрегиональная научно-практическая конференция</a:t>
            </a:r>
            <a:br>
              <a:rPr lang="ru-RU" sz="1350" b="1" i="1" dirty="0"/>
            </a:br>
            <a:r>
              <a:rPr lang="ru-RU" sz="1350" b="1" i="1" dirty="0" smtClean="0"/>
              <a:t>«</a:t>
            </a:r>
            <a:r>
              <a:rPr lang="ru-RU" sz="1350" b="1" i="1" dirty="0"/>
              <a:t>Актуальные вопросы развития образования </a:t>
            </a:r>
            <a:endParaRPr lang="ru-RU" sz="1350" b="1" i="1" dirty="0" smtClean="0"/>
          </a:p>
          <a:p>
            <a:pPr algn="ctr"/>
            <a:r>
              <a:rPr lang="ru-RU" sz="1350" b="1" i="1" dirty="0" smtClean="0"/>
              <a:t>в </a:t>
            </a:r>
            <a:r>
              <a:rPr lang="ru-RU" sz="1350" b="1" i="1" dirty="0"/>
              <a:t>Ярославской области: </a:t>
            </a:r>
            <a:r>
              <a:rPr lang="ru-RU" sz="1350" b="1" i="1" dirty="0" smtClean="0"/>
              <a:t>итоги </a:t>
            </a:r>
            <a:r>
              <a:rPr lang="ru-RU" sz="1350" b="1" i="1" dirty="0"/>
              <a:t>2017 года</a:t>
            </a:r>
            <a:r>
              <a:rPr lang="ru-RU" sz="1350" b="1" i="1" dirty="0" smtClean="0"/>
              <a:t>»</a:t>
            </a:r>
            <a:endParaRPr lang="ru-RU" sz="135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519772" y="6264587"/>
            <a:ext cx="4104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12–14 декабря 2017 года</a:t>
            </a:r>
            <a:br>
              <a:rPr lang="ru-RU" sz="1200" dirty="0" smtClean="0"/>
            </a:br>
            <a:r>
              <a:rPr lang="ru-RU" sz="1200" dirty="0" smtClean="0"/>
              <a:t>Ярославль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856998748"/>
      </p:ext>
    </p:extLst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80D50-DE6C-4704-B7C3-588230F1356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6B192-CE83-4DCA-98B0-CCD953914A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4508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80D50-DE6C-4704-B7C3-588230F1356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6B192-CE83-4DCA-98B0-CCD953914A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716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80D50-DE6C-4704-B7C3-588230F1356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6B192-CE83-4DCA-98B0-CCD953914A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31638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80D50-DE6C-4704-B7C3-588230F1356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6B192-CE83-4DCA-98B0-CCD953914A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50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15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AF3750-91BC-4A18-8E7C-402F192BB33F}" type="datetime1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12/4/2019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CD8DB53-2730-40A1-8A6F-F4C7CC5F641A}" type="slidenum">
              <a:rPr lang="en-US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923700630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AF3750-91BC-4A18-8E7C-402F192BB33F}" type="datetime1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12/4/2019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CD8DB53-2730-40A1-8A6F-F4C7CC5F641A}" type="slidenum">
              <a:rPr lang="en-US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167262947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4" y="1535115"/>
            <a:ext cx="4041775" cy="63976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4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AF3750-91BC-4A18-8E7C-402F192BB33F}" type="datetime1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12/4/2019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CD8DB53-2730-40A1-8A6F-F4C7CC5F641A}" type="slidenum">
              <a:rPr lang="en-US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928899435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AF3750-91BC-4A18-8E7C-402F192BB33F}" type="datetime1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12/4/2019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CD8DB53-2730-40A1-8A6F-F4C7CC5F641A}" type="slidenum">
              <a:rPr lang="en-US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917243735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AF3750-91BC-4A18-8E7C-402F192BB33F}" type="datetime1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12/4/2019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CD8DB53-2730-40A1-8A6F-F4C7CC5F641A}" type="slidenum">
              <a:rPr lang="en-US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291680236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8" y="273051"/>
            <a:ext cx="3008313" cy="1162051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66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8" y="1435104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AF3750-91BC-4A18-8E7C-402F192BB33F}" type="datetime1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12/4/2019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CD8DB53-2730-40A1-8A6F-F4C7CC5F641A}" type="slidenum">
              <a:rPr lang="en-US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897748551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3"/>
            <a:ext cx="5486400" cy="566739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43"/>
            <a:ext cx="5486400" cy="8048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AF3750-91BC-4A18-8E7C-402F192BB33F}" type="datetime1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12/4/2019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CD8DB53-2730-40A1-8A6F-F4C7CC5F641A}" type="slidenum">
              <a:rPr lang="en-US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645142788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nnn\Documents\Data\_Сайт ИРО\____на сайт 2017\конф-12-14.12.2017\0001(1)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6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CCB400"/>
                </a:solidFill>
              </a:rPr>
              <a:pPr/>
              <a:t>04.12.2019</a:t>
            </a:fld>
            <a:endParaRPr lang="ru-RU">
              <a:solidFill>
                <a:srgbClr val="CCB4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srgbClr val="CCB4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519772" y="6264587"/>
            <a:ext cx="4104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12–14 декабря 2017 года</a:t>
            </a:r>
            <a:br>
              <a:rPr lang="ru-RU" sz="1200" dirty="0" smtClean="0"/>
            </a:br>
            <a:r>
              <a:rPr lang="ru-RU" sz="1200" dirty="0" smtClean="0"/>
              <a:t>Ярославль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896698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8" r:id="rId1"/>
    <p:sldLayoutId id="2147483989" r:id="rId2"/>
    <p:sldLayoutId id="2147483990" r:id="rId3"/>
    <p:sldLayoutId id="2147483991" r:id="rId4"/>
    <p:sldLayoutId id="2147483992" r:id="rId5"/>
    <p:sldLayoutId id="2147483993" r:id="rId6"/>
    <p:sldLayoutId id="2147483994" r:id="rId7"/>
    <p:sldLayoutId id="2147483995" r:id="rId8"/>
    <p:sldLayoutId id="2147483996" r:id="rId9"/>
    <p:sldLayoutId id="2147483997" r:id="rId10"/>
    <p:sldLayoutId id="2147483998" r:id="rId11"/>
    <p:sldLayoutId id="2147483999" r:id="rId12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A80D50-DE6C-4704-B7C3-588230F1356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C6B192-CE83-4DCA-98B0-CCD953914A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291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8" r:id="rId1"/>
    <p:sldLayoutId id="2147484029" r:id="rId2"/>
    <p:sldLayoutId id="2147484030" r:id="rId3"/>
    <p:sldLayoutId id="2147484031" r:id="rId4"/>
    <p:sldLayoutId id="2147484032" r:id="rId5"/>
    <p:sldLayoutId id="2147484033" r:id="rId6"/>
    <p:sldLayoutId id="2147484034" r:id="rId7"/>
    <p:sldLayoutId id="2147484035" r:id="rId8"/>
    <p:sldLayoutId id="2147484036" r:id="rId9"/>
    <p:sldLayoutId id="2147484037" r:id="rId10"/>
    <p:sldLayoutId id="214748403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10.png"/><Relationship Id="rId7" Type="http://schemas.openxmlformats.org/officeDocument/2006/relationships/diagramColors" Target="../diagrams/colors6.xml"/><Relationship Id="rId12" Type="http://schemas.openxmlformats.org/officeDocument/2006/relationships/image" Target="../media/image1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6.xml"/><Relationship Id="rId11" Type="http://schemas.openxmlformats.org/officeDocument/2006/relationships/image" Target="../media/image18.png"/><Relationship Id="rId5" Type="http://schemas.openxmlformats.org/officeDocument/2006/relationships/diagramLayout" Target="../diagrams/layout6.xml"/><Relationship Id="rId10" Type="http://schemas.openxmlformats.org/officeDocument/2006/relationships/image" Target="../media/image17.png"/><Relationship Id="rId4" Type="http://schemas.openxmlformats.org/officeDocument/2006/relationships/diagramData" Target="../diagrams/data6.xml"/><Relationship Id="rId9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esting.iro.yar.ru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dno.iro.yar.ru/" TargetMode="External"/><Relationship Id="rId7" Type="http://schemas.openxmlformats.org/officeDocument/2006/relationships/image" Target="../media/image2.jpeg"/><Relationship Id="rId2" Type="http://schemas.openxmlformats.org/officeDocument/2006/relationships/hyperlink" Target="http://www.iro.yar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vk.com/club104039654" TargetMode="External"/><Relationship Id="rId5" Type="http://schemas.openxmlformats.org/officeDocument/2006/relationships/hyperlink" Target="https://vk.com/club157671727" TargetMode="External"/><Relationship Id="rId4" Type="http://schemas.openxmlformats.org/officeDocument/2006/relationships/hyperlink" Target="mailto:kdinfo@iro.yar.ru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12" Type="http://schemas.openxmlformats.org/officeDocument/2006/relationships/image" Target="../media/image6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7.png"/><Relationship Id="rId7" Type="http://schemas.openxmlformats.org/officeDocument/2006/relationships/diagramQuickStyle" Target="../diagrams/quickStyl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openxmlformats.org/officeDocument/2006/relationships/image" Target="../media/image8.png"/><Relationship Id="rId9" Type="http://schemas.microsoft.com/office/2007/relationships/diagramDrawing" Target="../diagrams/drawing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85383" y="3141130"/>
            <a:ext cx="7772400" cy="1470025"/>
          </a:xfrm>
        </p:spPr>
        <p:txBody>
          <a:bodyPr>
            <a:noAutofit/>
          </a:bodyPr>
          <a:lstStyle/>
          <a:p>
            <a:r>
              <a:rPr lang="ru-RU" sz="3200" dirty="0" smtClean="0"/>
              <a:t>Подготовка </a:t>
            </a:r>
            <a:r>
              <a:rPr lang="ru-RU" sz="3200" dirty="0"/>
              <a:t>педагогов к проектированию новых форм реализации программ как средство повышения доступности дополнительного </a:t>
            </a:r>
            <a:r>
              <a:rPr lang="ru-RU" sz="3200" dirty="0" smtClean="0"/>
              <a:t>образования</a:t>
            </a:r>
            <a:endParaRPr lang="ru-RU" sz="3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90191" y="6093912"/>
            <a:ext cx="5749445" cy="764088"/>
          </a:xfrm>
          <a:prstGeom prst="rect">
            <a:avLst/>
          </a:prstGeom>
          <a:solidFill>
            <a:srgbClr val="C8C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71183" y="5105400"/>
            <a:ext cx="6400800" cy="175260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Гусева Наталья Александровна</a:t>
            </a:r>
          </a:p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старший преподаватель </a:t>
            </a:r>
          </a:p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Регионального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модельного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центра дополнительного образования детей Ярославской области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09686" y="1624080"/>
            <a:ext cx="45447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Всероссийское совещание работников сферы дополнительного образования</a:t>
            </a:r>
          </a:p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5-6 декабря 2019 года, Москва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" name="Picture 2" descr="C:\Users\nnn\Documents\Data\_Сайт ИРО\____на сайт 2019\РМЦ\конкурс лучшие практики\рмц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1811" y="4960126"/>
            <a:ext cx="1248800" cy="1256461"/>
          </a:xfrm>
          <a:prstGeom prst="rect">
            <a:avLst/>
          </a:prstGeom>
          <a:noFill/>
          <a:effectLst>
            <a:glow rad="1397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4327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Полилиния 40"/>
          <p:cNvSpPr/>
          <p:nvPr/>
        </p:nvSpPr>
        <p:spPr>
          <a:xfrm>
            <a:off x="4769886" y="3278865"/>
            <a:ext cx="684000" cy="912000"/>
          </a:xfrm>
          <a:custGeom>
            <a:avLst/>
            <a:gdLst>
              <a:gd name="connsiteX0" fmla="*/ 0 w 2473031"/>
              <a:gd name="connsiteY0" fmla="*/ 1262197 h 2524394"/>
              <a:gd name="connsiteX1" fmla="*/ 1236516 w 2473031"/>
              <a:gd name="connsiteY1" fmla="*/ 0 h 2524394"/>
              <a:gd name="connsiteX2" fmla="*/ 2473032 w 2473031"/>
              <a:gd name="connsiteY2" fmla="*/ 1262197 h 2524394"/>
              <a:gd name="connsiteX3" fmla="*/ 1236516 w 2473031"/>
              <a:gd name="connsiteY3" fmla="*/ 2524394 h 2524394"/>
              <a:gd name="connsiteX4" fmla="*/ 0 w 2473031"/>
              <a:gd name="connsiteY4" fmla="*/ 1262197 h 2524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3031" h="2524394">
                <a:moveTo>
                  <a:pt x="0" y="1262197"/>
                </a:moveTo>
                <a:cubicBezTo>
                  <a:pt x="0" y="565105"/>
                  <a:pt x="553607" y="0"/>
                  <a:pt x="1236516" y="0"/>
                </a:cubicBezTo>
                <a:cubicBezTo>
                  <a:pt x="1919425" y="0"/>
                  <a:pt x="2473032" y="565105"/>
                  <a:pt x="2473032" y="1262197"/>
                </a:cubicBezTo>
                <a:cubicBezTo>
                  <a:pt x="2473032" y="1959289"/>
                  <a:pt x="1919425" y="2524394"/>
                  <a:pt x="1236516" y="2524394"/>
                </a:cubicBezTo>
                <a:cubicBezTo>
                  <a:pt x="553607" y="2524394"/>
                  <a:pt x="0" y="1959289"/>
                  <a:pt x="0" y="1262197"/>
                </a:cubicBezTo>
                <a:close/>
              </a:path>
            </a:pathLst>
          </a:custGeom>
          <a:blipFill rotWithShape="0">
            <a:blip r:embed="rId2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hueOff val="0"/>
              <a:satOff val="0"/>
              <a:lumOff val="0"/>
              <a:alphaOff val="-16000"/>
            </a:schemeClr>
          </a:effectRef>
          <a:fontRef idx="minor">
            <a:schemeClr val="lt1"/>
          </a:fontRef>
        </p:style>
        <p:txBody>
          <a:bodyPr spcFirstLastPara="0" vert="horz" wrap="square" lIns="309717" tIns="315359" rIns="309717" bIns="315359" numCol="1" spcCol="953" anchor="ctr" anchorCtr="0">
            <a:noAutofit/>
          </a:bodyPr>
          <a:lstStyle/>
          <a:p>
            <a:pPr algn="ctr" defTabSz="133346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" name="Полилиния 39"/>
          <p:cNvSpPr/>
          <p:nvPr/>
        </p:nvSpPr>
        <p:spPr>
          <a:xfrm>
            <a:off x="467760" y="3278867"/>
            <a:ext cx="683568" cy="918220"/>
          </a:xfrm>
          <a:custGeom>
            <a:avLst/>
            <a:gdLst>
              <a:gd name="connsiteX0" fmla="*/ 0 w 2518369"/>
              <a:gd name="connsiteY0" fmla="*/ 1263113 h 2526225"/>
              <a:gd name="connsiteX1" fmla="*/ 1259185 w 2518369"/>
              <a:gd name="connsiteY1" fmla="*/ 0 h 2526225"/>
              <a:gd name="connsiteX2" fmla="*/ 2518370 w 2518369"/>
              <a:gd name="connsiteY2" fmla="*/ 1263113 h 2526225"/>
              <a:gd name="connsiteX3" fmla="*/ 1259185 w 2518369"/>
              <a:gd name="connsiteY3" fmla="*/ 2526226 h 2526225"/>
              <a:gd name="connsiteX4" fmla="*/ 0 w 2518369"/>
              <a:gd name="connsiteY4" fmla="*/ 1263113 h 2526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8369" h="2526225">
                <a:moveTo>
                  <a:pt x="0" y="1263113"/>
                </a:moveTo>
                <a:cubicBezTo>
                  <a:pt x="0" y="565515"/>
                  <a:pt x="563756" y="0"/>
                  <a:pt x="1259185" y="0"/>
                </a:cubicBezTo>
                <a:cubicBezTo>
                  <a:pt x="1954614" y="0"/>
                  <a:pt x="2518370" y="565515"/>
                  <a:pt x="2518370" y="1263113"/>
                </a:cubicBezTo>
                <a:cubicBezTo>
                  <a:pt x="2518370" y="1960711"/>
                  <a:pt x="1954614" y="2526226"/>
                  <a:pt x="1259185" y="2526226"/>
                </a:cubicBezTo>
                <a:cubicBezTo>
                  <a:pt x="563756" y="2526226"/>
                  <a:pt x="0" y="1960711"/>
                  <a:pt x="0" y="1263113"/>
                </a:cubicBezTo>
                <a:close/>
              </a:path>
            </a:pathLst>
          </a:custGeom>
          <a:blipFill rotWithShape="0">
            <a:blip r:embed="rId3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hueOff val="0"/>
              <a:satOff val="0"/>
              <a:lumOff val="0"/>
              <a:alphaOff val="-24000"/>
            </a:schemeClr>
          </a:effectRef>
          <a:fontRef idx="minor">
            <a:schemeClr val="lt1"/>
          </a:fontRef>
        </p:style>
        <p:txBody>
          <a:bodyPr spcFirstLastPara="0" vert="horz" wrap="square" lIns="314697" tIns="315560" rIns="314697" bIns="315560" numCol="1" spcCol="953" anchor="ctr" anchorCtr="0">
            <a:noAutofit/>
          </a:bodyPr>
          <a:lstStyle/>
          <a:p>
            <a:pPr algn="ctr" defTabSz="133346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2437195824"/>
              </p:ext>
            </p:extLst>
          </p:nvPr>
        </p:nvGraphicFramePr>
        <p:xfrm>
          <a:off x="323530" y="4101079"/>
          <a:ext cx="8496944" cy="26153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062683" y="6160167"/>
            <a:ext cx="7325743" cy="315469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algn="ctr" defTabSz="914378"/>
            <a:r>
              <a:rPr lang="ru-RU" sz="1600" b="1" dirty="0">
                <a:solidFill>
                  <a:srgbClr val="4F81BD">
                    <a:lumMod val="50000"/>
                  </a:srgbClr>
                </a:solidFill>
              </a:rPr>
              <a:t>609 поставщиков образовательных услуг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03649" y="2"/>
            <a:ext cx="7740352" cy="561690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defTabSz="914378"/>
            <a:r>
              <a:rPr lang="ru-RU" sz="1600" b="1" dirty="0">
                <a:solidFill>
                  <a:prstClr val="black"/>
                </a:solidFill>
              </a:rPr>
              <a:t>ПОРТАЛ ПЕРСОНИФИЦИРОВАННОГО ДОПОЛНИТЕЛЬНОГО ОБРАЗОВАНИЯ ЯРОСЛАВСКОЙ ОБЛАСТИ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62683" y="1460884"/>
            <a:ext cx="3990409" cy="878765"/>
          </a:xfrm>
          <a:prstGeom prst="roundRect">
            <a:avLst/>
          </a:prstGeom>
          <a:solidFill>
            <a:srgbClr val="B2B2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Заголовок 1"/>
          <p:cNvSpPr>
            <a:spLocks noGrp="1"/>
          </p:cNvSpPr>
          <p:nvPr>
            <p:ph type="title"/>
          </p:nvPr>
        </p:nvSpPr>
        <p:spPr>
          <a:xfrm>
            <a:off x="0" y="1060513"/>
            <a:ext cx="9144000" cy="400373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Дополнительные общеобразовательные программы</a:t>
            </a:r>
          </a:p>
        </p:txBody>
      </p:sp>
      <p:sp>
        <p:nvSpPr>
          <p:cNvPr id="36" name="Полилиния 35"/>
          <p:cNvSpPr/>
          <p:nvPr/>
        </p:nvSpPr>
        <p:spPr>
          <a:xfrm>
            <a:off x="467544" y="1453252"/>
            <a:ext cx="684000" cy="912000"/>
          </a:xfrm>
          <a:custGeom>
            <a:avLst/>
            <a:gdLst>
              <a:gd name="connsiteX0" fmla="*/ 0 w 2518369"/>
              <a:gd name="connsiteY0" fmla="*/ 1263113 h 2526225"/>
              <a:gd name="connsiteX1" fmla="*/ 1259185 w 2518369"/>
              <a:gd name="connsiteY1" fmla="*/ 0 h 2526225"/>
              <a:gd name="connsiteX2" fmla="*/ 2518370 w 2518369"/>
              <a:gd name="connsiteY2" fmla="*/ 1263113 h 2526225"/>
              <a:gd name="connsiteX3" fmla="*/ 1259185 w 2518369"/>
              <a:gd name="connsiteY3" fmla="*/ 2526226 h 2526225"/>
              <a:gd name="connsiteX4" fmla="*/ 0 w 2518369"/>
              <a:gd name="connsiteY4" fmla="*/ 1263113 h 2526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8369" h="2526225">
                <a:moveTo>
                  <a:pt x="0" y="1263113"/>
                </a:moveTo>
                <a:cubicBezTo>
                  <a:pt x="0" y="565515"/>
                  <a:pt x="563756" y="0"/>
                  <a:pt x="1259185" y="0"/>
                </a:cubicBezTo>
                <a:cubicBezTo>
                  <a:pt x="1954614" y="0"/>
                  <a:pt x="2518370" y="565515"/>
                  <a:pt x="2518370" y="1263113"/>
                </a:cubicBezTo>
                <a:cubicBezTo>
                  <a:pt x="2518370" y="1960711"/>
                  <a:pt x="1954614" y="2526226"/>
                  <a:pt x="1259185" y="2526226"/>
                </a:cubicBezTo>
                <a:cubicBezTo>
                  <a:pt x="563756" y="2526226"/>
                  <a:pt x="0" y="1960711"/>
                  <a:pt x="0" y="1263113"/>
                </a:cubicBezTo>
                <a:close/>
              </a:path>
            </a:pathLst>
          </a:custGeom>
          <a:blipFill rotWithShape="0">
            <a:blip r:embed="rId9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hueOff val="0"/>
              <a:satOff val="0"/>
              <a:lumOff val="0"/>
              <a:alphaOff val="-40000"/>
            </a:schemeClr>
          </a:effectRef>
          <a:fontRef idx="minor">
            <a:schemeClr val="lt1"/>
          </a:fontRef>
        </p:style>
        <p:txBody>
          <a:bodyPr spcFirstLastPara="0" vert="horz" wrap="square" lIns="314697" tIns="315560" rIns="314697" bIns="315560" numCol="1" spcCol="953" anchor="ctr" anchorCtr="0">
            <a:noAutofit/>
          </a:bodyPr>
          <a:lstStyle/>
          <a:p>
            <a:pPr algn="ctr" defTabSz="133346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Полилиния 36"/>
          <p:cNvSpPr/>
          <p:nvPr/>
        </p:nvSpPr>
        <p:spPr>
          <a:xfrm>
            <a:off x="467760" y="2339649"/>
            <a:ext cx="683568" cy="912000"/>
          </a:xfrm>
          <a:custGeom>
            <a:avLst/>
            <a:gdLst>
              <a:gd name="connsiteX0" fmla="*/ 0 w 2518369"/>
              <a:gd name="connsiteY0" fmla="*/ 1263113 h 2526225"/>
              <a:gd name="connsiteX1" fmla="*/ 1259185 w 2518369"/>
              <a:gd name="connsiteY1" fmla="*/ 0 h 2526225"/>
              <a:gd name="connsiteX2" fmla="*/ 2518370 w 2518369"/>
              <a:gd name="connsiteY2" fmla="*/ 1263113 h 2526225"/>
              <a:gd name="connsiteX3" fmla="*/ 1259185 w 2518369"/>
              <a:gd name="connsiteY3" fmla="*/ 2526226 h 2526225"/>
              <a:gd name="connsiteX4" fmla="*/ 0 w 2518369"/>
              <a:gd name="connsiteY4" fmla="*/ 1263113 h 2526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8369" h="2526225">
                <a:moveTo>
                  <a:pt x="0" y="1263113"/>
                </a:moveTo>
                <a:cubicBezTo>
                  <a:pt x="0" y="565515"/>
                  <a:pt x="563756" y="0"/>
                  <a:pt x="1259185" y="0"/>
                </a:cubicBezTo>
                <a:cubicBezTo>
                  <a:pt x="1954614" y="0"/>
                  <a:pt x="2518370" y="565515"/>
                  <a:pt x="2518370" y="1263113"/>
                </a:cubicBezTo>
                <a:cubicBezTo>
                  <a:pt x="2518370" y="1960711"/>
                  <a:pt x="1954614" y="2526226"/>
                  <a:pt x="1259185" y="2526226"/>
                </a:cubicBezTo>
                <a:cubicBezTo>
                  <a:pt x="563756" y="2526226"/>
                  <a:pt x="0" y="1960711"/>
                  <a:pt x="0" y="1263113"/>
                </a:cubicBezTo>
                <a:close/>
              </a:path>
            </a:pathLst>
          </a:custGeom>
          <a:blipFill rotWithShape="0">
            <a:blip r:embed="rId10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14697" tIns="315560" rIns="314697" bIns="315560" numCol="1" spcCol="953" anchor="ctr" anchorCtr="0">
            <a:noAutofit/>
          </a:bodyPr>
          <a:lstStyle/>
          <a:p>
            <a:pPr algn="ctr" defTabSz="133346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Полилиния 37"/>
          <p:cNvSpPr/>
          <p:nvPr/>
        </p:nvSpPr>
        <p:spPr>
          <a:xfrm>
            <a:off x="4769886" y="1453252"/>
            <a:ext cx="684000" cy="912000"/>
          </a:xfrm>
          <a:custGeom>
            <a:avLst/>
            <a:gdLst>
              <a:gd name="connsiteX0" fmla="*/ 0 w 2338831"/>
              <a:gd name="connsiteY0" fmla="*/ 1215404 h 2430808"/>
              <a:gd name="connsiteX1" fmla="*/ 1169416 w 2338831"/>
              <a:gd name="connsiteY1" fmla="*/ 0 h 2430808"/>
              <a:gd name="connsiteX2" fmla="*/ 2338832 w 2338831"/>
              <a:gd name="connsiteY2" fmla="*/ 1215404 h 2430808"/>
              <a:gd name="connsiteX3" fmla="*/ 1169416 w 2338831"/>
              <a:gd name="connsiteY3" fmla="*/ 2430808 h 2430808"/>
              <a:gd name="connsiteX4" fmla="*/ 0 w 2338831"/>
              <a:gd name="connsiteY4" fmla="*/ 1215404 h 2430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8831" h="2430808">
                <a:moveTo>
                  <a:pt x="0" y="1215404"/>
                </a:moveTo>
                <a:cubicBezTo>
                  <a:pt x="0" y="544155"/>
                  <a:pt x="523565" y="0"/>
                  <a:pt x="1169416" y="0"/>
                </a:cubicBezTo>
                <a:cubicBezTo>
                  <a:pt x="1815267" y="0"/>
                  <a:pt x="2338832" y="544155"/>
                  <a:pt x="2338832" y="1215404"/>
                </a:cubicBezTo>
                <a:cubicBezTo>
                  <a:pt x="2338832" y="1886653"/>
                  <a:pt x="1815267" y="2430808"/>
                  <a:pt x="1169416" y="2430808"/>
                </a:cubicBezTo>
                <a:cubicBezTo>
                  <a:pt x="523565" y="2430808"/>
                  <a:pt x="0" y="1886653"/>
                  <a:pt x="0" y="1215404"/>
                </a:cubicBezTo>
                <a:close/>
              </a:path>
            </a:pathLst>
          </a:custGeom>
          <a:blipFill rotWithShape="0">
            <a:blip r:embed="rId11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hueOff val="0"/>
              <a:satOff val="0"/>
              <a:lumOff val="0"/>
              <a:alphaOff val="-8000"/>
            </a:schemeClr>
          </a:effectRef>
          <a:fontRef idx="minor">
            <a:schemeClr val="lt1"/>
          </a:fontRef>
        </p:style>
        <p:txBody>
          <a:bodyPr spcFirstLastPara="0" vert="horz" wrap="square" lIns="294979" tIns="305081" rIns="294979" bIns="305081" numCol="1" spcCol="953" anchor="ctr" anchorCtr="0">
            <a:noAutofit/>
          </a:bodyPr>
          <a:lstStyle/>
          <a:p>
            <a:pPr algn="ctr" defTabSz="133346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Полилиния 38"/>
          <p:cNvSpPr/>
          <p:nvPr/>
        </p:nvSpPr>
        <p:spPr>
          <a:xfrm>
            <a:off x="4769886" y="2339649"/>
            <a:ext cx="684000" cy="912000"/>
          </a:xfrm>
          <a:custGeom>
            <a:avLst/>
            <a:gdLst>
              <a:gd name="connsiteX0" fmla="*/ 0 w 2518369"/>
              <a:gd name="connsiteY0" fmla="*/ 1263113 h 2526225"/>
              <a:gd name="connsiteX1" fmla="*/ 1259185 w 2518369"/>
              <a:gd name="connsiteY1" fmla="*/ 0 h 2526225"/>
              <a:gd name="connsiteX2" fmla="*/ 2518370 w 2518369"/>
              <a:gd name="connsiteY2" fmla="*/ 1263113 h 2526225"/>
              <a:gd name="connsiteX3" fmla="*/ 1259185 w 2518369"/>
              <a:gd name="connsiteY3" fmla="*/ 2526226 h 2526225"/>
              <a:gd name="connsiteX4" fmla="*/ 0 w 2518369"/>
              <a:gd name="connsiteY4" fmla="*/ 1263113 h 2526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8369" h="2526225">
                <a:moveTo>
                  <a:pt x="0" y="1263113"/>
                </a:moveTo>
                <a:cubicBezTo>
                  <a:pt x="0" y="565515"/>
                  <a:pt x="563756" y="0"/>
                  <a:pt x="1259185" y="0"/>
                </a:cubicBezTo>
                <a:cubicBezTo>
                  <a:pt x="1954614" y="0"/>
                  <a:pt x="2518370" y="565515"/>
                  <a:pt x="2518370" y="1263113"/>
                </a:cubicBezTo>
                <a:cubicBezTo>
                  <a:pt x="2518370" y="1960711"/>
                  <a:pt x="1954614" y="2526226"/>
                  <a:pt x="1259185" y="2526226"/>
                </a:cubicBezTo>
                <a:cubicBezTo>
                  <a:pt x="563756" y="2526226"/>
                  <a:pt x="0" y="1960711"/>
                  <a:pt x="0" y="1263113"/>
                </a:cubicBezTo>
                <a:close/>
              </a:path>
            </a:pathLst>
          </a:custGeom>
          <a:blipFill rotWithShape="0">
            <a:blip r:embed="rId12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hueOff val="0"/>
              <a:satOff val="0"/>
              <a:lumOff val="0"/>
              <a:alphaOff val="-32000"/>
            </a:schemeClr>
          </a:effectRef>
          <a:fontRef idx="minor">
            <a:schemeClr val="lt1"/>
          </a:fontRef>
        </p:style>
        <p:txBody>
          <a:bodyPr spcFirstLastPara="0" vert="horz" wrap="square" lIns="314697" tIns="315560" rIns="314697" bIns="315560" numCol="1" spcCol="953" anchor="ctr" anchorCtr="0">
            <a:noAutofit/>
          </a:bodyPr>
          <a:lstStyle/>
          <a:p>
            <a:pPr algn="ctr" defTabSz="133346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-8965504" y="3258663"/>
            <a:ext cx="2177058" cy="2733783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/>
            </a:prstTxWarp>
            <a:spAutoFit/>
          </a:bodyPr>
          <a:lstStyle/>
          <a:p>
            <a:pPr algn="ctr" defTabSz="914378">
              <a:lnSpc>
                <a:spcPct val="107000"/>
              </a:lnSpc>
              <a:spcAft>
                <a:spcPts val="600"/>
              </a:spcAft>
            </a:pPr>
            <a:r>
              <a:rPr lang="ru-RU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Физкультурно</a:t>
            </a:r>
            <a:r>
              <a:rPr lang="ru-RU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 – спортивная направленность</a:t>
            </a:r>
            <a:endParaRPr lang="ru-RU" sz="8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3401118" y="1625521"/>
            <a:ext cx="704036" cy="369330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 defTabSz="133346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dirty="0">
                <a:solidFill>
                  <a:srgbClr val="7030A0"/>
                </a:solidFill>
              </a:rPr>
              <a:t>2623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3466041" y="2646045"/>
            <a:ext cx="574192" cy="369330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 defTabSz="133346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dirty="0">
                <a:solidFill>
                  <a:srgbClr val="7030A0"/>
                </a:solidFill>
              </a:rPr>
              <a:t>667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8065144" y="1703679"/>
            <a:ext cx="704036" cy="369330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 defTabSz="133346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dirty="0">
                <a:solidFill>
                  <a:srgbClr val="7030A0"/>
                </a:solidFill>
              </a:rPr>
              <a:t>1868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647710" y="1560437"/>
            <a:ext cx="2521380" cy="523218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defTabSz="914378"/>
            <a:r>
              <a:rPr lang="ru-RU" sz="1400" dirty="0">
                <a:solidFill>
                  <a:prstClr val="black"/>
                </a:solidFill>
              </a:rPr>
              <a:t>Социально педагогическая направленность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5628201" y="3541871"/>
            <a:ext cx="2399564" cy="307775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defTabSz="914378"/>
            <a:r>
              <a:rPr lang="ru-RU" sz="1400" dirty="0">
                <a:solidFill>
                  <a:prstClr val="black"/>
                </a:solidFill>
              </a:rPr>
              <a:t>Техническая направленность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5647715" y="2460269"/>
            <a:ext cx="2402577" cy="523218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defTabSz="914378"/>
            <a:r>
              <a:rPr lang="ru-RU" sz="1400" dirty="0" err="1">
                <a:solidFill>
                  <a:prstClr val="black"/>
                </a:solidFill>
              </a:rPr>
              <a:t>Физкультурно</a:t>
            </a:r>
            <a:r>
              <a:rPr lang="ru-RU" sz="1400" dirty="0">
                <a:solidFill>
                  <a:prstClr val="black"/>
                </a:solidFill>
              </a:rPr>
              <a:t> – спортивная направленность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8130064" y="3491755"/>
            <a:ext cx="574192" cy="369330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 defTabSz="133346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dirty="0">
                <a:solidFill>
                  <a:srgbClr val="7030A0"/>
                </a:solidFill>
              </a:rPr>
              <a:t>737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1262362" y="3400008"/>
            <a:ext cx="2229517" cy="523218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defTabSz="914378"/>
            <a:r>
              <a:rPr lang="ru-RU" sz="1400" dirty="0" err="1">
                <a:solidFill>
                  <a:prstClr val="black"/>
                </a:solidFill>
              </a:rPr>
              <a:t>Туристско</a:t>
            </a:r>
            <a:r>
              <a:rPr lang="ru-RU" sz="1400" dirty="0">
                <a:solidFill>
                  <a:prstClr val="black"/>
                </a:solidFill>
              </a:rPr>
              <a:t> – краеведческая</a:t>
            </a:r>
            <a:br>
              <a:rPr lang="ru-RU" sz="1400" dirty="0">
                <a:solidFill>
                  <a:prstClr val="black"/>
                </a:solidFill>
              </a:rPr>
            </a:br>
            <a:r>
              <a:rPr lang="ru-RU" sz="1400" dirty="0">
                <a:solidFill>
                  <a:prstClr val="black"/>
                </a:solidFill>
              </a:rPr>
              <a:t>направленность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3466041" y="3541867"/>
            <a:ext cx="574192" cy="369330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 defTabSz="133346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dirty="0">
                <a:solidFill>
                  <a:srgbClr val="7030A0"/>
                </a:solidFill>
              </a:rPr>
              <a:t>360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1241484" y="2452912"/>
            <a:ext cx="2217329" cy="523218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defTabSz="914378"/>
            <a:r>
              <a:rPr lang="ru-RU" sz="1400" dirty="0">
                <a:solidFill>
                  <a:prstClr val="black"/>
                </a:solidFill>
              </a:rPr>
              <a:t>Естественнонаучная направленность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8065144" y="2675712"/>
            <a:ext cx="704036" cy="369330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algn="ctr" defTabSz="133346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dirty="0">
                <a:solidFill>
                  <a:srgbClr val="7030A0"/>
                </a:solidFill>
              </a:rPr>
              <a:t>1290</a:t>
            </a:r>
          </a:p>
        </p:txBody>
      </p:sp>
      <p:sp>
        <p:nvSpPr>
          <p:cNvPr id="59" name="Прямоугольник 58"/>
          <p:cNvSpPr/>
          <p:nvPr/>
        </p:nvSpPr>
        <p:spPr>
          <a:xfrm>
            <a:off x="1241484" y="1460884"/>
            <a:ext cx="2217329" cy="523218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defTabSz="914378"/>
            <a:r>
              <a:rPr lang="ru-RU" sz="1400" dirty="0">
                <a:solidFill>
                  <a:prstClr val="black"/>
                </a:solidFill>
              </a:rPr>
              <a:t>Художественная направленность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334368" y="2118537"/>
            <a:ext cx="277787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1362082" y="3140968"/>
            <a:ext cx="277787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1362082" y="4005064"/>
            <a:ext cx="277787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5724132" y="2180866"/>
            <a:ext cx="3045047" cy="1525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V="1">
            <a:off x="5724132" y="3140972"/>
            <a:ext cx="3045047" cy="1345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5724132" y="3953081"/>
            <a:ext cx="3019967" cy="428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7524332" y="739635"/>
            <a:ext cx="15152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78"/>
            <a:r>
              <a:rPr lang="en-US" sz="1200" dirty="0">
                <a:solidFill>
                  <a:prstClr val="white"/>
                </a:solidFill>
              </a:rPr>
              <a:t>http://</a:t>
            </a:r>
            <a:r>
              <a:rPr lang="en-US" sz="1200" dirty="0" smtClean="0">
                <a:solidFill>
                  <a:prstClr val="white"/>
                </a:solidFill>
              </a:rPr>
              <a:t>www.iro.yar.ru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26" name="Заголовок 1"/>
          <p:cNvSpPr txBox="1">
            <a:spLocks/>
          </p:cNvSpPr>
          <p:nvPr/>
        </p:nvSpPr>
        <p:spPr>
          <a:xfrm>
            <a:off x="1362086" y="644691"/>
            <a:ext cx="7382013" cy="505312"/>
          </a:xfrm>
          <a:prstGeom prst="rect">
            <a:avLst/>
          </a:prstGeom>
        </p:spPr>
        <p:txBody>
          <a:bodyPr vert="horz" lIns="91438" tIns="45719" rIns="91438" bIns="45719" rtlCol="0" anchor="ctr">
            <a:normAutofit/>
          </a:bodyPr>
          <a:lstStyle>
            <a:lvl1pPr algn="ctr" defTabSz="914378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600" dirty="0" smtClean="0">
                <a:solidFill>
                  <a:prstClr val="white"/>
                </a:solidFill>
                <a:cs typeface="Arial" panose="020B0604020202020204" pitchFamily="34" charset="0"/>
              </a:rPr>
              <a:t>Региональный модельный центр Ярославской области</a:t>
            </a:r>
            <a:endParaRPr lang="ru-RU" sz="1600" dirty="0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6910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5794483"/>
            <a:ext cx="6858000" cy="1063521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1547665" y="332656"/>
            <a:ext cx="5915025" cy="730250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kern="0" dirty="0">
                <a:solidFill>
                  <a:srgbClr val="A52D36"/>
                </a:solidFill>
                <a:latin typeface="+mn-lt"/>
                <a:cs typeface="Arial" panose="020B0604020202020204" pitchFamily="34" charset="0"/>
              </a:rPr>
              <a:t>Профессиональные дефициты, которые необходимо учитывать при подготовке кадров сферы ДОД </a:t>
            </a:r>
            <a:endParaRPr lang="ru-RU" sz="2400" b="1" dirty="0">
              <a:solidFill>
                <a:srgbClr val="A52D36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355004" y="1496165"/>
            <a:ext cx="8592671" cy="3972824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rgbClr val="A52D36"/>
              </a:buClr>
              <a:buFont typeface="Wingdings" pitchFamily="2" charset="2"/>
              <a:buChar char="l"/>
            </a:pPr>
            <a:r>
              <a:rPr lang="ru-RU" kern="0" dirty="0">
                <a:solidFill>
                  <a:srgbClr val="333300"/>
                </a:solidFill>
              </a:rPr>
              <a:t>отсутствие педагогического образования</a:t>
            </a:r>
          </a:p>
          <a:p>
            <a:pPr algn="just">
              <a:buClr>
                <a:srgbClr val="A52D36"/>
              </a:buClr>
              <a:buFont typeface="Wingdings" pitchFamily="2" charset="2"/>
              <a:buChar char="l"/>
            </a:pPr>
            <a:r>
              <a:rPr lang="ru-RU" kern="0" dirty="0">
                <a:solidFill>
                  <a:srgbClr val="333300"/>
                </a:solidFill>
              </a:rPr>
              <a:t>низкая мотивация к обучению</a:t>
            </a:r>
          </a:p>
          <a:p>
            <a:pPr algn="just">
              <a:buClr>
                <a:srgbClr val="A52D36"/>
              </a:buClr>
              <a:buFont typeface="Wingdings" pitchFamily="2" charset="2"/>
              <a:buChar char="l"/>
            </a:pPr>
            <a:r>
              <a:rPr lang="ru-RU" kern="0" dirty="0">
                <a:solidFill>
                  <a:srgbClr val="333300"/>
                </a:solidFill>
              </a:rPr>
              <a:t>неумение ставить профессиональные задачи в связи с изменившимися требованиями к качеству образования детей, в том числе дополнительному</a:t>
            </a:r>
          </a:p>
          <a:p>
            <a:pPr algn="just">
              <a:buClr>
                <a:srgbClr val="A52D36"/>
              </a:buClr>
              <a:buFont typeface="Wingdings" pitchFamily="2" charset="2"/>
              <a:buChar char="l"/>
            </a:pPr>
            <a:r>
              <a:rPr lang="ru-RU" kern="0" dirty="0">
                <a:solidFill>
                  <a:srgbClr val="333300"/>
                </a:solidFill>
              </a:rPr>
              <a:t>бессистемность в организации собственной деятельности</a:t>
            </a:r>
          </a:p>
          <a:p>
            <a:pPr algn="just">
              <a:buClr>
                <a:srgbClr val="A52D36"/>
              </a:buClr>
              <a:buFont typeface="Wingdings" pitchFamily="2" charset="2"/>
              <a:buChar char="l"/>
            </a:pPr>
            <a:r>
              <a:rPr lang="ru-RU" kern="0" dirty="0">
                <a:solidFill>
                  <a:srgbClr val="333300"/>
                </a:solidFill>
              </a:rPr>
              <a:t>отсутствие гибкости и мобильности в содержании и технологиях деятельности при изменившихся условиях</a:t>
            </a:r>
          </a:p>
          <a:p>
            <a:pPr algn="just">
              <a:buClr>
                <a:srgbClr val="A52D36"/>
              </a:buClr>
              <a:buFont typeface="Wingdings" pitchFamily="2" charset="2"/>
              <a:buChar char="l"/>
            </a:pPr>
            <a:r>
              <a:rPr lang="ru-RU" kern="0" dirty="0">
                <a:solidFill>
                  <a:srgbClr val="333300"/>
                </a:solidFill>
              </a:rPr>
              <a:t>отсутствие интереса к инновациям и потребности в них</a:t>
            </a:r>
          </a:p>
          <a:p>
            <a:pPr algn="just">
              <a:buClr>
                <a:srgbClr val="A52D36"/>
              </a:buClr>
              <a:buFont typeface="Wingdings" pitchFamily="2" charset="2"/>
              <a:buChar char="l"/>
            </a:pPr>
            <a:r>
              <a:rPr lang="ru-RU" kern="0" dirty="0">
                <a:solidFill>
                  <a:srgbClr val="333300"/>
                </a:solidFill>
              </a:rPr>
              <a:t>слабое владение приемами самоанализа, саморегулирования и оценки своей профессиональной деятельности</a:t>
            </a:r>
          </a:p>
          <a:p>
            <a:pPr algn="just">
              <a:buClr>
                <a:srgbClr val="A52D36"/>
              </a:buClr>
              <a:buFont typeface="Wingdings" pitchFamily="2" charset="2"/>
              <a:buChar char="l"/>
            </a:pPr>
            <a:r>
              <a:rPr lang="ru-RU" kern="0" dirty="0">
                <a:solidFill>
                  <a:srgbClr val="333300"/>
                </a:solidFill>
              </a:rPr>
              <a:t>недостаточность опыта разработки программ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6163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96821" y="908722"/>
            <a:ext cx="4411295" cy="5092030"/>
          </a:xfrm>
        </p:spPr>
        <p:txBody>
          <a:bodyPr>
            <a:normAutofit/>
          </a:bodyPr>
          <a:lstStyle/>
          <a:p>
            <a:pPr marL="342900" lvl="1" indent="0" algn="just">
              <a:lnSpc>
                <a:spcPct val="100000"/>
              </a:lnSpc>
              <a:buNone/>
            </a:pPr>
            <a:r>
              <a:rPr lang="ru-RU" sz="1500" b="1" dirty="0">
                <a:solidFill>
                  <a:srgbClr val="002060"/>
                </a:solidFill>
              </a:rPr>
              <a:t>Тест для оценки профессиональных компетенций педагога</a:t>
            </a:r>
            <a:r>
              <a:rPr lang="ru-RU" sz="1500" dirty="0"/>
              <a:t> содержит задания в виде кейсов со свободно конструируемым ответом.</a:t>
            </a:r>
          </a:p>
          <a:p>
            <a:pPr marL="342900" lvl="1" indent="0" algn="just">
              <a:lnSpc>
                <a:spcPct val="100000"/>
              </a:lnSpc>
              <a:buNone/>
            </a:pPr>
            <a:r>
              <a:rPr lang="ru-RU" sz="1500" b="1" dirty="0">
                <a:solidFill>
                  <a:srgbClr val="C00000"/>
                </a:solidFill>
              </a:rPr>
              <a:t>Результаты диагностики:</a:t>
            </a:r>
            <a:endParaRPr lang="ru-RU" sz="1500" dirty="0"/>
          </a:p>
          <a:p>
            <a:pPr lvl="1" algn="just">
              <a:lnSpc>
                <a:spcPct val="100000"/>
              </a:lnSpc>
              <a:buFont typeface="Wingdings" pitchFamily="2" charset="2"/>
              <a:buChar char="q"/>
            </a:pPr>
            <a:r>
              <a:rPr lang="ru-RU" sz="1500" dirty="0"/>
              <a:t>каждый слушатель получает средний балл оценки по каждой компетенции, характеризующий уровень ее освоения;</a:t>
            </a:r>
            <a:endParaRPr lang="ru-RU" sz="1500" b="1" dirty="0"/>
          </a:p>
          <a:p>
            <a:pPr lvl="1" algn="just">
              <a:lnSpc>
                <a:spcPct val="100000"/>
              </a:lnSpc>
              <a:buFont typeface="Wingdings" pitchFamily="2" charset="2"/>
              <a:buChar char="q"/>
            </a:pPr>
            <a:r>
              <a:rPr lang="ru-RU" sz="1500" dirty="0"/>
              <a:t>каждый слушатель получает лист рекомендаций по развитию дефицитов освоения  компетенции</a:t>
            </a:r>
          </a:p>
          <a:p>
            <a:pPr marL="0" indent="0" algn="ctr">
              <a:lnSpc>
                <a:spcPct val="100000"/>
              </a:lnSpc>
              <a:buNone/>
            </a:pPr>
            <a:endParaRPr lang="ru-RU" sz="1500" dirty="0">
              <a:solidFill>
                <a:srgbClr val="0070C0"/>
              </a:solidFill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ru-RU" sz="1500" dirty="0">
                <a:solidFill>
                  <a:srgbClr val="0070C0"/>
                </a:solidFill>
              </a:rPr>
              <a:t>Тест представлен на сайте ГАУ ДПО Ярославской области «Институт развития образования», в разделе «Система тестирования», по адресу</a:t>
            </a:r>
            <a:r>
              <a:rPr lang="ru-RU" sz="1500" dirty="0"/>
              <a:t>: </a:t>
            </a:r>
            <a:r>
              <a:rPr lang="en-US" sz="1500" u="sng" dirty="0">
                <a:hlinkClick r:id="rId3"/>
              </a:rPr>
              <a:t>www</a:t>
            </a:r>
            <a:r>
              <a:rPr lang="ru-RU" sz="1500" u="sng" dirty="0">
                <a:hlinkClick r:id="rId3"/>
              </a:rPr>
              <a:t>.</a:t>
            </a:r>
            <a:r>
              <a:rPr lang="en-US" sz="1500" u="sng" dirty="0">
                <a:hlinkClick r:id="rId3"/>
              </a:rPr>
              <a:t>testing</a:t>
            </a:r>
            <a:r>
              <a:rPr lang="ru-RU" sz="1500" u="sng" dirty="0">
                <a:hlinkClick r:id="rId3"/>
              </a:rPr>
              <a:t>.</a:t>
            </a:r>
            <a:r>
              <a:rPr lang="en-US" sz="1500" u="sng" dirty="0" err="1">
                <a:hlinkClick r:id="rId3"/>
              </a:rPr>
              <a:t>iro</a:t>
            </a:r>
            <a:r>
              <a:rPr lang="ru-RU" sz="1500" u="sng" dirty="0">
                <a:hlinkClick r:id="rId3"/>
              </a:rPr>
              <a:t>.</a:t>
            </a:r>
            <a:r>
              <a:rPr lang="en-US" sz="1500" u="sng" dirty="0" err="1">
                <a:hlinkClick r:id="rId3"/>
              </a:rPr>
              <a:t>yar</a:t>
            </a:r>
            <a:r>
              <a:rPr lang="ru-RU" sz="1500" u="sng" dirty="0">
                <a:hlinkClick r:id="rId3"/>
              </a:rPr>
              <a:t>.</a:t>
            </a:r>
            <a:r>
              <a:rPr lang="en-US" sz="1500" u="sng" dirty="0" err="1">
                <a:hlinkClick r:id="rId3"/>
              </a:rPr>
              <a:t>ru</a:t>
            </a:r>
            <a:endParaRPr lang="ru-RU" sz="1500" dirty="0"/>
          </a:p>
        </p:txBody>
      </p:sp>
      <p:pic>
        <p:nvPicPr>
          <p:cNvPr id="7" name="Рисунок 6" descr="D:\НИР\НИР_компет_талант\Общая сборка работы\0_Монография\Прав_ваниант_скринов\3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17332" y="908724"/>
            <a:ext cx="2945696" cy="2209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8" name="Рисунок 7" descr="D:\НИР\НИР_компет_талант\Компьют_тест\Скрин_шоты_теста\4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73431" y="2780929"/>
            <a:ext cx="2784925" cy="2426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1" name="Рисунок 10" descr="D:\НИР\НИР_компет_талант\Компьют_тест\Скрин_шоты_теста\6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58056" y="4056208"/>
            <a:ext cx="2892287" cy="2541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2" name="TextBox 1"/>
          <p:cNvSpPr txBox="1"/>
          <p:nvPr/>
        </p:nvSpPr>
        <p:spPr>
          <a:xfrm>
            <a:off x="1610478" y="328220"/>
            <a:ext cx="59762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A52D36"/>
                </a:solidFill>
              </a:rPr>
              <a:t>Диагностика слушателей</a:t>
            </a:r>
          </a:p>
        </p:txBody>
      </p:sp>
    </p:spTree>
    <p:extLst>
      <p:ext uri="{BB962C8B-B14F-4D97-AF65-F5344CB8AC3E}">
        <p14:creationId xmlns:p14="http://schemas.microsoft.com/office/powerpoint/2010/main" val="1634024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67891"/>
            <a:ext cx="8229600" cy="8001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Переподготовка и повышение квалификации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137598"/>
              </p:ext>
            </p:extLst>
          </p:nvPr>
        </p:nvGraphicFramePr>
        <p:xfrm>
          <a:off x="457200" y="1338197"/>
          <a:ext cx="8229600" cy="53922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1197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67643" y="406509"/>
            <a:ext cx="6408713" cy="643220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>
                <a:solidFill>
                  <a:srgbClr val="A52D36"/>
                </a:solidFill>
                <a:latin typeface="+mn-lt"/>
              </a:rPr>
              <a:t>Структура модульной программы «Развитие </a:t>
            </a:r>
            <a:r>
              <a:rPr lang="ru-RU" sz="1800" b="1" dirty="0" err="1">
                <a:solidFill>
                  <a:srgbClr val="A52D36"/>
                </a:solidFill>
                <a:latin typeface="+mn-lt"/>
              </a:rPr>
              <a:t>метапредметных</a:t>
            </a:r>
            <a:r>
              <a:rPr lang="ru-RU" sz="1800" b="1" dirty="0">
                <a:solidFill>
                  <a:srgbClr val="A52D36"/>
                </a:solidFill>
                <a:latin typeface="+mn-lt"/>
              </a:rPr>
              <a:t> компетенций, необходимых для работы с талантливыми детьми и молодежью»</a:t>
            </a:r>
            <a:endParaRPr lang="ru-RU" sz="1800" dirty="0">
              <a:solidFill>
                <a:srgbClr val="A52D36"/>
              </a:solidFill>
              <a:latin typeface="+mn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37235"/>
            <a:ext cx="9144000" cy="1063521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7936855"/>
              </p:ext>
            </p:extLst>
          </p:nvPr>
        </p:nvGraphicFramePr>
        <p:xfrm>
          <a:off x="0" y="1545019"/>
          <a:ext cx="9144000" cy="519634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98466">
                  <a:extLst>
                    <a:ext uri="{9D8B030D-6E8A-4147-A177-3AD203B41FA5}">
                      <a16:colId xmlns:a16="http://schemas.microsoft.com/office/drawing/2014/main" xmlns="" val="1880955114"/>
                    </a:ext>
                  </a:extLst>
                </a:gridCol>
                <a:gridCol w="7745534">
                  <a:extLst>
                    <a:ext uri="{9D8B030D-6E8A-4147-A177-3AD203B41FA5}">
                      <a16:colId xmlns:a16="http://schemas.microsoft.com/office/drawing/2014/main" xmlns="" val="4168516673"/>
                    </a:ext>
                  </a:extLst>
                </a:gridCol>
              </a:tblGrid>
              <a:tr h="5769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+mn-lt"/>
                        </a:rPr>
                        <a:t>Тип модуля</a:t>
                      </a:r>
                      <a:endParaRPr lang="ru-RU" sz="15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483" marR="34483" marT="0" marB="0">
                    <a:solidFill>
                      <a:srgbClr val="A52D3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+mn-lt"/>
                        </a:rPr>
                        <a:t>Название модуля</a:t>
                      </a:r>
                      <a:endParaRPr lang="ru-RU" sz="15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483" marR="34483" marT="0" marB="0">
                    <a:solidFill>
                      <a:srgbClr val="A52D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8878192"/>
                  </a:ext>
                </a:extLst>
              </a:tr>
              <a:tr h="57693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+mn-lt"/>
                        </a:rPr>
                        <a:t>Инвариантный модуль </a:t>
                      </a:r>
                      <a:endParaRPr lang="ru-RU" sz="15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483" marR="34483" marT="0" marB="0">
                    <a:solidFill>
                      <a:srgbClr val="A52D36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500" dirty="0">
                          <a:effectLst/>
                          <a:latin typeface="+mn-lt"/>
                        </a:rPr>
                        <a:t>Психолого-педагогические основы работы с талантливыми детьми </a:t>
                      </a:r>
                      <a:endParaRPr lang="ru-RU" sz="15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483" marR="34483" marT="0" marB="0">
                    <a:solidFill>
                      <a:srgbClr val="F0C8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39056536"/>
                  </a:ext>
                </a:extLst>
              </a:tr>
              <a:tr h="576938">
                <a:tc rowSpan="9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+mn-lt"/>
                        </a:rPr>
                        <a:t> 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+mn-lt"/>
                        </a:rPr>
                        <a:t> 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+mn-lt"/>
                        </a:rPr>
                        <a:t> 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+mn-lt"/>
                        </a:rPr>
                        <a:t> 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+mn-lt"/>
                        </a:rPr>
                        <a:t> 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+mn-lt"/>
                        </a:rPr>
                        <a:t> 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+mn-lt"/>
                        </a:rPr>
                        <a:t> 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+mn-lt"/>
                        </a:rPr>
                        <a:t> 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+mn-lt"/>
                        </a:rPr>
                        <a:t>Вариативные модули</a:t>
                      </a:r>
                      <a:endParaRPr lang="ru-RU" sz="15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483" marR="34483" marT="0" marB="0">
                    <a:solidFill>
                      <a:srgbClr val="A52D36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500" dirty="0">
                          <a:effectLst/>
                          <a:latin typeface="+mn-lt"/>
                        </a:rPr>
                        <a:t>Развитие организационно-управленческой компетенции педагогов, работающих с талантливыми учащимися</a:t>
                      </a:r>
                      <a:endParaRPr lang="ru-RU" sz="15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483" marR="34483" marT="0" marB="0">
                    <a:solidFill>
                      <a:srgbClr val="F0C8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20773680"/>
                  </a:ext>
                </a:extLst>
              </a:tr>
              <a:tr h="5391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500" dirty="0">
                          <a:effectLst/>
                          <a:latin typeface="+mn-lt"/>
                        </a:rPr>
                        <a:t>Мотивирование талантливых детей и молодежи на осуществление образовательной деятельности </a:t>
                      </a:r>
                      <a:endParaRPr lang="ru-RU" sz="15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483" marR="34483" marT="0" marB="0">
                    <a:solidFill>
                      <a:srgbClr val="F0C8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51681423"/>
                  </a:ext>
                </a:extLst>
              </a:tr>
              <a:tr h="3625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500" dirty="0">
                          <a:effectLst/>
                          <a:latin typeface="+mn-lt"/>
                        </a:rPr>
                        <a:t>Исследовательская деятельность педагога, работающего с талантливыми детьми </a:t>
                      </a:r>
                      <a:endParaRPr lang="ru-RU" sz="15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483" marR="34483" marT="0" marB="0">
                    <a:solidFill>
                      <a:srgbClr val="F0C8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7918057"/>
                  </a:ext>
                </a:extLst>
              </a:tr>
              <a:tr h="3741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500" dirty="0">
                          <a:effectLst/>
                          <a:latin typeface="+mn-lt"/>
                        </a:rPr>
                        <a:t>Коммуникативная деятельность педагога, работающего с талантливыми детьми</a:t>
                      </a:r>
                      <a:endParaRPr lang="ru-RU" sz="15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483" marR="34483" marT="0" marB="0">
                    <a:solidFill>
                      <a:srgbClr val="F0C8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93636302"/>
                  </a:ext>
                </a:extLst>
              </a:tr>
              <a:tr h="4614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500" dirty="0">
                          <a:effectLst/>
                          <a:latin typeface="+mn-lt"/>
                        </a:rPr>
                        <a:t>Креативная компетенция педагога в работе с талантливыми детьми </a:t>
                      </a:r>
                      <a:endParaRPr lang="ru-RU" sz="15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483" marR="34483" marT="0" marB="0">
                    <a:solidFill>
                      <a:srgbClr val="F0C8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56829812"/>
                  </a:ext>
                </a:extLst>
              </a:tr>
              <a:tr h="3741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500" dirty="0">
                          <a:effectLst/>
                          <a:latin typeface="+mn-lt"/>
                        </a:rPr>
                        <a:t>Информационная компетенция педагога, работающего с талантливыми детьми </a:t>
                      </a:r>
                      <a:endParaRPr lang="ru-RU" sz="15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483" marR="34483" marT="0" marB="0">
                    <a:solidFill>
                      <a:srgbClr val="F0C8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23857023"/>
                  </a:ext>
                </a:extLst>
              </a:tr>
              <a:tr h="2756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500" dirty="0" err="1">
                          <a:effectLst/>
                          <a:latin typeface="+mn-lt"/>
                        </a:rPr>
                        <a:t>Тьюторское</a:t>
                      </a:r>
                      <a:r>
                        <a:rPr lang="ru-RU" sz="1500" dirty="0">
                          <a:effectLst/>
                          <a:latin typeface="+mn-lt"/>
                        </a:rPr>
                        <a:t> сопровождение талантливого обучающегося </a:t>
                      </a:r>
                      <a:endParaRPr lang="ru-RU" sz="15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483" marR="34483" marT="0" marB="0">
                    <a:solidFill>
                      <a:srgbClr val="F0C8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26949647"/>
                  </a:ext>
                </a:extLst>
              </a:tr>
              <a:tr h="5391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500" dirty="0">
                          <a:effectLst/>
                          <a:latin typeface="+mn-lt"/>
                        </a:rPr>
                        <a:t>Формирование методической компетенции педагога, необходимой для работы с талантливыми детьми </a:t>
                      </a:r>
                      <a:endParaRPr lang="ru-RU" sz="15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483" marR="34483" marT="0" marB="0">
                    <a:solidFill>
                      <a:srgbClr val="F0C8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06525809"/>
                  </a:ext>
                </a:extLst>
              </a:tr>
              <a:tr h="5391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500" dirty="0">
                          <a:effectLst/>
                          <a:latin typeface="+mn-lt"/>
                        </a:rPr>
                        <a:t>Компетенция самообразования и самосовершенствования педагога, работающего с талантливыми детьми </a:t>
                      </a:r>
                      <a:endParaRPr lang="ru-RU" sz="15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483" marR="34483" marT="0" marB="0">
                    <a:solidFill>
                      <a:srgbClr val="F0C8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88647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9874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088302" y="2562083"/>
            <a:ext cx="5965223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50" b="1" dirty="0">
                <a:solidFill>
                  <a:srgbClr val="A52D36"/>
                </a:solidFill>
              </a:rPr>
              <a:t>Благодарю за </a:t>
            </a:r>
            <a:r>
              <a:rPr lang="ru-RU" sz="4050" b="1" dirty="0" smtClean="0">
                <a:solidFill>
                  <a:srgbClr val="A52D36"/>
                </a:solidFill>
              </a:rPr>
              <a:t>внимание !</a:t>
            </a:r>
            <a:endParaRPr lang="ru-RU" sz="4050" b="1" dirty="0">
              <a:solidFill>
                <a:srgbClr val="A52D36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53821" y="3651543"/>
            <a:ext cx="398413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>
                <a:solidFill>
                  <a:srgbClr val="A52C36"/>
                </a:solidFill>
              </a:rPr>
              <a:t>Контактная информация:</a:t>
            </a:r>
          </a:p>
          <a:p>
            <a:r>
              <a:rPr lang="ru-RU" sz="1500" b="1" dirty="0">
                <a:solidFill>
                  <a:srgbClr val="A52C36"/>
                </a:solidFill>
              </a:rPr>
              <a:t>Россия г. Ярославль, ул. Богдановича, 16 </a:t>
            </a:r>
          </a:p>
          <a:p>
            <a:r>
              <a:rPr lang="ru-RU" sz="1500" b="1" dirty="0">
                <a:solidFill>
                  <a:srgbClr val="A52C36"/>
                </a:solidFill>
              </a:rPr>
              <a:t>Тел.: </a:t>
            </a:r>
            <a:r>
              <a:rPr lang="en-US" sz="1500" b="1" dirty="0">
                <a:solidFill>
                  <a:srgbClr val="A52C36"/>
                </a:solidFill>
              </a:rPr>
              <a:t>8</a:t>
            </a:r>
            <a:r>
              <a:rPr lang="ru-RU" sz="1500" b="1" dirty="0" smtClean="0">
                <a:solidFill>
                  <a:srgbClr val="A52C36"/>
                </a:solidFill>
              </a:rPr>
              <a:t> </a:t>
            </a:r>
            <a:r>
              <a:rPr lang="ru-RU" sz="1500" b="1" dirty="0">
                <a:solidFill>
                  <a:srgbClr val="A52C36"/>
                </a:solidFill>
              </a:rPr>
              <a:t>(4852) 23-09-65</a:t>
            </a:r>
          </a:p>
          <a:p>
            <a:r>
              <a:rPr lang="ru-RU" sz="1500" b="1" dirty="0">
                <a:solidFill>
                  <a:srgbClr val="A52C36"/>
                </a:solidFill>
              </a:rPr>
              <a:t>Сайт: </a:t>
            </a:r>
            <a:r>
              <a:rPr lang="en-US" sz="1500" b="1" dirty="0" smtClean="0">
                <a:solidFill>
                  <a:srgbClr val="A32D35"/>
                </a:solidFill>
                <a:hlinkClick r:id="rId2"/>
              </a:rPr>
              <a:t>www.iro.yar.ru</a:t>
            </a:r>
            <a:r>
              <a:rPr lang="ru-RU" sz="1500" b="1" dirty="0" smtClean="0">
                <a:solidFill>
                  <a:srgbClr val="A32D35"/>
                </a:solidFill>
              </a:rPr>
              <a:t>, </a:t>
            </a:r>
            <a:r>
              <a:rPr lang="en-US" sz="1500" b="1" dirty="0" smtClean="0">
                <a:solidFill>
                  <a:srgbClr val="A32D35"/>
                </a:solidFill>
                <a:hlinkClick r:id="rId3"/>
              </a:rPr>
              <a:t>dno.iro.yar.ru</a:t>
            </a:r>
            <a:endParaRPr lang="en-US" sz="1500" b="1" dirty="0">
              <a:solidFill>
                <a:srgbClr val="A32D35"/>
              </a:solidFill>
            </a:endParaRPr>
          </a:p>
          <a:p>
            <a:r>
              <a:rPr lang="en-US" sz="1500" b="1" dirty="0">
                <a:solidFill>
                  <a:srgbClr val="A52C36"/>
                </a:solidFill>
              </a:rPr>
              <a:t>E-mail</a:t>
            </a:r>
            <a:r>
              <a:rPr lang="ru-RU" sz="1500" b="1" dirty="0">
                <a:solidFill>
                  <a:srgbClr val="A52C36"/>
                </a:solidFill>
              </a:rPr>
              <a:t>: </a:t>
            </a:r>
            <a:r>
              <a:rPr lang="en-US" sz="1500" b="1" dirty="0" smtClean="0">
                <a:solidFill>
                  <a:srgbClr val="A52C36"/>
                </a:solidFill>
                <a:hlinkClick r:id="rId4"/>
              </a:rPr>
              <a:t>kdinfo@iro.yar.ru</a:t>
            </a:r>
            <a:endParaRPr lang="ru-RU" sz="1500" b="1" dirty="0" smtClean="0">
              <a:solidFill>
                <a:srgbClr val="A52C36"/>
              </a:solidFill>
            </a:endParaRPr>
          </a:p>
          <a:p>
            <a:r>
              <a:rPr lang="en-US" sz="1500" b="1" dirty="0">
                <a:solidFill>
                  <a:srgbClr val="A52C36"/>
                </a:solidFill>
                <a:hlinkClick r:id="rId5"/>
              </a:rPr>
              <a:t>https://</a:t>
            </a:r>
            <a:r>
              <a:rPr lang="en-US" sz="1500" b="1" dirty="0" smtClean="0">
                <a:solidFill>
                  <a:srgbClr val="A52C36"/>
                </a:solidFill>
                <a:hlinkClick r:id="rId5"/>
              </a:rPr>
              <a:t>vk.com/club157671727</a:t>
            </a:r>
            <a:endParaRPr lang="ru-RU" sz="1500" b="1" dirty="0" smtClean="0">
              <a:solidFill>
                <a:srgbClr val="A52C36"/>
              </a:solidFill>
            </a:endParaRPr>
          </a:p>
          <a:p>
            <a:r>
              <a:rPr lang="en-US" sz="1500" b="1" dirty="0">
                <a:solidFill>
                  <a:srgbClr val="A52C36"/>
                </a:solidFill>
                <a:hlinkClick r:id="rId6"/>
              </a:rPr>
              <a:t>https://</a:t>
            </a:r>
            <a:r>
              <a:rPr lang="en-US" sz="1500" b="1" dirty="0" smtClean="0">
                <a:solidFill>
                  <a:srgbClr val="A52C36"/>
                </a:solidFill>
                <a:hlinkClick r:id="rId6"/>
              </a:rPr>
              <a:t>vk.com/club104039654</a:t>
            </a:r>
            <a:endParaRPr lang="ru-RU" sz="1500" b="1" dirty="0" smtClean="0">
              <a:solidFill>
                <a:srgbClr val="A52C36"/>
              </a:solidFill>
            </a:endParaRPr>
          </a:p>
          <a:p>
            <a:endParaRPr lang="ru-RU" sz="1500" b="1" dirty="0">
              <a:solidFill>
                <a:srgbClr val="A52C36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6984" y="1482191"/>
            <a:ext cx="4544704" cy="923330"/>
          </a:xfrm>
          <a:prstGeom prst="rect">
            <a:avLst/>
          </a:prstGeom>
          <a:solidFill>
            <a:srgbClr val="B2B2B2"/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Всероссийское совещание работников сферы дополнительного образования</a:t>
            </a:r>
          </a:p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5-6 декабря 2019 года, Москва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" name="Picture 2" descr="C:\Users\nnn\Documents\Data\_Сайт ИРО\____на сайт 2019\РМЦ\конкурс лучшие практики\рмц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5670" y="3651543"/>
            <a:ext cx="1496667" cy="1505849"/>
          </a:xfrm>
          <a:prstGeom prst="rect">
            <a:avLst/>
          </a:prstGeom>
          <a:noFill/>
          <a:effectLst>
            <a:glow rad="1397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2685670" y="6022428"/>
            <a:ext cx="3478647" cy="835572"/>
          </a:xfrm>
          <a:prstGeom prst="roundRect">
            <a:avLst/>
          </a:prstGeom>
          <a:solidFill>
            <a:srgbClr val="C8C9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7903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353407" y="5736213"/>
            <a:ext cx="144494" cy="225607"/>
          </a:xfrm>
        </p:spPr>
        <p:txBody>
          <a:bodyPr/>
          <a:lstStyle/>
          <a:p>
            <a:pPr algn="ctr" defTabSz="322725" hangingPunct="0"/>
            <a:fld id="{B19B0651-EE4F-4900-A07F-96A6BFA9D0F0}" type="slidenum">
              <a:rPr lang="ru-RU" kern="0" smtClean="0">
                <a:solidFill>
                  <a:srgbClr val="000000"/>
                </a:solidFill>
                <a:sym typeface="Helvetica Light"/>
              </a:rPr>
              <a:pPr algn="ctr" defTabSz="322725" hangingPunct="0"/>
              <a:t>2</a:t>
            </a:fld>
            <a:endParaRPr lang="ru-RU" kern="0">
              <a:solidFill>
                <a:srgbClr val="000000"/>
              </a:solidFill>
              <a:sym typeface="Helvetica Light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" y="-150128"/>
            <a:ext cx="7814246" cy="5198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535294" y="3452959"/>
            <a:ext cx="154561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https://vk.com/rmc_yar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-6206" y="4009317"/>
            <a:ext cx="9150207" cy="2862322"/>
          </a:xfrm>
          <a:prstGeom prst="rect">
            <a:avLst/>
          </a:prstGeom>
          <a:solidFill>
            <a:srgbClr val="C8C6CC"/>
          </a:solidFill>
        </p:spPr>
        <p:txBody>
          <a:bodyPr wrap="square">
            <a:spAutoFit/>
          </a:bodyPr>
          <a:lstStyle/>
          <a:p>
            <a:r>
              <a:rPr lang="ru-RU" b="1" dirty="0" smtClean="0"/>
              <a:t>Цель</a:t>
            </a:r>
            <a:r>
              <a:rPr lang="ru-RU" b="1" dirty="0"/>
              <a:t>:</a:t>
            </a:r>
            <a:r>
              <a:rPr lang="ru-RU" dirty="0"/>
              <a:t> создание условий для обеспечения в Ярославской области эффективной системы взаимодействия в сфере дополнительного образования детей по реализации современных, вариативных и востребованных дополнительных общеобразовательных программ для детей различной </a:t>
            </a:r>
            <a:r>
              <a:rPr lang="ru-RU" dirty="0" smtClean="0"/>
              <a:t>направленности…</a:t>
            </a:r>
          </a:p>
          <a:p>
            <a:r>
              <a:rPr lang="ru-RU" b="1" dirty="0" smtClean="0"/>
              <a:t>Задачи</a:t>
            </a:r>
            <a:r>
              <a:rPr lang="ru-RU" b="1" dirty="0"/>
              <a:t>:</a:t>
            </a:r>
            <a:endParaRPr lang="ru-RU" dirty="0"/>
          </a:p>
          <a:p>
            <a:r>
              <a:rPr lang="ru-RU" dirty="0"/>
              <a:t>организационное, информационное, экспертно-консультационное, учебно-методическое, научно-методическое сопровождение и мониторинг развития системы дополнительного образования детей в Ярославской области;</a:t>
            </a:r>
          </a:p>
          <a:p>
            <a:r>
              <a:rPr lang="ru-RU" dirty="0" smtClean="0"/>
              <a:t>обеспечение </a:t>
            </a:r>
            <a:r>
              <a:rPr lang="ru-RU" dirty="0"/>
              <a:t>развития профессионального мастерства и уровня компетенций педагогов и других участников сферы дополнительного образования детей Ярославской </a:t>
            </a:r>
            <a:r>
              <a:rPr lang="ru-RU" dirty="0" smtClean="0"/>
              <a:t>области…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429250" y="2090038"/>
            <a:ext cx="3714750" cy="679922"/>
          </a:xfrm>
          <a:prstGeom prst="rect">
            <a:avLst/>
          </a:prstGeom>
          <a:solidFill>
            <a:srgbClr val="C00000">
              <a:alpha val="65000"/>
            </a:srgbClr>
          </a:solidFill>
          <a:ln w="12700" cap="flat">
            <a:noFill/>
            <a:miter lim="400000"/>
          </a:ln>
          <a:effectLst>
            <a:outerShdw blurRad="50800" dist="381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8063" tIns="28063" rIns="28063" bIns="28063" numCol="1" spcCol="17960" rtlCol="0" anchor="ctr">
            <a:spAutoFit/>
          </a:bodyPr>
          <a:lstStyle/>
          <a:p>
            <a:r>
              <a:rPr lang="ru-RU" sz="1275" kern="0" dirty="0">
                <a:solidFill>
                  <a:srgbClr val="FFFFFF"/>
                </a:solidFill>
                <a:latin typeface="Helvetica Light"/>
                <a:sym typeface="Helvetica Light"/>
              </a:rPr>
              <a:t>Из выступления </a:t>
            </a:r>
            <a:r>
              <a:rPr lang="ru-RU" sz="1275" kern="0" dirty="0" err="1">
                <a:solidFill>
                  <a:srgbClr val="FFFFFF"/>
                </a:solidFill>
                <a:latin typeface="Helvetica Light"/>
                <a:sym typeface="Helvetica Light"/>
              </a:rPr>
              <a:t>И.А.Михеева</a:t>
            </a:r>
            <a:r>
              <a:rPr lang="ru-RU" sz="1275" kern="0" dirty="0">
                <a:solidFill>
                  <a:srgbClr val="FFFFFF"/>
                </a:solidFill>
                <a:latin typeface="Helvetica Light"/>
                <a:sym typeface="Helvetica Light"/>
              </a:rPr>
              <a:t>, </a:t>
            </a:r>
            <a:r>
              <a:rPr lang="ru-RU" sz="1350" dirty="0">
                <a:latin typeface="Arial Narrow" panose="020B0606020202030204" pitchFamily="34" charset="0"/>
                <a:cs typeface="Arial" panose="020B0604020202020204" pitchFamily="34" charset="0"/>
              </a:rPr>
              <a:t>директора Департамента государственной политики в сфере воспитания детей и молодежи </a:t>
            </a:r>
            <a:r>
              <a:rPr lang="ru-RU" sz="1350" b="1" dirty="0">
                <a:latin typeface="Arial Narrow" panose="020B0606020202030204" pitchFamily="34" charset="0"/>
                <a:cs typeface="Arial" panose="020B0604020202020204" pitchFamily="34" charset="0"/>
              </a:rPr>
              <a:t>15</a:t>
            </a:r>
            <a:r>
              <a:rPr lang="ru-RU" sz="1350" dirty="0">
                <a:latin typeface="Arial Narrow" panose="020B0606020202030204" pitchFamily="34" charset="0"/>
                <a:cs typeface="Arial" panose="020B0604020202020204" pitchFamily="34" charset="0"/>
              </a:rPr>
              <a:t> мая 2018 г.</a:t>
            </a:r>
          </a:p>
        </p:txBody>
      </p:sp>
    </p:spTree>
    <p:extLst>
      <p:ext uri="{BB962C8B-B14F-4D97-AF65-F5344CB8AC3E}">
        <p14:creationId xmlns:p14="http://schemas.microsoft.com/office/powerpoint/2010/main" val="3000955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5900" y="559078"/>
            <a:ext cx="6172200" cy="70207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100" b="1" dirty="0">
                <a:latin typeface="Book Antiqua" pitchFamily="18" charset="0"/>
              </a:rPr>
              <a:t>Результаты реализации регионального приоритетного проекта в 2018 году в Ярославской области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1185014"/>
              </p:ext>
            </p:extLst>
          </p:nvPr>
        </p:nvGraphicFramePr>
        <p:xfrm>
          <a:off x="109182" y="1514903"/>
          <a:ext cx="9034818" cy="53703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02833" y="1869651"/>
            <a:ext cx="837967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1600" dirty="0">
                <a:latin typeface="Book Antiqua" pitchFamily="18" charset="0"/>
              </a:rPr>
              <a:t> создан региональный модельный центр дополнительного образования детей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>
                <a:latin typeface="Book Antiqua" pitchFamily="18" charset="0"/>
              </a:rPr>
              <a:t> создан центр выявления и поддержки одарённых детей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>
                <a:latin typeface="Book Antiqua" pitchFamily="18" charset="0"/>
              </a:rPr>
              <a:t> функционирует детский технопарк «Кванториум» 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>
                <a:latin typeface="Book Antiqua" pitchFamily="18" charset="0"/>
              </a:rPr>
              <a:t>создан навигатор по дополнительным общеобразовательным программам</a:t>
            </a:r>
            <a:endParaRPr lang="ru-RU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2140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2018 год – региональный проект «Доступное дополнительное образование»</a:t>
            </a:r>
            <a:endParaRPr lang="ru-RU" b="1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00696678"/>
              </p:ext>
            </p:extLst>
          </p:nvPr>
        </p:nvGraphicFramePr>
        <p:xfrm>
          <a:off x="457200" y="1438306"/>
          <a:ext cx="8229600" cy="37052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CD8DB53-2730-40A1-8A6F-F4C7CC5F641A}" type="slidenum">
              <a:rPr lang="en-US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altLang="ru-RU"/>
          </a:p>
        </p:txBody>
      </p:sp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87469575"/>
              </p:ext>
            </p:extLst>
          </p:nvPr>
        </p:nvGraphicFramePr>
        <p:xfrm>
          <a:off x="2074503" y="4831310"/>
          <a:ext cx="4763069" cy="20266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 bwMode="auto">
          <a:xfrm>
            <a:off x="2074503" y="5388003"/>
            <a:ext cx="4981433" cy="1038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5" rIns="91429" bIns="45715" anchor="ctr"/>
          <a:lstStyle/>
          <a:p>
            <a:pPr algn="ctr"/>
            <a:r>
              <a:rPr lang="ru-RU" altLang="ru-RU" sz="2800" dirty="0">
                <a:solidFill>
                  <a:prstClr val="white"/>
                </a:solidFill>
              </a:rPr>
              <a:t>Источники нового содержания</a:t>
            </a:r>
            <a:endParaRPr lang="ru-RU" sz="2800" dirty="0">
              <a:solidFill>
                <a:prstClr val="white"/>
              </a:solidFill>
            </a:endParaRPr>
          </a:p>
        </p:txBody>
      </p:sp>
      <p:pic>
        <p:nvPicPr>
          <p:cNvPr id="1032" name="Picture 8" descr="https://www.yarregion.ru/assets/img/logo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4992" y="1717848"/>
            <a:ext cx="639763" cy="11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7993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="" xmlns:a16="http://schemas.microsoft.com/office/drawing/2014/main" id="{0E8AC398-2D66-4727-B035-364F29D70219}"/>
              </a:ext>
            </a:extLst>
          </p:cNvPr>
          <p:cNvSpPr/>
          <p:nvPr/>
        </p:nvSpPr>
        <p:spPr>
          <a:xfrm>
            <a:off x="3109197" y="6091842"/>
            <a:ext cx="2825146" cy="314021"/>
          </a:xfrm>
          <a:prstGeom prst="ellipse">
            <a:avLst/>
          </a:prstGeom>
          <a:solidFill>
            <a:schemeClr val="tx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Freeform 13">
            <a:extLst>
              <a:ext uri="{FF2B5EF4-FFF2-40B4-BE49-F238E27FC236}">
                <a16:creationId xmlns="" xmlns:a16="http://schemas.microsoft.com/office/drawing/2014/main" id="{E18242A4-31C7-4940-B567-792D8F5F9D58}"/>
              </a:ext>
            </a:extLst>
          </p:cNvPr>
          <p:cNvSpPr>
            <a:spLocks/>
          </p:cNvSpPr>
          <p:nvPr/>
        </p:nvSpPr>
        <p:spPr bwMode="auto">
          <a:xfrm>
            <a:off x="2696264" y="3222913"/>
            <a:ext cx="1731775" cy="1959576"/>
          </a:xfrm>
          <a:custGeom>
            <a:avLst/>
            <a:gdLst>
              <a:gd name="T0" fmla="*/ 81 w 276"/>
              <a:gd name="T1" fmla="*/ 219 h 274"/>
              <a:gd name="T2" fmla="*/ 71 w 276"/>
              <a:gd name="T3" fmla="*/ 239 h 274"/>
              <a:gd name="T4" fmla="*/ 54 w 276"/>
              <a:gd name="T5" fmla="*/ 260 h 274"/>
              <a:gd name="T6" fmla="*/ 17 w 276"/>
              <a:gd name="T7" fmla="*/ 250 h 274"/>
              <a:gd name="T8" fmla="*/ 28 w 276"/>
              <a:gd name="T9" fmla="*/ 215 h 274"/>
              <a:gd name="T10" fmla="*/ 53 w 276"/>
              <a:gd name="T11" fmla="*/ 201 h 274"/>
              <a:gd name="T12" fmla="*/ 60 w 276"/>
              <a:gd name="T13" fmla="*/ 197 h 274"/>
              <a:gd name="T14" fmla="*/ 0 w 276"/>
              <a:gd name="T15" fmla="*/ 137 h 274"/>
              <a:gd name="T16" fmla="*/ 48 w 276"/>
              <a:gd name="T17" fmla="*/ 91 h 274"/>
              <a:gd name="T18" fmla="*/ 56 w 276"/>
              <a:gd name="T19" fmla="*/ 106 h 274"/>
              <a:gd name="T20" fmla="*/ 107 w 276"/>
              <a:gd name="T21" fmla="*/ 126 h 274"/>
              <a:gd name="T22" fmla="*/ 129 w 276"/>
              <a:gd name="T23" fmla="*/ 91 h 274"/>
              <a:gd name="T24" fmla="*/ 99 w 276"/>
              <a:gd name="T25" fmla="*/ 51 h 274"/>
              <a:gd name="T26" fmla="*/ 97 w 276"/>
              <a:gd name="T27" fmla="*/ 50 h 274"/>
              <a:gd name="T28" fmla="*/ 92 w 276"/>
              <a:gd name="T29" fmla="*/ 47 h 274"/>
              <a:gd name="T30" fmla="*/ 139 w 276"/>
              <a:gd name="T31" fmla="*/ 0 h 274"/>
              <a:gd name="T32" fmla="*/ 196 w 276"/>
              <a:gd name="T33" fmla="*/ 58 h 274"/>
              <a:gd name="T34" fmla="*/ 212 w 276"/>
              <a:gd name="T35" fmla="*/ 28 h 274"/>
              <a:gd name="T36" fmla="*/ 248 w 276"/>
              <a:gd name="T37" fmla="*/ 15 h 274"/>
              <a:gd name="T38" fmla="*/ 262 w 276"/>
              <a:gd name="T39" fmla="*/ 45 h 274"/>
              <a:gd name="T40" fmla="*/ 240 w 276"/>
              <a:gd name="T41" fmla="*/ 68 h 274"/>
              <a:gd name="T42" fmla="*/ 221 w 276"/>
              <a:gd name="T43" fmla="*/ 78 h 274"/>
              <a:gd name="T44" fmla="*/ 218 w 276"/>
              <a:gd name="T45" fmla="*/ 80 h 274"/>
              <a:gd name="T46" fmla="*/ 239 w 276"/>
              <a:gd name="T47" fmla="*/ 100 h 274"/>
              <a:gd name="T48" fmla="*/ 273 w 276"/>
              <a:gd name="T49" fmla="*/ 135 h 274"/>
              <a:gd name="T50" fmla="*/ 273 w 276"/>
              <a:gd name="T51" fmla="*/ 140 h 274"/>
              <a:gd name="T52" fmla="*/ 221 w 276"/>
              <a:gd name="T53" fmla="*/ 192 h 274"/>
              <a:gd name="T54" fmla="*/ 218 w 276"/>
              <a:gd name="T55" fmla="*/ 196 h 274"/>
              <a:gd name="T56" fmla="*/ 238 w 276"/>
              <a:gd name="T57" fmla="*/ 206 h 274"/>
              <a:gd name="T58" fmla="*/ 259 w 276"/>
              <a:gd name="T59" fmla="*/ 229 h 274"/>
              <a:gd name="T60" fmla="*/ 251 w 276"/>
              <a:gd name="T61" fmla="*/ 256 h 274"/>
              <a:gd name="T62" fmla="*/ 221 w 276"/>
              <a:gd name="T63" fmla="*/ 257 h 274"/>
              <a:gd name="T64" fmla="*/ 203 w 276"/>
              <a:gd name="T65" fmla="*/ 234 h 274"/>
              <a:gd name="T66" fmla="*/ 195 w 276"/>
              <a:gd name="T67" fmla="*/ 218 h 274"/>
              <a:gd name="T68" fmla="*/ 171 w 276"/>
              <a:gd name="T69" fmla="*/ 242 h 274"/>
              <a:gd name="T70" fmla="*/ 142 w 276"/>
              <a:gd name="T71" fmla="*/ 271 h 274"/>
              <a:gd name="T72" fmla="*/ 134 w 276"/>
              <a:gd name="T73" fmla="*/ 271 h 274"/>
              <a:gd name="T74" fmla="*/ 85 w 276"/>
              <a:gd name="T75" fmla="*/ 221 h 274"/>
              <a:gd name="T76" fmla="*/ 81 w 276"/>
              <a:gd name="T77" fmla="*/ 219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76" h="274">
                <a:moveTo>
                  <a:pt x="81" y="219"/>
                </a:moveTo>
                <a:cubicBezTo>
                  <a:pt x="78" y="226"/>
                  <a:pt x="74" y="232"/>
                  <a:pt x="71" y="239"/>
                </a:cubicBezTo>
                <a:cubicBezTo>
                  <a:pt x="67" y="247"/>
                  <a:pt x="62" y="255"/>
                  <a:pt x="54" y="260"/>
                </a:cubicBezTo>
                <a:cubicBezTo>
                  <a:pt x="40" y="268"/>
                  <a:pt x="24" y="263"/>
                  <a:pt x="17" y="250"/>
                </a:cubicBezTo>
                <a:cubicBezTo>
                  <a:pt x="12" y="239"/>
                  <a:pt x="16" y="222"/>
                  <a:pt x="28" y="215"/>
                </a:cubicBezTo>
                <a:cubicBezTo>
                  <a:pt x="36" y="210"/>
                  <a:pt x="45" y="205"/>
                  <a:pt x="53" y="201"/>
                </a:cubicBezTo>
                <a:cubicBezTo>
                  <a:pt x="55" y="200"/>
                  <a:pt x="57" y="199"/>
                  <a:pt x="60" y="197"/>
                </a:cubicBezTo>
                <a:cubicBezTo>
                  <a:pt x="40" y="177"/>
                  <a:pt x="21" y="157"/>
                  <a:pt x="0" y="137"/>
                </a:cubicBezTo>
                <a:cubicBezTo>
                  <a:pt x="16" y="122"/>
                  <a:pt x="32" y="107"/>
                  <a:pt x="48" y="91"/>
                </a:cubicBezTo>
                <a:cubicBezTo>
                  <a:pt x="51" y="96"/>
                  <a:pt x="53" y="101"/>
                  <a:pt x="56" y="106"/>
                </a:cubicBezTo>
                <a:cubicBezTo>
                  <a:pt x="65" y="123"/>
                  <a:pt x="88" y="134"/>
                  <a:pt x="107" y="126"/>
                </a:cubicBezTo>
                <a:cubicBezTo>
                  <a:pt x="120" y="121"/>
                  <a:pt x="130" y="106"/>
                  <a:pt x="129" y="91"/>
                </a:cubicBezTo>
                <a:cubicBezTo>
                  <a:pt x="128" y="71"/>
                  <a:pt x="116" y="59"/>
                  <a:pt x="99" y="51"/>
                </a:cubicBezTo>
                <a:cubicBezTo>
                  <a:pt x="99" y="51"/>
                  <a:pt x="98" y="51"/>
                  <a:pt x="97" y="50"/>
                </a:cubicBezTo>
                <a:cubicBezTo>
                  <a:pt x="96" y="49"/>
                  <a:pt x="94" y="48"/>
                  <a:pt x="92" y="47"/>
                </a:cubicBezTo>
                <a:cubicBezTo>
                  <a:pt x="107" y="32"/>
                  <a:pt x="123" y="16"/>
                  <a:pt x="139" y="0"/>
                </a:cubicBezTo>
                <a:cubicBezTo>
                  <a:pt x="158" y="19"/>
                  <a:pt x="177" y="38"/>
                  <a:pt x="196" y="58"/>
                </a:cubicBezTo>
                <a:cubicBezTo>
                  <a:pt x="202" y="47"/>
                  <a:pt x="207" y="38"/>
                  <a:pt x="212" y="28"/>
                </a:cubicBezTo>
                <a:cubicBezTo>
                  <a:pt x="219" y="16"/>
                  <a:pt x="236" y="10"/>
                  <a:pt x="248" y="15"/>
                </a:cubicBezTo>
                <a:cubicBezTo>
                  <a:pt x="259" y="20"/>
                  <a:pt x="265" y="32"/>
                  <a:pt x="262" y="45"/>
                </a:cubicBezTo>
                <a:cubicBezTo>
                  <a:pt x="259" y="57"/>
                  <a:pt x="250" y="63"/>
                  <a:pt x="240" y="68"/>
                </a:cubicBezTo>
                <a:cubicBezTo>
                  <a:pt x="233" y="71"/>
                  <a:pt x="227" y="75"/>
                  <a:pt x="221" y="78"/>
                </a:cubicBezTo>
                <a:cubicBezTo>
                  <a:pt x="220" y="78"/>
                  <a:pt x="220" y="79"/>
                  <a:pt x="218" y="80"/>
                </a:cubicBezTo>
                <a:cubicBezTo>
                  <a:pt x="225" y="87"/>
                  <a:pt x="232" y="94"/>
                  <a:pt x="239" y="100"/>
                </a:cubicBezTo>
                <a:cubicBezTo>
                  <a:pt x="250" y="112"/>
                  <a:pt x="262" y="123"/>
                  <a:pt x="273" y="135"/>
                </a:cubicBezTo>
                <a:cubicBezTo>
                  <a:pt x="276" y="137"/>
                  <a:pt x="275" y="138"/>
                  <a:pt x="273" y="140"/>
                </a:cubicBezTo>
                <a:cubicBezTo>
                  <a:pt x="256" y="157"/>
                  <a:pt x="238" y="175"/>
                  <a:pt x="221" y="192"/>
                </a:cubicBezTo>
                <a:cubicBezTo>
                  <a:pt x="220" y="193"/>
                  <a:pt x="219" y="194"/>
                  <a:pt x="218" y="196"/>
                </a:cubicBezTo>
                <a:cubicBezTo>
                  <a:pt x="225" y="199"/>
                  <a:pt x="231" y="203"/>
                  <a:pt x="238" y="206"/>
                </a:cubicBezTo>
                <a:cubicBezTo>
                  <a:pt x="248" y="211"/>
                  <a:pt x="256" y="217"/>
                  <a:pt x="259" y="229"/>
                </a:cubicBezTo>
                <a:cubicBezTo>
                  <a:pt x="262" y="239"/>
                  <a:pt x="258" y="250"/>
                  <a:pt x="251" y="256"/>
                </a:cubicBezTo>
                <a:cubicBezTo>
                  <a:pt x="242" y="262"/>
                  <a:pt x="231" y="262"/>
                  <a:pt x="221" y="257"/>
                </a:cubicBezTo>
                <a:cubicBezTo>
                  <a:pt x="212" y="252"/>
                  <a:pt x="208" y="243"/>
                  <a:pt x="203" y="234"/>
                </a:cubicBezTo>
                <a:cubicBezTo>
                  <a:pt x="201" y="229"/>
                  <a:pt x="198" y="224"/>
                  <a:pt x="195" y="218"/>
                </a:cubicBezTo>
                <a:cubicBezTo>
                  <a:pt x="186" y="226"/>
                  <a:pt x="179" y="234"/>
                  <a:pt x="171" y="242"/>
                </a:cubicBezTo>
                <a:cubicBezTo>
                  <a:pt x="162" y="252"/>
                  <a:pt x="152" y="261"/>
                  <a:pt x="142" y="271"/>
                </a:cubicBezTo>
                <a:cubicBezTo>
                  <a:pt x="139" y="274"/>
                  <a:pt x="137" y="274"/>
                  <a:pt x="134" y="271"/>
                </a:cubicBezTo>
                <a:cubicBezTo>
                  <a:pt x="118" y="254"/>
                  <a:pt x="101" y="238"/>
                  <a:pt x="85" y="221"/>
                </a:cubicBezTo>
                <a:cubicBezTo>
                  <a:pt x="84" y="220"/>
                  <a:pt x="83" y="220"/>
                  <a:pt x="81" y="21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4">
            <a:extLst>
              <a:ext uri="{FF2B5EF4-FFF2-40B4-BE49-F238E27FC236}">
                <a16:creationId xmlns="" xmlns:a16="http://schemas.microsoft.com/office/drawing/2014/main" id="{06B5C950-D0A6-4C97-9D62-157104BA17E6}"/>
              </a:ext>
            </a:extLst>
          </p:cNvPr>
          <p:cNvSpPr>
            <a:spLocks/>
          </p:cNvSpPr>
          <p:nvPr/>
        </p:nvSpPr>
        <p:spPr bwMode="auto">
          <a:xfrm>
            <a:off x="4416187" y="3224975"/>
            <a:ext cx="1725534" cy="1966688"/>
          </a:xfrm>
          <a:custGeom>
            <a:avLst/>
            <a:gdLst>
              <a:gd name="T0" fmla="*/ 79 w 275"/>
              <a:gd name="T1" fmla="*/ 58 h 275"/>
              <a:gd name="T2" fmla="*/ 137 w 275"/>
              <a:gd name="T3" fmla="*/ 0 h 275"/>
              <a:gd name="T4" fmla="*/ 182 w 275"/>
              <a:gd name="T5" fmla="*/ 46 h 275"/>
              <a:gd name="T6" fmla="*/ 167 w 275"/>
              <a:gd name="T7" fmla="*/ 54 h 275"/>
              <a:gd name="T8" fmla="*/ 145 w 275"/>
              <a:gd name="T9" fmla="*/ 99 h 275"/>
              <a:gd name="T10" fmla="*/ 202 w 275"/>
              <a:gd name="T11" fmla="*/ 121 h 275"/>
              <a:gd name="T12" fmla="*/ 222 w 275"/>
              <a:gd name="T13" fmla="*/ 97 h 275"/>
              <a:gd name="T14" fmla="*/ 226 w 275"/>
              <a:gd name="T15" fmla="*/ 89 h 275"/>
              <a:gd name="T16" fmla="*/ 248 w 275"/>
              <a:gd name="T17" fmla="*/ 109 h 275"/>
              <a:gd name="T18" fmla="*/ 272 w 275"/>
              <a:gd name="T19" fmla="*/ 134 h 275"/>
              <a:gd name="T20" fmla="*/ 272 w 275"/>
              <a:gd name="T21" fmla="*/ 140 h 275"/>
              <a:gd name="T22" fmla="*/ 218 w 275"/>
              <a:gd name="T23" fmla="*/ 194 h 275"/>
              <a:gd name="T24" fmla="*/ 220 w 275"/>
              <a:gd name="T25" fmla="*/ 200 h 275"/>
              <a:gd name="T26" fmla="*/ 242 w 275"/>
              <a:gd name="T27" fmla="*/ 212 h 275"/>
              <a:gd name="T28" fmla="*/ 254 w 275"/>
              <a:gd name="T29" fmla="*/ 253 h 275"/>
              <a:gd name="T30" fmla="*/ 230 w 275"/>
              <a:gd name="T31" fmla="*/ 263 h 275"/>
              <a:gd name="T32" fmla="*/ 202 w 275"/>
              <a:gd name="T33" fmla="*/ 238 h 275"/>
              <a:gd name="T34" fmla="*/ 193 w 275"/>
              <a:gd name="T35" fmla="*/ 220 h 275"/>
              <a:gd name="T36" fmla="*/ 179 w 275"/>
              <a:gd name="T37" fmla="*/ 233 h 275"/>
              <a:gd name="T38" fmla="*/ 141 w 275"/>
              <a:gd name="T39" fmla="*/ 272 h 275"/>
              <a:gd name="T40" fmla="*/ 135 w 275"/>
              <a:gd name="T41" fmla="*/ 273 h 275"/>
              <a:gd name="T42" fmla="*/ 91 w 275"/>
              <a:gd name="T43" fmla="*/ 229 h 275"/>
              <a:gd name="T44" fmla="*/ 105 w 275"/>
              <a:gd name="T45" fmla="*/ 221 h 275"/>
              <a:gd name="T46" fmla="*/ 124 w 275"/>
              <a:gd name="T47" fmla="*/ 170 h 275"/>
              <a:gd name="T48" fmla="*/ 89 w 275"/>
              <a:gd name="T49" fmla="*/ 148 h 275"/>
              <a:gd name="T50" fmla="*/ 50 w 275"/>
              <a:gd name="T51" fmla="*/ 178 h 275"/>
              <a:gd name="T52" fmla="*/ 46 w 275"/>
              <a:gd name="T53" fmla="*/ 185 h 275"/>
              <a:gd name="T54" fmla="*/ 41 w 275"/>
              <a:gd name="T55" fmla="*/ 178 h 275"/>
              <a:gd name="T56" fmla="*/ 3 w 275"/>
              <a:gd name="T57" fmla="*/ 141 h 275"/>
              <a:gd name="T58" fmla="*/ 3 w 275"/>
              <a:gd name="T59" fmla="*/ 134 h 275"/>
              <a:gd name="T60" fmla="*/ 55 w 275"/>
              <a:gd name="T61" fmla="*/ 83 h 275"/>
              <a:gd name="T62" fmla="*/ 59 w 275"/>
              <a:gd name="T63" fmla="*/ 79 h 275"/>
              <a:gd name="T64" fmla="*/ 46 w 275"/>
              <a:gd name="T65" fmla="*/ 71 h 275"/>
              <a:gd name="T66" fmla="*/ 27 w 275"/>
              <a:gd name="T67" fmla="*/ 62 h 275"/>
              <a:gd name="T68" fmla="*/ 14 w 275"/>
              <a:gd name="T69" fmla="*/ 23 h 275"/>
              <a:gd name="T70" fmla="*/ 42 w 275"/>
              <a:gd name="T71" fmla="*/ 11 h 275"/>
              <a:gd name="T72" fmla="*/ 67 w 275"/>
              <a:gd name="T73" fmla="*/ 35 h 275"/>
              <a:gd name="T74" fmla="*/ 79 w 275"/>
              <a:gd name="T75" fmla="*/ 58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75" h="275">
                <a:moveTo>
                  <a:pt x="79" y="58"/>
                </a:moveTo>
                <a:cubicBezTo>
                  <a:pt x="99" y="38"/>
                  <a:pt x="118" y="19"/>
                  <a:pt x="137" y="0"/>
                </a:cubicBezTo>
                <a:cubicBezTo>
                  <a:pt x="152" y="16"/>
                  <a:pt x="167" y="31"/>
                  <a:pt x="182" y="46"/>
                </a:cubicBezTo>
                <a:cubicBezTo>
                  <a:pt x="178" y="48"/>
                  <a:pt x="173" y="51"/>
                  <a:pt x="167" y="54"/>
                </a:cubicBezTo>
                <a:cubicBezTo>
                  <a:pt x="151" y="62"/>
                  <a:pt x="141" y="82"/>
                  <a:pt x="145" y="99"/>
                </a:cubicBezTo>
                <a:cubicBezTo>
                  <a:pt x="151" y="125"/>
                  <a:pt x="179" y="135"/>
                  <a:pt x="202" y="121"/>
                </a:cubicBezTo>
                <a:cubicBezTo>
                  <a:pt x="212" y="115"/>
                  <a:pt x="218" y="106"/>
                  <a:pt x="222" y="97"/>
                </a:cubicBezTo>
                <a:cubicBezTo>
                  <a:pt x="224" y="94"/>
                  <a:pt x="225" y="92"/>
                  <a:pt x="226" y="89"/>
                </a:cubicBezTo>
                <a:cubicBezTo>
                  <a:pt x="234" y="96"/>
                  <a:pt x="241" y="102"/>
                  <a:pt x="248" y="109"/>
                </a:cubicBezTo>
                <a:cubicBezTo>
                  <a:pt x="256" y="118"/>
                  <a:pt x="264" y="126"/>
                  <a:pt x="272" y="134"/>
                </a:cubicBezTo>
                <a:cubicBezTo>
                  <a:pt x="275" y="137"/>
                  <a:pt x="275" y="138"/>
                  <a:pt x="272" y="140"/>
                </a:cubicBezTo>
                <a:cubicBezTo>
                  <a:pt x="254" y="158"/>
                  <a:pt x="237" y="176"/>
                  <a:pt x="218" y="194"/>
                </a:cubicBezTo>
                <a:cubicBezTo>
                  <a:pt x="215" y="198"/>
                  <a:pt x="216" y="199"/>
                  <a:pt x="220" y="200"/>
                </a:cubicBezTo>
                <a:cubicBezTo>
                  <a:pt x="227" y="204"/>
                  <a:pt x="235" y="208"/>
                  <a:pt x="242" y="212"/>
                </a:cubicBezTo>
                <a:cubicBezTo>
                  <a:pt x="258" y="220"/>
                  <a:pt x="263" y="240"/>
                  <a:pt x="254" y="253"/>
                </a:cubicBezTo>
                <a:cubicBezTo>
                  <a:pt x="250" y="260"/>
                  <a:pt x="238" y="265"/>
                  <a:pt x="230" y="263"/>
                </a:cubicBezTo>
                <a:cubicBezTo>
                  <a:pt x="215" y="261"/>
                  <a:pt x="208" y="250"/>
                  <a:pt x="202" y="238"/>
                </a:cubicBezTo>
                <a:cubicBezTo>
                  <a:pt x="199" y="232"/>
                  <a:pt x="196" y="226"/>
                  <a:pt x="193" y="220"/>
                </a:cubicBezTo>
                <a:cubicBezTo>
                  <a:pt x="188" y="225"/>
                  <a:pt x="184" y="229"/>
                  <a:pt x="179" y="233"/>
                </a:cubicBezTo>
                <a:cubicBezTo>
                  <a:pt x="166" y="246"/>
                  <a:pt x="154" y="259"/>
                  <a:pt x="141" y="272"/>
                </a:cubicBezTo>
                <a:cubicBezTo>
                  <a:pt x="140" y="273"/>
                  <a:pt x="138" y="275"/>
                  <a:pt x="135" y="273"/>
                </a:cubicBezTo>
                <a:cubicBezTo>
                  <a:pt x="121" y="258"/>
                  <a:pt x="106" y="243"/>
                  <a:pt x="91" y="229"/>
                </a:cubicBezTo>
                <a:cubicBezTo>
                  <a:pt x="96" y="226"/>
                  <a:pt x="100" y="223"/>
                  <a:pt x="105" y="221"/>
                </a:cubicBezTo>
                <a:cubicBezTo>
                  <a:pt x="124" y="211"/>
                  <a:pt x="132" y="189"/>
                  <a:pt x="124" y="170"/>
                </a:cubicBezTo>
                <a:cubicBezTo>
                  <a:pt x="119" y="156"/>
                  <a:pt x="103" y="147"/>
                  <a:pt x="89" y="148"/>
                </a:cubicBezTo>
                <a:cubicBezTo>
                  <a:pt x="69" y="150"/>
                  <a:pt x="58" y="161"/>
                  <a:pt x="50" y="178"/>
                </a:cubicBezTo>
                <a:cubicBezTo>
                  <a:pt x="49" y="180"/>
                  <a:pt x="48" y="181"/>
                  <a:pt x="46" y="185"/>
                </a:cubicBezTo>
                <a:cubicBezTo>
                  <a:pt x="44" y="182"/>
                  <a:pt x="43" y="180"/>
                  <a:pt x="41" y="178"/>
                </a:cubicBezTo>
                <a:cubicBezTo>
                  <a:pt x="28" y="165"/>
                  <a:pt x="16" y="153"/>
                  <a:pt x="3" y="141"/>
                </a:cubicBezTo>
                <a:cubicBezTo>
                  <a:pt x="0" y="138"/>
                  <a:pt x="0" y="137"/>
                  <a:pt x="3" y="134"/>
                </a:cubicBezTo>
                <a:cubicBezTo>
                  <a:pt x="21" y="117"/>
                  <a:pt x="38" y="100"/>
                  <a:pt x="55" y="83"/>
                </a:cubicBezTo>
                <a:cubicBezTo>
                  <a:pt x="56" y="81"/>
                  <a:pt x="57" y="80"/>
                  <a:pt x="59" y="79"/>
                </a:cubicBezTo>
                <a:cubicBezTo>
                  <a:pt x="54" y="76"/>
                  <a:pt x="50" y="74"/>
                  <a:pt x="46" y="71"/>
                </a:cubicBezTo>
                <a:cubicBezTo>
                  <a:pt x="40" y="68"/>
                  <a:pt x="33" y="65"/>
                  <a:pt x="27" y="62"/>
                </a:cubicBezTo>
                <a:cubicBezTo>
                  <a:pt x="13" y="55"/>
                  <a:pt x="7" y="36"/>
                  <a:pt x="14" y="23"/>
                </a:cubicBezTo>
                <a:cubicBezTo>
                  <a:pt x="19" y="13"/>
                  <a:pt x="32" y="9"/>
                  <a:pt x="42" y="11"/>
                </a:cubicBezTo>
                <a:cubicBezTo>
                  <a:pt x="55" y="15"/>
                  <a:pt x="62" y="24"/>
                  <a:pt x="67" y="35"/>
                </a:cubicBezTo>
                <a:cubicBezTo>
                  <a:pt x="70" y="43"/>
                  <a:pt x="74" y="50"/>
                  <a:pt x="79" y="5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15">
            <a:extLst>
              <a:ext uri="{FF2B5EF4-FFF2-40B4-BE49-F238E27FC236}">
                <a16:creationId xmlns="" xmlns:a16="http://schemas.microsoft.com/office/drawing/2014/main" id="{0CA7A612-AAD5-4B6B-A2DE-C7CFE27300FC}"/>
              </a:ext>
            </a:extLst>
          </p:cNvPr>
          <p:cNvSpPr>
            <a:spLocks/>
          </p:cNvSpPr>
          <p:nvPr/>
        </p:nvSpPr>
        <p:spPr bwMode="auto">
          <a:xfrm>
            <a:off x="3622516" y="4409715"/>
            <a:ext cx="1625810" cy="1800820"/>
          </a:xfrm>
          <a:custGeom>
            <a:avLst/>
            <a:gdLst>
              <a:gd name="T0" fmla="*/ 45 w 276"/>
              <a:gd name="T1" fmla="*/ 92 h 274"/>
              <a:gd name="T2" fmla="*/ 57 w 276"/>
              <a:gd name="T3" fmla="*/ 111 h 274"/>
              <a:gd name="T4" fmla="*/ 116 w 276"/>
              <a:gd name="T5" fmla="*/ 115 h 274"/>
              <a:gd name="T6" fmla="*/ 116 w 276"/>
              <a:gd name="T7" fmla="*/ 64 h 274"/>
              <a:gd name="T8" fmla="*/ 96 w 276"/>
              <a:gd name="T9" fmla="*/ 49 h 274"/>
              <a:gd name="T10" fmla="*/ 91 w 276"/>
              <a:gd name="T11" fmla="*/ 47 h 274"/>
              <a:gd name="T12" fmla="*/ 139 w 276"/>
              <a:gd name="T13" fmla="*/ 0 h 274"/>
              <a:gd name="T14" fmla="*/ 193 w 276"/>
              <a:gd name="T15" fmla="*/ 54 h 274"/>
              <a:gd name="T16" fmla="*/ 196 w 276"/>
              <a:gd name="T17" fmla="*/ 57 h 274"/>
              <a:gd name="T18" fmla="*/ 207 w 276"/>
              <a:gd name="T19" fmla="*/ 36 h 274"/>
              <a:gd name="T20" fmla="*/ 227 w 276"/>
              <a:gd name="T21" fmla="*/ 16 h 274"/>
              <a:gd name="T22" fmla="*/ 253 w 276"/>
              <a:gd name="T23" fmla="*/ 20 h 274"/>
              <a:gd name="T24" fmla="*/ 260 w 276"/>
              <a:gd name="T25" fmla="*/ 46 h 274"/>
              <a:gd name="T26" fmla="*/ 237 w 276"/>
              <a:gd name="T27" fmla="*/ 69 h 274"/>
              <a:gd name="T28" fmla="*/ 218 w 276"/>
              <a:gd name="T29" fmla="*/ 79 h 274"/>
              <a:gd name="T30" fmla="*/ 276 w 276"/>
              <a:gd name="T31" fmla="*/ 137 h 274"/>
              <a:gd name="T32" fmla="*/ 261 w 276"/>
              <a:gd name="T33" fmla="*/ 152 h 274"/>
              <a:gd name="T34" fmla="*/ 220 w 276"/>
              <a:gd name="T35" fmla="*/ 192 h 274"/>
              <a:gd name="T36" fmla="*/ 221 w 276"/>
              <a:gd name="T37" fmla="*/ 198 h 274"/>
              <a:gd name="T38" fmla="*/ 248 w 276"/>
              <a:gd name="T39" fmla="*/ 213 h 274"/>
              <a:gd name="T40" fmla="*/ 253 w 276"/>
              <a:gd name="T41" fmla="*/ 254 h 274"/>
              <a:gd name="T42" fmla="*/ 213 w 276"/>
              <a:gd name="T43" fmla="*/ 250 h 274"/>
              <a:gd name="T44" fmla="*/ 199 w 276"/>
              <a:gd name="T45" fmla="*/ 225 h 274"/>
              <a:gd name="T46" fmla="*/ 195 w 276"/>
              <a:gd name="T47" fmla="*/ 218 h 274"/>
              <a:gd name="T48" fmla="*/ 178 w 276"/>
              <a:gd name="T49" fmla="*/ 234 h 274"/>
              <a:gd name="T50" fmla="*/ 141 w 276"/>
              <a:gd name="T51" fmla="*/ 272 h 274"/>
              <a:gd name="T52" fmla="*/ 135 w 276"/>
              <a:gd name="T53" fmla="*/ 272 h 274"/>
              <a:gd name="T54" fmla="*/ 92 w 276"/>
              <a:gd name="T55" fmla="*/ 229 h 274"/>
              <a:gd name="T56" fmla="*/ 91 w 276"/>
              <a:gd name="T57" fmla="*/ 227 h 274"/>
              <a:gd name="T58" fmla="*/ 108 w 276"/>
              <a:gd name="T59" fmla="*/ 219 h 274"/>
              <a:gd name="T60" fmla="*/ 128 w 276"/>
              <a:gd name="T61" fmla="*/ 174 h 274"/>
              <a:gd name="T62" fmla="*/ 78 w 276"/>
              <a:gd name="T63" fmla="*/ 149 h 274"/>
              <a:gd name="T64" fmla="*/ 52 w 276"/>
              <a:gd name="T65" fmla="*/ 176 h 274"/>
              <a:gd name="T66" fmla="*/ 48 w 276"/>
              <a:gd name="T67" fmla="*/ 184 h 274"/>
              <a:gd name="T68" fmla="*/ 30 w 276"/>
              <a:gd name="T69" fmla="*/ 166 h 274"/>
              <a:gd name="T70" fmla="*/ 4 w 276"/>
              <a:gd name="T71" fmla="*/ 140 h 274"/>
              <a:gd name="T72" fmla="*/ 3 w 276"/>
              <a:gd name="T73" fmla="*/ 135 h 274"/>
              <a:gd name="T74" fmla="*/ 45 w 276"/>
              <a:gd name="T75" fmla="*/ 92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76" h="274">
                <a:moveTo>
                  <a:pt x="45" y="92"/>
                </a:moveTo>
                <a:cubicBezTo>
                  <a:pt x="50" y="99"/>
                  <a:pt x="53" y="106"/>
                  <a:pt x="57" y="111"/>
                </a:cubicBezTo>
                <a:cubicBezTo>
                  <a:pt x="72" y="129"/>
                  <a:pt x="99" y="133"/>
                  <a:pt x="116" y="115"/>
                </a:cubicBezTo>
                <a:cubicBezTo>
                  <a:pt x="129" y="102"/>
                  <a:pt x="129" y="79"/>
                  <a:pt x="116" y="64"/>
                </a:cubicBezTo>
                <a:cubicBezTo>
                  <a:pt x="110" y="57"/>
                  <a:pt x="103" y="53"/>
                  <a:pt x="96" y="49"/>
                </a:cubicBezTo>
                <a:cubicBezTo>
                  <a:pt x="94" y="48"/>
                  <a:pt x="93" y="48"/>
                  <a:pt x="91" y="47"/>
                </a:cubicBezTo>
                <a:cubicBezTo>
                  <a:pt x="106" y="32"/>
                  <a:pt x="139" y="0"/>
                  <a:pt x="139" y="0"/>
                </a:cubicBezTo>
                <a:cubicBezTo>
                  <a:pt x="141" y="3"/>
                  <a:pt x="181" y="42"/>
                  <a:pt x="193" y="54"/>
                </a:cubicBezTo>
                <a:cubicBezTo>
                  <a:pt x="193" y="55"/>
                  <a:pt x="194" y="56"/>
                  <a:pt x="196" y="57"/>
                </a:cubicBezTo>
                <a:cubicBezTo>
                  <a:pt x="200" y="50"/>
                  <a:pt x="204" y="43"/>
                  <a:pt x="207" y="36"/>
                </a:cubicBezTo>
                <a:cubicBezTo>
                  <a:pt x="211" y="27"/>
                  <a:pt x="217" y="19"/>
                  <a:pt x="227" y="16"/>
                </a:cubicBezTo>
                <a:cubicBezTo>
                  <a:pt x="236" y="12"/>
                  <a:pt x="245" y="13"/>
                  <a:pt x="253" y="20"/>
                </a:cubicBezTo>
                <a:cubicBezTo>
                  <a:pt x="261" y="26"/>
                  <a:pt x="263" y="35"/>
                  <a:pt x="260" y="46"/>
                </a:cubicBezTo>
                <a:cubicBezTo>
                  <a:pt x="257" y="58"/>
                  <a:pt x="248" y="64"/>
                  <a:pt x="237" y="69"/>
                </a:cubicBezTo>
                <a:cubicBezTo>
                  <a:pt x="231" y="72"/>
                  <a:pt x="225" y="76"/>
                  <a:pt x="218" y="79"/>
                </a:cubicBezTo>
                <a:cubicBezTo>
                  <a:pt x="237" y="99"/>
                  <a:pt x="256" y="117"/>
                  <a:pt x="276" y="137"/>
                </a:cubicBezTo>
                <a:cubicBezTo>
                  <a:pt x="270" y="142"/>
                  <a:pt x="266" y="147"/>
                  <a:pt x="261" y="152"/>
                </a:cubicBezTo>
                <a:cubicBezTo>
                  <a:pt x="247" y="166"/>
                  <a:pt x="234" y="179"/>
                  <a:pt x="220" y="192"/>
                </a:cubicBezTo>
                <a:cubicBezTo>
                  <a:pt x="217" y="195"/>
                  <a:pt x="218" y="197"/>
                  <a:pt x="221" y="198"/>
                </a:cubicBezTo>
                <a:cubicBezTo>
                  <a:pt x="230" y="203"/>
                  <a:pt x="240" y="207"/>
                  <a:pt x="248" y="213"/>
                </a:cubicBezTo>
                <a:cubicBezTo>
                  <a:pt x="262" y="222"/>
                  <a:pt x="265" y="244"/>
                  <a:pt x="253" y="254"/>
                </a:cubicBezTo>
                <a:cubicBezTo>
                  <a:pt x="242" y="266"/>
                  <a:pt x="223" y="263"/>
                  <a:pt x="213" y="250"/>
                </a:cubicBezTo>
                <a:cubicBezTo>
                  <a:pt x="207" y="242"/>
                  <a:pt x="203" y="233"/>
                  <a:pt x="199" y="225"/>
                </a:cubicBezTo>
                <a:cubicBezTo>
                  <a:pt x="197" y="223"/>
                  <a:pt x="196" y="221"/>
                  <a:pt x="195" y="218"/>
                </a:cubicBezTo>
                <a:cubicBezTo>
                  <a:pt x="189" y="224"/>
                  <a:pt x="184" y="229"/>
                  <a:pt x="178" y="234"/>
                </a:cubicBezTo>
                <a:cubicBezTo>
                  <a:pt x="166" y="247"/>
                  <a:pt x="153" y="259"/>
                  <a:pt x="141" y="272"/>
                </a:cubicBezTo>
                <a:cubicBezTo>
                  <a:pt x="139" y="274"/>
                  <a:pt x="137" y="274"/>
                  <a:pt x="135" y="272"/>
                </a:cubicBezTo>
                <a:cubicBezTo>
                  <a:pt x="121" y="258"/>
                  <a:pt x="107" y="243"/>
                  <a:pt x="92" y="229"/>
                </a:cubicBezTo>
                <a:cubicBezTo>
                  <a:pt x="92" y="229"/>
                  <a:pt x="92" y="228"/>
                  <a:pt x="91" y="227"/>
                </a:cubicBezTo>
                <a:cubicBezTo>
                  <a:pt x="97" y="225"/>
                  <a:pt x="102" y="222"/>
                  <a:pt x="108" y="219"/>
                </a:cubicBezTo>
                <a:cubicBezTo>
                  <a:pt x="123" y="210"/>
                  <a:pt x="132" y="191"/>
                  <a:pt x="128" y="174"/>
                </a:cubicBezTo>
                <a:cubicBezTo>
                  <a:pt x="123" y="151"/>
                  <a:pt x="100" y="141"/>
                  <a:pt x="78" y="149"/>
                </a:cubicBezTo>
                <a:cubicBezTo>
                  <a:pt x="65" y="154"/>
                  <a:pt x="58" y="164"/>
                  <a:pt x="52" y="176"/>
                </a:cubicBezTo>
                <a:cubicBezTo>
                  <a:pt x="51" y="178"/>
                  <a:pt x="49" y="181"/>
                  <a:pt x="48" y="184"/>
                </a:cubicBezTo>
                <a:cubicBezTo>
                  <a:pt x="41" y="178"/>
                  <a:pt x="35" y="172"/>
                  <a:pt x="30" y="166"/>
                </a:cubicBezTo>
                <a:cubicBezTo>
                  <a:pt x="21" y="158"/>
                  <a:pt x="12" y="149"/>
                  <a:pt x="4" y="140"/>
                </a:cubicBezTo>
                <a:cubicBezTo>
                  <a:pt x="2" y="139"/>
                  <a:pt x="0" y="137"/>
                  <a:pt x="3" y="135"/>
                </a:cubicBezTo>
                <a:cubicBezTo>
                  <a:pt x="17" y="121"/>
                  <a:pt x="31" y="106"/>
                  <a:pt x="45" y="9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16">
            <a:extLst>
              <a:ext uri="{FF2B5EF4-FFF2-40B4-BE49-F238E27FC236}">
                <a16:creationId xmlns="" xmlns:a16="http://schemas.microsoft.com/office/drawing/2014/main" id="{D5045BD9-EB3D-4394-AF53-2F2B5F80D460}"/>
              </a:ext>
            </a:extLst>
          </p:cNvPr>
          <p:cNvSpPr>
            <a:spLocks/>
          </p:cNvSpPr>
          <p:nvPr/>
        </p:nvSpPr>
        <p:spPr bwMode="auto">
          <a:xfrm>
            <a:off x="3569985" y="2074595"/>
            <a:ext cx="1719293" cy="1959576"/>
          </a:xfrm>
          <a:custGeom>
            <a:avLst/>
            <a:gdLst>
              <a:gd name="T0" fmla="*/ 216 w 274"/>
              <a:gd name="T1" fmla="*/ 79 h 274"/>
              <a:gd name="T2" fmla="*/ 234 w 274"/>
              <a:gd name="T3" fmla="*/ 98 h 274"/>
              <a:gd name="T4" fmla="*/ 270 w 274"/>
              <a:gd name="T5" fmla="*/ 134 h 274"/>
              <a:gd name="T6" fmla="*/ 274 w 274"/>
              <a:gd name="T7" fmla="*/ 138 h 274"/>
              <a:gd name="T8" fmla="*/ 227 w 274"/>
              <a:gd name="T9" fmla="*/ 184 h 274"/>
              <a:gd name="T10" fmla="*/ 226 w 274"/>
              <a:gd name="T11" fmla="*/ 184 h 274"/>
              <a:gd name="T12" fmla="*/ 214 w 274"/>
              <a:gd name="T13" fmla="*/ 163 h 274"/>
              <a:gd name="T14" fmla="*/ 171 w 274"/>
              <a:gd name="T15" fmla="*/ 146 h 274"/>
              <a:gd name="T16" fmla="*/ 144 w 274"/>
              <a:gd name="T17" fmla="*/ 187 h 274"/>
              <a:gd name="T18" fmla="*/ 174 w 274"/>
              <a:gd name="T19" fmla="*/ 223 h 274"/>
              <a:gd name="T20" fmla="*/ 183 w 274"/>
              <a:gd name="T21" fmla="*/ 227 h 274"/>
              <a:gd name="T22" fmla="*/ 136 w 274"/>
              <a:gd name="T23" fmla="*/ 274 h 274"/>
              <a:gd name="T24" fmla="*/ 90 w 274"/>
              <a:gd name="T25" fmla="*/ 228 h 274"/>
              <a:gd name="T26" fmla="*/ 105 w 274"/>
              <a:gd name="T27" fmla="*/ 220 h 274"/>
              <a:gd name="T28" fmla="*/ 124 w 274"/>
              <a:gd name="T29" fmla="*/ 172 h 274"/>
              <a:gd name="T30" fmla="*/ 95 w 274"/>
              <a:gd name="T31" fmla="*/ 148 h 274"/>
              <a:gd name="T32" fmla="*/ 50 w 274"/>
              <a:gd name="T33" fmla="*/ 176 h 274"/>
              <a:gd name="T34" fmla="*/ 46 w 274"/>
              <a:gd name="T35" fmla="*/ 183 h 274"/>
              <a:gd name="T36" fmla="*/ 0 w 274"/>
              <a:gd name="T37" fmla="*/ 136 h 274"/>
              <a:gd name="T38" fmla="*/ 57 w 274"/>
              <a:gd name="T39" fmla="*/ 80 h 274"/>
              <a:gd name="T40" fmla="*/ 40 w 274"/>
              <a:gd name="T41" fmla="*/ 70 h 274"/>
              <a:gd name="T42" fmla="*/ 25 w 274"/>
              <a:gd name="T43" fmla="*/ 63 h 274"/>
              <a:gd name="T44" fmla="*/ 12 w 274"/>
              <a:gd name="T45" fmla="*/ 31 h 274"/>
              <a:gd name="T46" fmla="*/ 43 w 274"/>
              <a:gd name="T47" fmla="*/ 14 h 274"/>
              <a:gd name="T48" fmla="*/ 67 w 274"/>
              <a:gd name="T49" fmla="*/ 37 h 274"/>
              <a:gd name="T50" fmla="*/ 77 w 274"/>
              <a:gd name="T51" fmla="*/ 57 h 274"/>
              <a:gd name="T52" fmla="*/ 134 w 274"/>
              <a:gd name="T53" fmla="*/ 0 h 274"/>
              <a:gd name="T54" fmla="*/ 194 w 274"/>
              <a:gd name="T55" fmla="*/ 59 h 274"/>
              <a:gd name="T56" fmla="*/ 202 w 274"/>
              <a:gd name="T57" fmla="*/ 44 h 274"/>
              <a:gd name="T58" fmla="*/ 211 w 274"/>
              <a:gd name="T59" fmla="*/ 28 h 274"/>
              <a:gd name="T60" fmla="*/ 246 w 274"/>
              <a:gd name="T61" fmla="*/ 14 h 274"/>
              <a:gd name="T62" fmla="*/ 261 w 274"/>
              <a:gd name="T63" fmla="*/ 43 h 274"/>
              <a:gd name="T64" fmla="*/ 239 w 274"/>
              <a:gd name="T65" fmla="*/ 67 h 274"/>
              <a:gd name="T66" fmla="*/ 216 w 274"/>
              <a:gd name="T67" fmla="*/ 79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74" h="274">
                <a:moveTo>
                  <a:pt x="216" y="79"/>
                </a:moveTo>
                <a:cubicBezTo>
                  <a:pt x="222" y="86"/>
                  <a:pt x="228" y="92"/>
                  <a:pt x="234" y="98"/>
                </a:cubicBezTo>
                <a:cubicBezTo>
                  <a:pt x="246" y="110"/>
                  <a:pt x="258" y="122"/>
                  <a:pt x="270" y="134"/>
                </a:cubicBezTo>
                <a:cubicBezTo>
                  <a:pt x="272" y="136"/>
                  <a:pt x="274" y="138"/>
                  <a:pt x="274" y="138"/>
                </a:cubicBezTo>
                <a:cubicBezTo>
                  <a:pt x="274" y="138"/>
                  <a:pt x="242" y="169"/>
                  <a:pt x="227" y="184"/>
                </a:cubicBezTo>
                <a:cubicBezTo>
                  <a:pt x="227" y="184"/>
                  <a:pt x="227" y="184"/>
                  <a:pt x="226" y="184"/>
                </a:cubicBezTo>
                <a:cubicBezTo>
                  <a:pt x="222" y="177"/>
                  <a:pt x="218" y="170"/>
                  <a:pt x="214" y="163"/>
                </a:cubicBezTo>
                <a:cubicBezTo>
                  <a:pt x="204" y="149"/>
                  <a:pt x="186" y="142"/>
                  <a:pt x="171" y="146"/>
                </a:cubicBezTo>
                <a:cubicBezTo>
                  <a:pt x="152" y="151"/>
                  <a:pt x="141" y="168"/>
                  <a:pt x="144" y="187"/>
                </a:cubicBezTo>
                <a:cubicBezTo>
                  <a:pt x="147" y="205"/>
                  <a:pt x="159" y="215"/>
                  <a:pt x="174" y="223"/>
                </a:cubicBezTo>
                <a:cubicBezTo>
                  <a:pt x="177" y="224"/>
                  <a:pt x="180" y="226"/>
                  <a:pt x="183" y="227"/>
                </a:cubicBezTo>
                <a:cubicBezTo>
                  <a:pt x="167" y="243"/>
                  <a:pt x="151" y="259"/>
                  <a:pt x="136" y="274"/>
                </a:cubicBezTo>
                <a:cubicBezTo>
                  <a:pt x="121" y="259"/>
                  <a:pt x="106" y="244"/>
                  <a:pt x="90" y="228"/>
                </a:cubicBezTo>
                <a:cubicBezTo>
                  <a:pt x="95" y="226"/>
                  <a:pt x="100" y="223"/>
                  <a:pt x="105" y="220"/>
                </a:cubicBezTo>
                <a:cubicBezTo>
                  <a:pt x="122" y="210"/>
                  <a:pt x="130" y="191"/>
                  <a:pt x="124" y="172"/>
                </a:cubicBezTo>
                <a:cubicBezTo>
                  <a:pt x="121" y="160"/>
                  <a:pt x="107" y="149"/>
                  <a:pt x="95" y="148"/>
                </a:cubicBezTo>
                <a:cubicBezTo>
                  <a:pt x="74" y="146"/>
                  <a:pt x="60" y="156"/>
                  <a:pt x="50" y="176"/>
                </a:cubicBezTo>
                <a:cubicBezTo>
                  <a:pt x="49" y="178"/>
                  <a:pt x="47" y="181"/>
                  <a:pt x="46" y="183"/>
                </a:cubicBezTo>
                <a:cubicBezTo>
                  <a:pt x="31" y="167"/>
                  <a:pt x="15" y="152"/>
                  <a:pt x="0" y="136"/>
                </a:cubicBezTo>
                <a:cubicBezTo>
                  <a:pt x="18" y="118"/>
                  <a:pt x="37" y="99"/>
                  <a:pt x="57" y="80"/>
                </a:cubicBezTo>
                <a:cubicBezTo>
                  <a:pt x="50" y="76"/>
                  <a:pt x="45" y="73"/>
                  <a:pt x="40" y="70"/>
                </a:cubicBezTo>
                <a:cubicBezTo>
                  <a:pt x="35" y="68"/>
                  <a:pt x="30" y="66"/>
                  <a:pt x="25" y="63"/>
                </a:cubicBezTo>
                <a:cubicBezTo>
                  <a:pt x="14" y="55"/>
                  <a:pt x="9" y="44"/>
                  <a:pt x="12" y="31"/>
                </a:cubicBezTo>
                <a:cubicBezTo>
                  <a:pt x="15" y="17"/>
                  <a:pt x="30" y="10"/>
                  <a:pt x="43" y="14"/>
                </a:cubicBezTo>
                <a:cubicBezTo>
                  <a:pt x="55" y="17"/>
                  <a:pt x="62" y="26"/>
                  <a:pt x="67" y="37"/>
                </a:cubicBezTo>
                <a:cubicBezTo>
                  <a:pt x="70" y="44"/>
                  <a:pt x="74" y="50"/>
                  <a:pt x="77" y="57"/>
                </a:cubicBezTo>
                <a:cubicBezTo>
                  <a:pt x="95" y="39"/>
                  <a:pt x="116" y="19"/>
                  <a:pt x="134" y="0"/>
                </a:cubicBezTo>
                <a:cubicBezTo>
                  <a:pt x="145" y="11"/>
                  <a:pt x="194" y="59"/>
                  <a:pt x="194" y="59"/>
                </a:cubicBezTo>
                <a:cubicBezTo>
                  <a:pt x="194" y="59"/>
                  <a:pt x="200" y="49"/>
                  <a:pt x="202" y="44"/>
                </a:cubicBezTo>
                <a:cubicBezTo>
                  <a:pt x="205" y="39"/>
                  <a:pt x="208" y="33"/>
                  <a:pt x="211" y="28"/>
                </a:cubicBezTo>
                <a:cubicBezTo>
                  <a:pt x="218" y="15"/>
                  <a:pt x="234" y="10"/>
                  <a:pt x="246" y="14"/>
                </a:cubicBezTo>
                <a:cubicBezTo>
                  <a:pt x="257" y="19"/>
                  <a:pt x="263" y="30"/>
                  <a:pt x="261" y="43"/>
                </a:cubicBezTo>
                <a:cubicBezTo>
                  <a:pt x="258" y="55"/>
                  <a:pt x="250" y="62"/>
                  <a:pt x="239" y="67"/>
                </a:cubicBezTo>
                <a:cubicBezTo>
                  <a:pt x="231" y="71"/>
                  <a:pt x="224" y="75"/>
                  <a:pt x="216" y="7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3414089A-AC40-4C9D-ABF9-FE46517AA958}"/>
              </a:ext>
            </a:extLst>
          </p:cNvPr>
          <p:cNvSpPr txBox="1"/>
          <p:nvPr/>
        </p:nvSpPr>
        <p:spPr>
          <a:xfrm>
            <a:off x="1243298" y="878824"/>
            <a:ext cx="52478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РМЦ: подготовка педагогов ДО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30877DDC-4409-47B9-9128-0C38930DA68C}"/>
              </a:ext>
            </a:extLst>
          </p:cNvPr>
          <p:cNvSpPr txBox="1"/>
          <p:nvPr/>
        </p:nvSpPr>
        <p:spPr>
          <a:xfrm>
            <a:off x="491329" y="3016307"/>
            <a:ext cx="16468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ru-RU" dirty="0" smtClean="0">
                <a:latin typeface="Open Sans" panose="020B0606030504020204" pitchFamily="34" charset="0"/>
              </a:rPr>
              <a:t>Переподготовка и повышение квалификации – более 20 ДПП</a:t>
            </a:r>
            <a:endParaRPr kumimoji="0" lang="en-GB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F363F73B-FCFF-45AF-9844-E45C003FBB3A}"/>
              </a:ext>
            </a:extLst>
          </p:cNvPr>
          <p:cNvSpPr txBox="1"/>
          <p:nvPr/>
        </p:nvSpPr>
        <p:spPr>
          <a:xfrm>
            <a:off x="491329" y="4363505"/>
            <a:ext cx="16468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ru-RU" dirty="0" smtClean="0">
                <a:latin typeface="Open Sans" panose="020B0606030504020204" pitchFamily="34" charset="0"/>
              </a:rPr>
              <a:t>Конкурсы профессионального мастерства – 5 </a:t>
            </a:r>
            <a:endParaRPr kumimoji="0" lang="en-GB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0B7FFB8B-046C-42E6-8DAC-F3D090B92E10}"/>
              </a:ext>
            </a:extLst>
          </p:cNvPr>
          <p:cNvSpPr/>
          <p:nvPr/>
        </p:nvSpPr>
        <p:spPr>
          <a:xfrm>
            <a:off x="574258" y="2818639"/>
            <a:ext cx="1511598" cy="829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859A254B-3AD9-4711-A1D4-C903831287DD}"/>
              </a:ext>
            </a:extLst>
          </p:cNvPr>
          <p:cNvSpPr/>
          <p:nvPr/>
        </p:nvSpPr>
        <p:spPr>
          <a:xfrm>
            <a:off x="574258" y="4184889"/>
            <a:ext cx="1511598" cy="829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4B718389-B036-4067-8B3C-44445CA4D57C}"/>
              </a:ext>
            </a:extLst>
          </p:cNvPr>
          <p:cNvSpPr txBox="1"/>
          <p:nvPr/>
        </p:nvSpPr>
        <p:spPr>
          <a:xfrm>
            <a:off x="6754017" y="2852535"/>
            <a:ext cx="164686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ru-RU" dirty="0" smtClean="0">
                <a:latin typeface="Open Sans" panose="020B0606030504020204" pitchFamily="34" charset="0"/>
              </a:rPr>
              <a:t>Сертификация программ в навигаторе ПФДО</a:t>
            </a:r>
            <a:r>
              <a:rPr lang="en-US" dirty="0" smtClean="0">
                <a:latin typeface="Open Sans" panose="020B0606030504020204" pitchFamily="34" charset="0"/>
              </a:rPr>
              <a:t> </a:t>
            </a:r>
            <a:r>
              <a:rPr lang="ru-RU" dirty="0" smtClean="0">
                <a:latin typeface="Open Sans" panose="020B0606030504020204" pitchFamily="34" charset="0"/>
              </a:rPr>
              <a:t>– более 1000 ДОП </a:t>
            </a:r>
            <a:endParaRPr kumimoji="0" lang="en-GB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979E66E9-0B51-4709-90AE-2D130933F07C}"/>
              </a:ext>
            </a:extLst>
          </p:cNvPr>
          <p:cNvSpPr txBox="1"/>
          <p:nvPr/>
        </p:nvSpPr>
        <p:spPr>
          <a:xfrm>
            <a:off x="6754017" y="4363518"/>
            <a:ext cx="16468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ru-RU" dirty="0" smtClean="0">
                <a:latin typeface="Open Sans" panose="020B0606030504020204" pitchFamily="34" charset="0"/>
              </a:rPr>
              <a:t>Выявление лучших практик - 9 базовых организаций </a:t>
            </a:r>
            <a:endParaRPr kumimoji="0" lang="en-GB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E08443D3-8BD1-4B2A-8047-37E5CE0F906D}"/>
              </a:ext>
            </a:extLst>
          </p:cNvPr>
          <p:cNvSpPr/>
          <p:nvPr/>
        </p:nvSpPr>
        <p:spPr>
          <a:xfrm>
            <a:off x="6836946" y="2709455"/>
            <a:ext cx="1511598" cy="8291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F251E839-43DB-4162-9FBD-EA1221AF9AE0}"/>
              </a:ext>
            </a:extLst>
          </p:cNvPr>
          <p:cNvSpPr/>
          <p:nvPr/>
        </p:nvSpPr>
        <p:spPr>
          <a:xfrm>
            <a:off x="6836946" y="4348665"/>
            <a:ext cx="1511598" cy="829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F0A7F174-D24C-4A0A-86E3-86440BD4DB3A}"/>
              </a:ext>
            </a:extLst>
          </p:cNvPr>
          <p:cNvSpPr txBox="1"/>
          <p:nvPr/>
        </p:nvSpPr>
        <p:spPr>
          <a:xfrm>
            <a:off x="4831313" y="6405852"/>
            <a:ext cx="4272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www.yourwebsite.com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91327" y="6185533"/>
            <a:ext cx="6597057" cy="523220"/>
          </a:xfrm>
          <a:prstGeom prst="rect">
            <a:avLst/>
          </a:prstGeom>
          <a:solidFill>
            <a:srgbClr val="B2B2B2"/>
          </a:solidFill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Всероссийское совещание работников сферы дополнительного образования,</a:t>
            </a:r>
          </a:p>
          <a:p>
            <a:r>
              <a:rPr lang="ru-RU" sz="1400" dirty="0" smtClean="0"/>
              <a:t>5-6 декабря 2019 года, Москва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062905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AE491266-3CD6-4965-8073-23E992C2E9AF}"/>
              </a:ext>
            </a:extLst>
          </p:cNvPr>
          <p:cNvGrpSpPr/>
          <p:nvPr/>
        </p:nvGrpSpPr>
        <p:grpSpPr>
          <a:xfrm>
            <a:off x="698428" y="4086921"/>
            <a:ext cx="7672388" cy="2609851"/>
            <a:chOff x="914400" y="2079625"/>
            <a:chExt cx="10636250" cy="2609850"/>
          </a:xfrm>
        </p:grpSpPr>
        <p:sp>
          <p:nvSpPr>
            <p:cNvPr id="3" name="Arrow: Chevron 2">
              <a:extLst>
                <a:ext uri="{FF2B5EF4-FFF2-40B4-BE49-F238E27FC236}">
                  <a16:creationId xmlns="" xmlns:a16="http://schemas.microsoft.com/office/drawing/2014/main" id="{C4940865-309A-435A-80F3-80104F6D24F2}"/>
                </a:ext>
              </a:extLst>
            </p:cNvPr>
            <p:cNvSpPr/>
            <p:nvPr/>
          </p:nvSpPr>
          <p:spPr>
            <a:xfrm>
              <a:off x="914400" y="2079625"/>
              <a:ext cx="3009645" cy="2609850"/>
            </a:xfrm>
            <a:prstGeom prst="chevron">
              <a:avLst>
                <a:gd name="adj" fmla="val 26399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282F39"/>
                </a:solidFill>
              </a:endParaRPr>
            </a:p>
          </p:txBody>
        </p:sp>
        <p:sp>
          <p:nvSpPr>
            <p:cNvPr id="6" name="Arrow: Chevron 5">
              <a:extLst>
                <a:ext uri="{FF2B5EF4-FFF2-40B4-BE49-F238E27FC236}">
                  <a16:creationId xmlns="" xmlns:a16="http://schemas.microsoft.com/office/drawing/2014/main" id="{F8D83CA8-F2D6-4B98-8BB8-70088C5E481F}"/>
                </a:ext>
              </a:extLst>
            </p:cNvPr>
            <p:cNvSpPr/>
            <p:nvPr/>
          </p:nvSpPr>
          <p:spPr>
            <a:xfrm>
              <a:off x="3459315" y="2079625"/>
              <a:ext cx="3009645" cy="2609850"/>
            </a:xfrm>
            <a:prstGeom prst="chevron">
              <a:avLst>
                <a:gd name="adj" fmla="val 26399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282F39"/>
                </a:solidFill>
              </a:endParaRPr>
            </a:p>
          </p:txBody>
        </p:sp>
        <p:sp>
          <p:nvSpPr>
            <p:cNvPr id="7" name="Arrow: Chevron 6">
              <a:extLst>
                <a:ext uri="{FF2B5EF4-FFF2-40B4-BE49-F238E27FC236}">
                  <a16:creationId xmlns="" xmlns:a16="http://schemas.microsoft.com/office/drawing/2014/main" id="{249443B9-17FB-465A-B335-F0C483849F03}"/>
                </a:ext>
              </a:extLst>
            </p:cNvPr>
            <p:cNvSpPr/>
            <p:nvPr/>
          </p:nvSpPr>
          <p:spPr>
            <a:xfrm>
              <a:off x="6002244" y="2079625"/>
              <a:ext cx="3009645" cy="2609850"/>
            </a:xfrm>
            <a:prstGeom prst="chevron">
              <a:avLst>
                <a:gd name="adj" fmla="val 26399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282F39"/>
                </a:solidFill>
              </a:endParaRPr>
            </a:p>
          </p:txBody>
        </p:sp>
        <p:sp>
          <p:nvSpPr>
            <p:cNvPr id="8" name="Arrow: Chevron 7">
              <a:extLst>
                <a:ext uri="{FF2B5EF4-FFF2-40B4-BE49-F238E27FC236}">
                  <a16:creationId xmlns="" xmlns:a16="http://schemas.microsoft.com/office/drawing/2014/main" id="{DCE687C4-67D4-459C-8082-2ACCCF0BF0EE}"/>
                </a:ext>
              </a:extLst>
            </p:cNvPr>
            <p:cNvSpPr/>
            <p:nvPr/>
          </p:nvSpPr>
          <p:spPr>
            <a:xfrm>
              <a:off x="8541005" y="2079625"/>
              <a:ext cx="3009645" cy="2609850"/>
            </a:xfrm>
            <a:prstGeom prst="chevron">
              <a:avLst>
                <a:gd name="adj" fmla="val 26399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282F39"/>
                </a:solidFill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931A6F98-3C9A-4146-9DA8-E4CB72200585}"/>
              </a:ext>
            </a:extLst>
          </p:cNvPr>
          <p:cNvSpPr txBox="1"/>
          <p:nvPr/>
        </p:nvSpPr>
        <p:spPr>
          <a:xfrm>
            <a:off x="521185" y="2532937"/>
            <a:ext cx="77694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solidFill>
                  <a:srgbClr val="282F39"/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Участие научной лаборатории ЯГПУ им. К.Д. Ушинского в ППК</a:t>
            </a:r>
            <a:endParaRPr lang="en-GB" sz="3600" b="1" dirty="0">
              <a:solidFill>
                <a:srgbClr val="282F39"/>
              </a:solidFill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C6C4F309-5697-47D4-B491-35FDBCB48E46}"/>
              </a:ext>
            </a:extLst>
          </p:cNvPr>
          <p:cNvSpPr txBox="1"/>
          <p:nvPr/>
        </p:nvSpPr>
        <p:spPr>
          <a:xfrm>
            <a:off x="1009937" y="4124696"/>
            <a:ext cx="1433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400" b="1" dirty="0" err="1" smtClean="0">
                <a:solidFill>
                  <a:srgbClr val="FFFFFF"/>
                </a:solidFill>
                <a:latin typeface="Open Sans" panose="020B0606030504020204" pitchFamily="34" charset="0"/>
              </a:rPr>
              <a:t>Вебинары</a:t>
            </a:r>
            <a:r>
              <a:rPr lang="ru-RU" sz="2400" b="1" dirty="0" smtClean="0">
                <a:solidFill>
                  <a:srgbClr val="FFFFFF"/>
                </a:solidFill>
                <a:latin typeface="Open Sans" panose="020B0606030504020204" pitchFamily="34" charset="0"/>
              </a:rPr>
              <a:t> </a:t>
            </a:r>
            <a:endParaRPr lang="en-GB" sz="2400" b="1" dirty="0">
              <a:solidFill>
                <a:srgbClr val="FFFFFF"/>
              </a:solidFill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59DC97F6-02FD-472E-BA18-F57693521EAD}"/>
              </a:ext>
            </a:extLst>
          </p:cNvPr>
          <p:cNvSpPr txBox="1"/>
          <p:nvPr/>
        </p:nvSpPr>
        <p:spPr>
          <a:xfrm>
            <a:off x="6683491" y="4109330"/>
            <a:ext cx="11776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 smtClean="0">
                <a:solidFill>
                  <a:srgbClr val="FFFFFF"/>
                </a:solidFill>
                <a:latin typeface="Open Sans" panose="020B0606030504020204" pitchFamily="34" charset="0"/>
              </a:rPr>
              <a:t>Анализ реализованных ДОП</a:t>
            </a:r>
            <a:endParaRPr lang="en-GB" sz="2000" b="1" dirty="0">
              <a:solidFill>
                <a:srgbClr val="FFFFFF"/>
              </a:solidFill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="" xmlns:a16="http://schemas.microsoft.com/office/drawing/2014/main" id="{0C70D80D-7241-49E5-B79F-F66023BD33BE}"/>
              </a:ext>
            </a:extLst>
          </p:cNvPr>
          <p:cNvGrpSpPr/>
          <p:nvPr/>
        </p:nvGrpSpPr>
        <p:grpSpPr>
          <a:xfrm>
            <a:off x="1593092" y="5474503"/>
            <a:ext cx="582756" cy="947751"/>
            <a:chOff x="7931851" y="2464731"/>
            <a:chExt cx="1002842" cy="1223210"/>
          </a:xfrm>
        </p:grpSpPr>
        <p:sp>
          <p:nvSpPr>
            <p:cNvPr id="23" name="Freeform 5">
              <a:extLst>
                <a:ext uri="{FF2B5EF4-FFF2-40B4-BE49-F238E27FC236}">
                  <a16:creationId xmlns="" xmlns:a16="http://schemas.microsoft.com/office/drawing/2014/main" id="{2EFDDA8C-F02D-451A-92D0-C379C57C68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20806" y="2650831"/>
              <a:ext cx="623981" cy="1037110"/>
            </a:xfrm>
            <a:custGeom>
              <a:avLst/>
              <a:gdLst>
                <a:gd name="T0" fmla="*/ 674 w 750"/>
                <a:gd name="T1" fmla="*/ 602 h 1237"/>
                <a:gd name="T2" fmla="*/ 750 w 750"/>
                <a:gd name="T3" fmla="*/ 376 h 1237"/>
                <a:gd name="T4" fmla="*/ 638 w 750"/>
                <a:gd name="T5" fmla="*/ 110 h 1237"/>
                <a:gd name="T6" fmla="*/ 370 w 750"/>
                <a:gd name="T7" fmla="*/ 2 h 1237"/>
                <a:gd name="T8" fmla="*/ 110 w 750"/>
                <a:gd name="T9" fmla="*/ 112 h 1237"/>
                <a:gd name="T10" fmla="*/ 1 w 750"/>
                <a:gd name="T11" fmla="*/ 373 h 1237"/>
                <a:gd name="T12" fmla="*/ 77 w 750"/>
                <a:gd name="T13" fmla="*/ 603 h 1237"/>
                <a:gd name="T14" fmla="*/ 205 w 750"/>
                <a:gd name="T15" fmla="*/ 976 h 1237"/>
                <a:gd name="T16" fmla="*/ 205 w 750"/>
                <a:gd name="T17" fmla="*/ 1120 h 1237"/>
                <a:gd name="T18" fmla="*/ 321 w 750"/>
                <a:gd name="T19" fmla="*/ 1237 h 1237"/>
                <a:gd name="T20" fmla="*/ 430 w 750"/>
                <a:gd name="T21" fmla="*/ 1237 h 1237"/>
                <a:gd name="T22" fmla="*/ 546 w 750"/>
                <a:gd name="T23" fmla="*/ 1120 h 1237"/>
                <a:gd name="T24" fmla="*/ 546 w 750"/>
                <a:gd name="T25" fmla="*/ 976 h 1237"/>
                <a:gd name="T26" fmla="*/ 674 w 750"/>
                <a:gd name="T27" fmla="*/ 602 h 1237"/>
                <a:gd name="T28" fmla="*/ 116 w 750"/>
                <a:gd name="T29" fmla="*/ 574 h 1237"/>
                <a:gd name="T30" fmla="*/ 49 w 750"/>
                <a:gd name="T31" fmla="*/ 373 h 1237"/>
                <a:gd name="T32" fmla="*/ 371 w 750"/>
                <a:gd name="T33" fmla="*/ 50 h 1237"/>
                <a:gd name="T34" fmla="*/ 605 w 750"/>
                <a:gd name="T35" fmla="*/ 144 h 1237"/>
                <a:gd name="T36" fmla="*/ 702 w 750"/>
                <a:gd name="T37" fmla="*/ 376 h 1237"/>
                <a:gd name="T38" fmla="*/ 636 w 750"/>
                <a:gd name="T39" fmla="*/ 573 h 1237"/>
                <a:gd name="T40" fmla="*/ 498 w 750"/>
                <a:gd name="T41" fmla="*/ 967 h 1237"/>
                <a:gd name="T42" fmla="*/ 253 w 750"/>
                <a:gd name="T43" fmla="*/ 967 h 1237"/>
                <a:gd name="T44" fmla="*/ 116 w 750"/>
                <a:gd name="T45" fmla="*/ 574 h 1237"/>
                <a:gd name="T46" fmla="*/ 253 w 750"/>
                <a:gd name="T47" fmla="*/ 1104 h 1237"/>
                <a:gd name="T48" fmla="*/ 253 w 750"/>
                <a:gd name="T49" fmla="*/ 1085 h 1237"/>
                <a:gd name="T50" fmla="*/ 498 w 750"/>
                <a:gd name="T51" fmla="*/ 1113 h 1237"/>
                <a:gd name="T52" fmla="*/ 498 w 750"/>
                <a:gd name="T53" fmla="*/ 1120 h 1237"/>
                <a:gd name="T54" fmla="*/ 497 w 750"/>
                <a:gd name="T55" fmla="*/ 1132 h 1237"/>
                <a:gd name="T56" fmla="*/ 253 w 750"/>
                <a:gd name="T57" fmla="*/ 1104 h 1237"/>
                <a:gd name="T58" fmla="*/ 253 w 750"/>
                <a:gd name="T59" fmla="*/ 1036 h 1237"/>
                <a:gd name="T60" fmla="*/ 253 w 750"/>
                <a:gd name="T61" fmla="*/ 1015 h 1237"/>
                <a:gd name="T62" fmla="*/ 498 w 750"/>
                <a:gd name="T63" fmla="*/ 1015 h 1237"/>
                <a:gd name="T64" fmla="*/ 498 w 750"/>
                <a:gd name="T65" fmla="*/ 1064 h 1237"/>
                <a:gd name="T66" fmla="*/ 253 w 750"/>
                <a:gd name="T67" fmla="*/ 1036 h 1237"/>
                <a:gd name="T68" fmla="*/ 321 w 750"/>
                <a:gd name="T69" fmla="*/ 1189 h 1237"/>
                <a:gd name="T70" fmla="*/ 262 w 750"/>
                <a:gd name="T71" fmla="*/ 1153 h 1237"/>
                <a:gd name="T72" fmla="*/ 468 w 750"/>
                <a:gd name="T73" fmla="*/ 1177 h 1237"/>
                <a:gd name="T74" fmla="*/ 430 w 750"/>
                <a:gd name="T75" fmla="*/ 1189 h 1237"/>
                <a:gd name="T76" fmla="*/ 321 w 750"/>
                <a:gd name="T77" fmla="*/ 1189 h 1237"/>
                <a:gd name="T78" fmla="*/ 321 w 750"/>
                <a:gd name="T79" fmla="*/ 1189 h 1237"/>
                <a:gd name="T80" fmla="*/ 321 w 750"/>
                <a:gd name="T81" fmla="*/ 1189 h 1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0" h="1237">
                  <a:moveTo>
                    <a:pt x="674" y="602"/>
                  </a:moveTo>
                  <a:cubicBezTo>
                    <a:pt x="724" y="537"/>
                    <a:pt x="750" y="459"/>
                    <a:pt x="750" y="376"/>
                  </a:cubicBezTo>
                  <a:cubicBezTo>
                    <a:pt x="750" y="275"/>
                    <a:pt x="710" y="180"/>
                    <a:pt x="638" y="110"/>
                  </a:cubicBezTo>
                  <a:cubicBezTo>
                    <a:pt x="566" y="39"/>
                    <a:pt x="471" y="0"/>
                    <a:pt x="370" y="2"/>
                  </a:cubicBezTo>
                  <a:cubicBezTo>
                    <a:pt x="272" y="3"/>
                    <a:pt x="180" y="42"/>
                    <a:pt x="110" y="112"/>
                  </a:cubicBezTo>
                  <a:cubicBezTo>
                    <a:pt x="41" y="182"/>
                    <a:pt x="2" y="275"/>
                    <a:pt x="1" y="373"/>
                  </a:cubicBezTo>
                  <a:cubicBezTo>
                    <a:pt x="0" y="457"/>
                    <a:pt x="27" y="536"/>
                    <a:pt x="77" y="603"/>
                  </a:cubicBezTo>
                  <a:cubicBezTo>
                    <a:pt x="160" y="711"/>
                    <a:pt x="205" y="843"/>
                    <a:pt x="205" y="976"/>
                  </a:cubicBezTo>
                  <a:cubicBezTo>
                    <a:pt x="205" y="1120"/>
                    <a:pt x="205" y="1120"/>
                    <a:pt x="205" y="1120"/>
                  </a:cubicBezTo>
                  <a:cubicBezTo>
                    <a:pt x="205" y="1185"/>
                    <a:pt x="257" y="1237"/>
                    <a:pt x="321" y="1237"/>
                  </a:cubicBezTo>
                  <a:cubicBezTo>
                    <a:pt x="430" y="1237"/>
                    <a:pt x="430" y="1237"/>
                    <a:pt x="430" y="1237"/>
                  </a:cubicBezTo>
                  <a:cubicBezTo>
                    <a:pt x="494" y="1237"/>
                    <a:pt x="546" y="1185"/>
                    <a:pt x="546" y="1120"/>
                  </a:cubicBezTo>
                  <a:cubicBezTo>
                    <a:pt x="546" y="976"/>
                    <a:pt x="546" y="976"/>
                    <a:pt x="546" y="976"/>
                  </a:cubicBezTo>
                  <a:cubicBezTo>
                    <a:pt x="546" y="842"/>
                    <a:pt x="590" y="713"/>
                    <a:pt x="674" y="602"/>
                  </a:cubicBezTo>
                  <a:close/>
                  <a:moveTo>
                    <a:pt x="116" y="574"/>
                  </a:moveTo>
                  <a:cubicBezTo>
                    <a:pt x="71" y="516"/>
                    <a:pt x="48" y="446"/>
                    <a:pt x="49" y="373"/>
                  </a:cubicBezTo>
                  <a:cubicBezTo>
                    <a:pt x="51" y="197"/>
                    <a:pt x="195" y="52"/>
                    <a:pt x="371" y="50"/>
                  </a:cubicBezTo>
                  <a:cubicBezTo>
                    <a:pt x="459" y="49"/>
                    <a:pt x="542" y="82"/>
                    <a:pt x="605" y="144"/>
                  </a:cubicBezTo>
                  <a:cubicBezTo>
                    <a:pt x="667" y="206"/>
                    <a:pt x="702" y="288"/>
                    <a:pt x="702" y="376"/>
                  </a:cubicBezTo>
                  <a:cubicBezTo>
                    <a:pt x="702" y="448"/>
                    <a:pt x="679" y="516"/>
                    <a:pt x="636" y="573"/>
                  </a:cubicBezTo>
                  <a:cubicBezTo>
                    <a:pt x="547" y="690"/>
                    <a:pt x="500" y="825"/>
                    <a:pt x="498" y="967"/>
                  </a:cubicBezTo>
                  <a:cubicBezTo>
                    <a:pt x="253" y="967"/>
                    <a:pt x="253" y="967"/>
                    <a:pt x="253" y="967"/>
                  </a:cubicBezTo>
                  <a:cubicBezTo>
                    <a:pt x="251" y="827"/>
                    <a:pt x="202" y="688"/>
                    <a:pt x="116" y="574"/>
                  </a:cubicBezTo>
                  <a:close/>
                  <a:moveTo>
                    <a:pt x="253" y="1104"/>
                  </a:moveTo>
                  <a:cubicBezTo>
                    <a:pt x="253" y="1085"/>
                    <a:pt x="253" y="1085"/>
                    <a:pt x="253" y="1085"/>
                  </a:cubicBezTo>
                  <a:cubicBezTo>
                    <a:pt x="498" y="1113"/>
                    <a:pt x="498" y="1113"/>
                    <a:pt x="498" y="1113"/>
                  </a:cubicBezTo>
                  <a:cubicBezTo>
                    <a:pt x="498" y="1120"/>
                    <a:pt x="498" y="1120"/>
                    <a:pt x="498" y="1120"/>
                  </a:cubicBezTo>
                  <a:cubicBezTo>
                    <a:pt x="498" y="1124"/>
                    <a:pt x="498" y="1128"/>
                    <a:pt x="497" y="1132"/>
                  </a:cubicBezTo>
                  <a:lnTo>
                    <a:pt x="253" y="1104"/>
                  </a:lnTo>
                  <a:close/>
                  <a:moveTo>
                    <a:pt x="253" y="1036"/>
                  </a:moveTo>
                  <a:cubicBezTo>
                    <a:pt x="253" y="1015"/>
                    <a:pt x="253" y="1015"/>
                    <a:pt x="253" y="1015"/>
                  </a:cubicBezTo>
                  <a:cubicBezTo>
                    <a:pt x="498" y="1015"/>
                    <a:pt x="498" y="1015"/>
                    <a:pt x="498" y="1015"/>
                  </a:cubicBezTo>
                  <a:cubicBezTo>
                    <a:pt x="498" y="1064"/>
                    <a:pt x="498" y="1064"/>
                    <a:pt x="498" y="1064"/>
                  </a:cubicBezTo>
                  <a:lnTo>
                    <a:pt x="253" y="1036"/>
                  </a:lnTo>
                  <a:close/>
                  <a:moveTo>
                    <a:pt x="321" y="1189"/>
                  </a:moveTo>
                  <a:cubicBezTo>
                    <a:pt x="296" y="1189"/>
                    <a:pt x="273" y="1174"/>
                    <a:pt x="262" y="1153"/>
                  </a:cubicBezTo>
                  <a:cubicBezTo>
                    <a:pt x="468" y="1177"/>
                    <a:pt x="468" y="1177"/>
                    <a:pt x="468" y="1177"/>
                  </a:cubicBezTo>
                  <a:cubicBezTo>
                    <a:pt x="457" y="1184"/>
                    <a:pt x="444" y="1189"/>
                    <a:pt x="430" y="1189"/>
                  </a:cubicBezTo>
                  <a:lnTo>
                    <a:pt x="321" y="1189"/>
                  </a:lnTo>
                  <a:close/>
                  <a:moveTo>
                    <a:pt x="321" y="1189"/>
                  </a:moveTo>
                  <a:cubicBezTo>
                    <a:pt x="321" y="1189"/>
                    <a:pt x="321" y="1189"/>
                    <a:pt x="321" y="118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rgbClr val="007A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4" name="Freeform 6">
              <a:extLst>
                <a:ext uri="{FF2B5EF4-FFF2-40B4-BE49-F238E27FC236}">
                  <a16:creationId xmlns="" xmlns:a16="http://schemas.microsoft.com/office/drawing/2014/main" id="{9216C7A6-BAB4-44DD-9F2C-807450B8D2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93151" y="2944496"/>
              <a:ext cx="44264" cy="75201"/>
            </a:xfrm>
            <a:custGeom>
              <a:avLst/>
              <a:gdLst>
                <a:gd name="T0" fmla="*/ 51 w 53"/>
                <a:gd name="T1" fmla="*/ 62 h 90"/>
                <a:gd name="T2" fmla="*/ 48 w 53"/>
                <a:gd name="T3" fmla="*/ 24 h 90"/>
                <a:gd name="T4" fmla="*/ 25 w 53"/>
                <a:gd name="T5" fmla="*/ 0 h 90"/>
                <a:gd name="T6" fmla="*/ 0 w 53"/>
                <a:gd name="T7" fmla="*/ 23 h 90"/>
                <a:gd name="T8" fmla="*/ 4 w 53"/>
                <a:gd name="T9" fmla="*/ 69 h 90"/>
                <a:gd name="T10" fmla="*/ 27 w 53"/>
                <a:gd name="T11" fmla="*/ 90 h 90"/>
                <a:gd name="T12" fmla="*/ 31 w 53"/>
                <a:gd name="T13" fmla="*/ 90 h 90"/>
                <a:gd name="T14" fmla="*/ 51 w 53"/>
                <a:gd name="T15" fmla="*/ 62 h 90"/>
                <a:gd name="T16" fmla="*/ 51 w 53"/>
                <a:gd name="T17" fmla="*/ 62 h 90"/>
                <a:gd name="T18" fmla="*/ 51 w 53"/>
                <a:gd name="T19" fmla="*/ 6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90">
                  <a:moveTo>
                    <a:pt x="51" y="62"/>
                  </a:moveTo>
                  <a:cubicBezTo>
                    <a:pt x="49" y="50"/>
                    <a:pt x="48" y="37"/>
                    <a:pt x="48" y="24"/>
                  </a:cubicBezTo>
                  <a:cubicBezTo>
                    <a:pt x="49" y="11"/>
                    <a:pt x="38" y="0"/>
                    <a:pt x="25" y="0"/>
                  </a:cubicBezTo>
                  <a:cubicBezTo>
                    <a:pt x="11" y="0"/>
                    <a:pt x="1" y="10"/>
                    <a:pt x="0" y="23"/>
                  </a:cubicBezTo>
                  <a:cubicBezTo>
                    <a:pt x="0" y="39"/>
                    <a:pt x="1" y="54"/>
                    <a:pt x="4" y="69"/>
                  </a:cubicBezTo>
                  <a:cubicBezTo>
                    <a:pt x="5" y="81"/>
                    <a:pt x="16" y="90"/>
                    <a:pt x="27" y="90"/>
                  </a:cubicBezTo>
                  <a:cubicBezTo>
                    <a:pt x="28" y="90"/>
                    <a:pt x="30" y="90"/>
                    <a:pt x="31" y="90"/>
                  </a:cubicBezTo>
                  <a:cubicBezTo>
                    <a:pt x="44" y="88"/>
                    <a:pt x="53" y="75"/>
                    <a:pt x="51" y="62"/>
                  </a:cubicBezTo>
                  <a:close/>
                  <a:moveTo>
                    <a:pt x="51" y="62"/>
                  </a:moveTo>
                  <a:cubicBezTo>
                    <a:pt x="51" y="62"/>
                    <a:pt x="51" y="62"/>
                    <a:pt x="51" y="6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srgbClr val="282F39"/>
                </a:solidFill>
              </a:endParaRPr>
            </a:p>
          </p:txBody>
        </p:sp>
        <p:sp>
          <p:nvSpPr>
            <p:cNvPr id="25" name="Freeform 7">
              <a:extLst>
                <a:ext uri="{FF2B5EF4-FFF2-40B4-BE49-F238E27FC236}">
                  <a16:creationId xmlns="" xmlns:a16="http://schemas.microsoft.com/office/drawing/2014/main" id="{3D8F563F-9230-4CAB-B26B-EB94AC50C1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15045" y="3044923"/>
              <a:ext cx="160397" cy="257493"/>
            </a:xfrm>
            <a:custGeom>
              <a:avLst/>
              <a:gdLst>
                <a:gd name="T0" fmla="*/ 166 w 193"/>
                <a:gd name="T1" fmla="*/ 307 h 307"/>
                <a:gd name="T2" fmla="*/ 174 w 193"/>
                <a:gd name="T3" fmla="*/ 306 h 307"/>
                <a:gd name="T4" fmla="*/ 189 w 193"/>
                <a:gd name="T5" fmla="*/ 275 h 307"/>
                <a:gd name="T6" fmla="*/ 71 w 193"/>
                <a:gd name="T7" fmla="*/ 51 h 307"/>
                <a:gd name="T8" fmla="*/ 49 w 193"/>
                <a:gd name="T9" fmla="*/ 16 h 307"/>
                <a:gd name="T10" fmla="*/ 16 w 193"/>
                <a:gd name="T11" fmla="*/ 6 h 307"/>
                <a:gd name="T12" fmla="*/ 6 w 193"/>
                <a:gd name="T13" fmla="*/ 38 h 307"/>
                <a:gd name="T14" fmla="*/ 33 w 193"/>
                <a:gd name="T15" fmla="*/ 80 h 307"/>
                <a:gd name="T16" fmla="*/ 143 w 193"/>
                <a:gd name="T17" fmla="*/ 290 h 307"/>
                <a:gd name="T18" fmla="*/ 166 w 193"/>
                <a:gd name="T19" fmla="*/ 307 h 307"/>
                <a:gd name="T20" fmla="*/ 166 w 193"/>
                <a:gd name="T21" fmla="*/ 307 h 307"/>
                <a:gd name="T22" fmla="*/ 166 w 193"/>
                <a:gd name="T23" fmla="*/ 3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3" h="307">
                  <a:moveTo>
                    <a:pt x="166" y="307"/>
                  </a:moveTo>
                  <a:cubicBezTo>
                    <a:pt x="169" y="307"/>
                    <a:pt x="171" y="306"/>
                    <a:pt x="174" y="306"/>
                  </a:cubicBezTo>
                  <a:cubicBezTo>
                    <a:pt x="186" y="301"/>
                    <a:pt x="193" y="288"/>
                    <a:pt x="189" y="275"/>
                  </a:cubicBezTo>
                  <a:cubicBezTo>
                    <a:pt x="162" y="194"/>
                    <a:pt x="123" y="119"/>
                    <a:pt x="71" y="51"/>
                  </a:cubicBezTo>
                  <a:cubicBezTo>
                    <a:pt x="63" y="40"/>
                    <a:pt x="55" y="28"/>
                    <a:pt x="49" y="16"/>
                  </a:cubicBezTo>
                  <a:cubicBezTo>
                    <a:pt x="43" y="4"/>
                    <a:pt x="28" y="0"/>
                    <a:pt x="16" y="6"/>
                  </a:cubicBezTo>
                  <a:cubicBezTo>
                    <a:pt x="5" y="12"/>
                    <a:pt x="0" y="26"/>
                    <a:pt x="6" y="38"/>
                  </a:cubicBezTo>
                  <a:cubicBezTo>
                    <a:pt x="14" y="53"/>
                    <a:pt x="23" y="67"/>
                    <a:pt x="33" y="80"/>
                  </a:cubicBezTo>
                  <a:cubicBezTo>
                    <a:pt x="81" y="144"/>
                    <a:pt x="119" y="215"/>
                    <a:pt x="143" y="290"/>
                  </a:cubicBezTo>
                  <a:cubicBezTo>
                    <a:pt x="147" y="300"/>
                    <a:pt x="156" y="307"/>
                    <a:pt x="166" y="307"/>
                  </a:cubicBezTo>
                  <a:close/>
                  <a:moveTo>
                    <a:pt x="166" y="307"/>
                  </a:moveTo>
                  <a:cubicBezTo>
                    <a:pt x="166" y="307"/>
                    <a:pt x="166" y="307"/>
                    <a:pt x="166" y="30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srgbClr val="282F39"/>
                </a:solidFill>
              </a:endParaRPr>
            </a:p>
          </p:txBody>
        </p:sp>
        <p:sp>
          <p:nvSpPr>
            <p:cNvPr id="26" name="Freeform 8">
              <a:extLst>
                <a:ext uri="{FF2B5EF4-FFF2-40B4-BE49-F238E27FC236}">
                  <a16:creationId xmlns="" xmlns:a16="http://schemas.microsoft.com/office/drawing/2014/main" id="{E9573E48-413D-425B-8A0B-717DF75C4B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85816" y="3030644"/>
              <a:ext cx="71870" cy="89004"/>
            </a:xfrm>
            <a:custGeom>
              <a:avLst/>
              <a:gdLst>
                <a:gd name="T0" fmla="*/ 69 w 86"/>
                <a:gd name="T1" fmla="*/ 5 h 106"/>
                <a:gd name="T2" fmla="*/ 37 w 86"/>
                <a:gd name="T3" fmla="*/ 18 h 106"/>
                <a:gd name="T4" fmla="*/ 8 w 86"/>
                <a:gd name="T5" fmla="*/ 68 h 106"/>
                <a:gd name="T6" fmla="*/ 12 w 86"/>
                <a:gd name="T7" fmla="*/ 102 h 106"/>
                <a:gd name="T8" fmla="*/ 27 w 86"/>
                <a:gd name="T9" fmla="*/ 106 h 106"/>
                <a:gd name="T10" fmla="*/ 46 w 86"/>
                <a:gd name="T11" fmla="*/ 97 h 106"/>
                <a:gd name="T12" fmla="*/ 81 w 86"/>
                <a:gd name="T13" fmla="*/ 37 h 106"/>
                <a:gd name="T14" fmla="*/ 69 w 86"/>
                <a:gd name="T15" fmla="*/ 5 h 106"/>
                <a:gd name="T16" fmla="*/ 69 w 86"/>
                <a:gd name="T17" fmla="*/ 5 h 106"/>
                <a:gd name="T18" fmla="*/ 69 w 86"/>
                <a:gd name="T1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106">
                  <a:moveTo>
                    <a:pt x="69" y="5"/>
                  </a:moveTo>
                  <a:cubicBezTo>
                    <a:pt x="56" y="0"/>
                    <a:pt x="42" y="6"/>
                    <a:pt x="37" y="18"/>
                  </a:cubicBezTo>
                  <a:cubicBezTo>
                    <a:pt x="29" y="36"/>
                    <a:pt x="20" y="52"/>
                    <a:pt x="8" y="68"/>
                  </a:cubicBezTo>
                  <a:cubicBezTo>
                    <a:pt x="0" y="79"/>
                    <a:pt x="2" y="94"/>
                    <a:pt x="12" y="102"/>
                  </a:cubicBezTo>
                  <a:cubicBezTo>
                    <a:pt x="17" y="105"/>
                    <a:pt x="22" y="106"/>
                    <a:pt x="27" y="106"/>
                  </a:cubicBezTo>
                  <a:cubicBezTo>
                    <a:pt x="34" y="106"/>
                    <a:pt x="41" y="103"/>
                    <a:pt x="46" y="97"/>
                  </a:cubicBezTo>
                  <a:cubicBezTo>
                    <a:pt x="60" y="78"/>
                    <a:pt x="72" y="58"/>
                    <a:pt x="81" y="37"/>
                  </a:cubicBezTo>
                  <a:cubicBezTo>
                    <a:pt x="86" y="25"/>
                    <a:pt x="81" y="11"/>
                    <a:pt x="69" y="5"/>
                  </a:cubicBezTo>
                  <a:close/>
                  <a:moveTo>
                    <a:pt x="69" y="5"/>
                  </a:moveTo>
                  <a:cubicBezTo>
                    <a:pt x="69" y="5"/>
                    <a:pt x="69" y="5"/>
                    <a:pt x="69" y="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srgbClr val="282F39"/>
                </a:solidFill>
              </a:endParaRPr>
            </a:p>
          </p:txBody>
        </p:sp>
        <p:sp>
          <p:nvSpPr>
            <p:cNvPr id="27" name="Freeform 9">
              <a:extLst>
                <a:ext uri="{FF2B5EF4-FFF2-40B4-BE49-F238E27FC236}">
                  <a16:creationId xmlns="" xmlns:a16="http://schemas.microsoft.com/office/drawing/2014/main" id="{0F22A048-3BC2-407C-B58A-9AAA1E55B3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13044" y="2724603"/>
              <a:ext cx="259397" cy="282719"/>
            </a:xfrm>
            <a:custGeom>
              <a:avLst/>
              <a:gdLst>
                <a:gd name="T0" fmla="*/ 24 w 312"/>
                <a:gd name="T1" fmla="*/ 48 h 337"/>
                <a:gd name="T2" fmla="*/ 264 w 312"/>
                <a:gd name="T3" fmla="*/ 288 h 337"/>
                <a:gd name="T4" fmla="*/ 263 w 312"/>
                <a:gd name="T5" fmla="*/ 311 h 337"/>
                <a:gd name="T6" fmla="*/ 285 w 312"/>
                <a:gd name="T7" fmla="*/ 337 h 337"/>
                <a:gd name="T8" fmla="*/ 287 w 312"/>
                <a:gd name="T9" fmla="*/ 337 h 337"/>
                <a:gd name="T10" fmla="*/ 311 w 312"/>
                <a:gd name="T11" fmla="*/ 315 h 337"/>
                <a:gd name="T12" fmla="*/ 312 w 312"/>
                <a:gd name="T13" fmla="*/ 288 h 337"/>
                <a:gd name="T14" fmla="*/ 24 w 312"/>
                <a:gd name="T15" fmla="*/ 0 h 337"/>
                <a:gd name="T16" fmla="*/ 0 w 312"/>
                <a:gd name="T17" fmla="*/ 24 h 337"/>
                <a:gd name="T18" fmla="*/ 24 w 312"/>
                <a:gd name="T19" fmla="*/ 48 h 337"/>
                <a:gd name="T20" fmla="*/ 24 w 312"/>
                <a:gd name="T21" fmla="*/ 48 h 337"/>
                <a:gd name="T22" fmla="*/ 24 w 312"/>
                <a:gd name="T23" fmla="*/ 4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" h="337">
                  <a:moveTo>
                    <a:pt x="24" y="48"/>
                  </a:moveTo>
                  <a:cubicBezTo>
                    <a:pt x="157" y="48"/>
                    <a:pt x="264" y="156"/>
                    <a:pt x="264" y="288"/>
                  </a:cubicBezTo>
                  <a:cubicBezTo>
                    <a:pt x="264" y="296"/>
                    <a:pt x="264" y="303"/>
                    <a:pt x="263" y="311"/>
                  </a:cubicBezTo>
                  <a:cubicBezTo>
                    <a:pt x="262" y="324"/>
                    <a:pt x="272" y="336"/>
                    <a:pt x="285" y="337"/>
                  </a:cubicBezTo>
                  <a:cubicBezTo>
                    <a:pt x="286" y="337"/>
                    <a:pt x="287" y="337"/>
                    <a:pt x="287" y="337"/>
                  </a:cubicBezTo>
                  <a:cubicBezTo>
                    <a:pt x="300" y="337"/>
                    <a:pt x="310" y="328"/>
                    <a:pt x="311" y="315"/>
                  </a:cubicBezTo>
                  <a:cubicBezTo>
                    <a:pt x="312" y="306"/>
                    <a:pt x="312" y="297"/>
                    <a:pt x="312" y="288"/>
                  </a:cubicBezTo>
                  <a:cubicBezTo>
                    <a:pt x="312" y="129"/>
                    <a:pt x="183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lose/>
                  <a:moveTo>
                    <a:pt x="24" y="48"/>
                  </a:moveTo>
                  <a:cubicBezTo>
                    <a:pt x="24" y="48"/>
                    <a:pt x="24" y="48"/>
                    <a:pt x="24" y="4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srgbClr val="282F39"/>
                </a:solidFill>
              </a:endParaRPr>
            </a:p>
          </p:txBody>
        </p:sp>
        <p:sp>
          <p:nvSpPr>
            <p:cNvPr id="28" name="Freeform 10">
              <a:extLst>
                <a:ext uri="{FF2B5EF4-FFF2-40B4-BE49-F238E27FC236}">
                  <a16:creationId xmlns="" xmlns:a16="http://schemas.microsoft.com/office/drawing/2014/main" id="{6CE035DE-7564-4AA5-B06E-DF156B4A06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13044" y="2464731"/>
              <a:ext cx="39980" cy="152306"/>
            </a:xfrm>
            <a:custGeom>
              <a:avLst/>
              <a:gdLst>
                <a:gd name="T0" fmla="*/ 24 w 48"/>
                <a:gd name="T1" fmla="*/ 182 h 182"/>
                <a:gd name="T2" fmla="*/ 48 w 48"/>
                <a:gd name="T3" fmla="*/ 158 h 182"/>
                <a:gd name="T4" fmla="*/ 48 w 48"/>
                <a:gd name="T5" fmla="*/ 24 h 182"/>
                <a:gd name="T6" fmla="*/ 24 w 48"/>
                <a:gd name="T7" fmla="*/ 0 h 182"/>
                <a:gd name="T8" fmla="*/ 0 w 48"/>
                <a:gd name="T9" fmla="*/ 24 h 182"/>
                <a:gd name="T10" fmla="*/ 0 w 48"/>
                <a:gd name="T11" fmla="*/ 158 h 182"/>
                <a:gd name="T12" fmla="*/ 24 w 48"/>
                <a:gd name="T13" fmla="*/ 182 h 182"/>
                <a:gd name="T14" fmla="*/ 24 w 48"/>
                <a:gd name="T15" fmla="*/ 182 h 182"/>
                <a:gd name="T16" fmla="*/ 24 w 48"/>
                <a:gd name="T17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82">
                  <a:moveTo>
                    <a:pt x="24" y="182"/>
                  </a:moveTo>
                  <a:cubicBezTo>
                    <a:pt x="38" y="182"/>
                    <a:pt x="48" y="172"/>
                    <a:pt x="48" y="158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11"/>
                    <a:pt x="38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72"/>
                    <a:pt x="11" y="182"/>
                    <a:pt x="24" y="182"/>
                  </a:cubicBezTo>
                  <a:close/>
                  <a:moveTo>
                    <a:pt x="24" y="182"/>
                  </a:moveTo>
                  <a:cubicBezTo>
                    <a:pt x="24" y="182"/>
                    <a:pt x="24" y="182"/>
                    <a:pt x="24" y="18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srgbClr val="282F39"/>
                </a:solidFill>
              </a:endParaRPr>
            </a:p>
          </p:txBody>
        </p:sp>
        <p:sp>
          <p:nvSpPr>
            <p:cNvPr id="29" name="Freeform 11">
              <a:extLst>
                <a:ext uri="{FF2B5EF4-FFF2-40B4-BE49-F238E27FC236}">
                  <a16:creationId xmlns="" xmlns:a16="http://schemas.microsoft.com/office/drawing/2014/main" id="{E32586E0-33E5-429E-B769-2F9CF4AC76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69830" y="2526606"/>
              <a:ext cx="101379" cy="140883"/>
            </a:xfrm>
            <a:custGeom>
              <a:avLst/>
              <a:gdLst>
                <a:gd name="T0" fmla="*/ 74 w 122"/>
                <a:gd name="T1" fmla="*/ 156 h 168"/>
                <a:gd name="T2" fmla="*/ 94 w 122"/>
                <a:gd name="T3" fmla="*/ 168 h 168"/>
                <a:gd name="T4" fmla="*/ 106 w 122"/>
                <a:gd name="T5" fmla="*/ 165 h 168"/>
                <a:gd name="T6" fmla="*/ 115 w 122"/>
                <a:gd name="T7" fmla="*/ 132 h 168"/>
                <a:gd name="T8" fmla="*/ 48 w 122"/>
                <a:gd name="T9" fmla="*/ 15 h 168"/>
                <a:gd name="T10" fmla="*/ 15 w 122"/>
                <a:gd name="T11" fmla="*/ 7 h 168"/>
                <a:gd name="T12" fmla="*/ 6 w 122"/>
                <a:gd name="T13" fmla="*/ 39 h 168"/>
                <a:gd name="T14" fmla="*/ 74 w 122"/>
                <a:gd name="T15" fmla="*/ 156 h 168"/>
                <a:gd name="T16" fmla="*/ 74 w 122"/>
                <a:gd name="T17" fmla="*/ 156 h 168"/>
                <a:gd name="T18" fmla="*/ 74 w 122"/>
                <a:gd name="T19" fmla="*/ 15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168">
                  <a:moveTo>
                    <a:pt x="74" y="156"/>
                  </a:moveTo>
                  <a:cubicBezTo>
                    <a:pt x="78" y="164"/>
                    <a:pt x="86" y="168"/>
                    <a:pt x="94" y="168"/>
                  </a:cubicBezTo>
                  <a:cubicBezTo>
                    <a:pt x="98" y="168"/>
                    <a:pt x="103" y="167"/>
                    <a:pt x="106" y="165"/>
                  </a:cubicBezTo>
                  <a:cubicBezTo>
                    <a:pt x="118" y="158"/>
                    <a:pt x="122" y="143"/>
                    <a:pt x="115" y="132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1" y="4"/>
                    <a:pt x="27" y="0"/>
                    <a:pt x="15" y="7"/>
                  </a:cubicBezTo>
                  <a:cubicBezTo>
                    <a:pt x="4" y="13"/>
                    <a:pt x="0" y="28"/>
                    <a:pt x="6" y="39"/>
                  </a:cubicBezTo>
                  <a:lnTo>
                    <a:pt x="74" y="156"/>
                  </a:lnTo>
                  <a:close/>
                  <a:moveTo>
                    <a:pt x="74" y="156"/>
                  </a:moveTo>
                  <a:cubicBezTo>
                    <a:pt x="74" y="156"/>
                    <a:pt x="74" y="156"/>
                    <a:pt x="74" y="15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srgbClr val="282F39"/>
                </a:solidFill>
              </a:endParaRPr>
            </a:p>
          </p:txBody>
        </p:sp>
        <p:sp>
          <p:nvSpPr>
            <p:cNvPr id="30" name="Freeform 12">
              <a:extLst>
                <a:ext uri="{FF2B5EF4-FFF2-40B4-BE49-F238E27FC236}">
                  <a16:creationId xmlns="" xmlns:a16="http://schemas.microsoft.com/office/drawing/2014/main" id="{C3C340CC-B063-435F-8CFC-90F0D0860F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30507" y="3132975"/>
              <a:ext cx="142311" cy="99951"/>
            </a:xfrm>
            <a:custGeom>
              <a:avLst/>
              <a:gdLst>
                <a:gd name="T0" fmla="*/ 155 w 171"/>
                <a:gd name="T1" fmla="*/ 74 h 119"/>
                <a:gd name="T2" fmla="*/ 39 w 171"/>
                <a:gd name="T3" fmla="*/ 7 h 119"/>
                <a:gd name="T4" fmla="*/ 6 w 171"/>
                <a:gd name="T5" fmla="*/ 15 h 119"/>
                <a:gd name="T6" fmla="*/ 15 w 171"/>
                <a:gd name="T7" fmla="*/ 48 h 119"/>
                <a:gd name="T8" fmla="*/ 131 w 171"/>
                <a:gd name="T9" fmla="*/ 115 h 119"/>
                <a:gd name="T10" fmla="*/ 143 w 171"/>
                <a:gd name="T11" fmla="*/ 119 h 119"/>
                <a:gd name="T12" fmla="*/ 164 w 171"/>
                <a:gd name="T13" fmla="*/ 107 h 119"/>
                <a:gd name="T14" fmla="*/ 155 w 171"/>
                <a:gd name="T15" fmla="*/ 74 h 119"/>
                <a:gd name="T16" fmla="*/ 155 w 171"/>
                <a:gd name="T17" fmla="*/ 74 h 119"/>
                <a:gd name="T18" fmla="*/ 155 w 171"/>
                <a:gd name="T19" fmla="*/ 7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1" h="119">
                  <a:moveTo>
                    <a:pt x="155" y="74"/>
                  </a:moveTo>
                  <a:cubicBezTo>
                    <a:pt x="39" y="7"/>
                    <a:pt x="39" y="7"/>
                    <a:pt x="39" y="7"/>
                  </a:cubicBezTo>
                  <a:cubicBezTo>
                    <a:pt x="27" y="0"/>
                    <a:pt x="13" y="4"/>
                    <a:pt x="6" y="15"/>
                  </a:cubicBezTo>
                  <a:cubicBezTo>
                    <a:pt x="0" y="27"/>
                    <a:pt x="3" y="42"/>
                    <a:pt x="15" y="48"/>
                  </a:cubicBezTo>
                  <a:cubicBezTo>
                    <a:pt x="131" y="115"/>
                    <a:pt x="131" y="115"/>
                    <a:pt x="131" y="115"/>
                  </a:cubicBezTo>
                  <a:cubicBezTo>
                    <a:pt x="135" y="118"/>
                    <a:pt x="139" y="119"/>
                    <a:pt x="143" y="119"/>
                  </a:cubicBezTo>
                  <a:cubicBezTo>
                    <a:pt x="152" y="119"/>
                    <a:pt x="160" y="114"/>
                    <a:pt x="164" y="107"/>
                  </a:cubicBezTo>
                  <a:cubicBezTo>
                    <a:pt x="171" y="95"/>
                    <a:pt x="167" y="80"/>
                    <a:pt x="155" y="74"/>
                  </a:cubicBezTo>
                  <a:close/>
                  <a:moveTo>
                    <a:pt x="155" y="74"/>
                  </a:moveTo>
                  <a:cubicBezTo>
                    <a:pt x="155" y="74"/>
                    <a:pt x="155" y="74"/>
                    <a:pt x="155" y="7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srgbClr val="282F39"/>
                </a:solidFill>
              </a:endParaRPr>
            </a:p>
          </p:txBody>
        </p:sp>
        <p:sp>
          <p:nvSpPr>
            <p:cNvPr id="31" name="Freeform 13">
              <a:extLst>
                <a:ext uri="{FF2B5EF4-FFF2-40B4-BE49-F238E27FC236}">
                  <a16:creationId xmlns="" xmlns:a16="http://schemas.microsoft.com/office/drawing/2014/main" id="{1471ED3B-E1EC-4E7C-B0C2-12C918C6D5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93726" y="2704613"/>
              <a:ext cx="142311" cy="98999"/>
            </a:xfrm>
            <a:custGeom>
              <a:avLst/>
              <a:gdLst>
                <a:gd name="T0" fmla="*/ 15 w 171"/>
                <a:gd name="T1" fmla="*/ 48 h 118"/>
                <a:gd name="T2" fmla="*/ 132 w 171"/>
                <a:gd name="T3" fmla="*/ 115 h 118"/>
                <a:gd name="T4" fmla="*/ 144 w 171"/>
                <a:gd name="T5" fmla="*/ 118 h 118"/>
                <a:gd name="T6" fmla="*/ 165 w 171"/>
                <a:gd name="T7" fmla="*/ 106 h 118"/>
                <a:gd name="T8" fmla="*/ 156 w 171"/>
                <a:gd name="T9" fmla="*/ 74 h 118"/>
                <a:gd name="T10" fmla="*/ 39 w 171"/>
                <a:gd name="T11" fmla="*/ 6 h 118"/>
                <a:gd name="T12" fmla="*/ 7 w 171"/>
                <a:gd name="T13" fmla="*/ 15 h 118"/>
                <a:gd name="T14" fmla="*/ 15 w 171"/>
                <a:gd name="T15" fmla="*/ 48 h 118"/>
                <a:gd name="T16" fmla="*/ 15 w 171"/>
                <a:gd name="T17" fmla="*/ 48 h 118"/>
                <a:gd name="T18" fmla="*/ 15 w 171"/>
                <a:gd name="T19" fmla="*/ 4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1" h="118">
                  <a:moveTo>
                    <a:pt x="15" y="48"/>
                  </a:moveTo>
                  <a:cubicBezTo>
                    <a:pt x="132" y="115"/>
                    <a:pt x="132" y="115"/>
                    <a:pt x="132" y="115"/>
                  </a:cubicBezTo>
                  <a:cubicBezTo>
                    <a:pt x="136" y="117"/>
                    <a:pt x="140" y="118"/>
                    <a:pt x="144" y="118"/>
                  </a:cubicBezTo>
                  <a:cubicBezTo>
                    <a:pt x="152" y="118"/>
                    <a:pt x="160" y="114"/>
                    <a:pt x="165" y="106"/>
                  </a:cubicBezTo>
                  <a:cubicBezTo>
                    <a:pt x="171" y="95"/>
                    <a:pt x="167" y="80"/>
                    <a:pt x="156" y="74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28" y="0"/>
                    <a:pt x="13" y="4"/>
                    <a:pt x="7" y="15"/>
                  </a:cubicBezTo>
                  <a:cubicBezTo>
                    <a:pt x="0" y="27"/>
                    <a:pt x="4" y="41"/>
                    <a:pt x="15" y="48"/>
                  </a:cubicBezTo>
                  <a:close/>
                  <a:moveTo>
                    <a:pt x="15" y="48"/>
                  </a:moveTo>
                  <a:cubicBezTo>
                    <a:pt x="15" y="48"/>
                    <a:pt x="15" y="48"/>
                    <a:pt x="15" y="4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srgbClr val="282F39"/>
                </a:solidFill>
              </a:endParaRPr>
            </a:p>
          </p:txBody>
        </p:sp>
        <p:sp>
          <p:nvSpPr>
            <p:cNvPr id="32" name="Freeform 14">
              <a:extLst>
                <a:ext uri="{FF2B5EF4-FFF2-40B4-BE49-F238E27FC236}">
                  <a16:creationId xmlns="" xmlns:a16="http://schemas.microsoft.com/office/drawing/2014/main" id="{044298CC-4D9B-4328-971B-2ED9C04EE8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82387" y="2949255"/>
              <a:ext cx="152306" cy="40457"/>
            </a:xfrm>
            <a:custGeom>
              <a:avLst/>
              <a:gdLst>
                <a:gd name="T0" fmla="*/ 159 w 183"/>
                <a:gd name="T1" fmla="*/ 0 h 48"/>
                <a:gd name="T2" fmla="*/ 24 w 183"/>
                <a:gd name="T3" fmla="*/ 0 h 48"/>
                <a:gd name="T4" fmla="*/ 0 w 183"/>
                <a:gd name="T5" fmla="*/ 24 h 48"/>
                <a:gd name="T6" fmla="*/ 24 w 183"/>
                <a:gd name="T7" fmla="*/ 48 h 48"/>
                <a:gd name="T8" fmla="*/ 159 w 183"/>
                <a:gd name="T9" fmla="*/ 48 h 48"/>
                <a:gd name="T10" fmla="*/ 183 w 183"/>
                <a:gd name="T11" fmla="*/ 24 h 48"/>
                <a:gd name="T12" fmla="*/ 159 w 183"/>
                <a:gd name="T13" fmla="*/ 0 h 48"/>
                <a:gd name="T14" fmla="*/ 159 w 183"/>
                <a:gd name="T15" fmla="*/ 0 h 48"/>
                <a:gd name="T16" fmla="*/ 159 w 183"/>
                <a:gd name="T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3" h="48">
                  <a:moveTo>
                    <a:pt x="159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8"/>
                    <a:pt x="24" y="48"/>
                  </a:cubicBezTo>
                  <a:cubicBezTo>
                    <a:pt x="159" y="48"/>
                    <a:pt x="159" y="48"/>
                    <a:pt x="159" y="48"/>
                  </a:cubicBezTo>
                  <a:cubicBezTo>
                    <a:pt x="172" y="48"/>
                    <a:pt x="183" y="38"/>
                    <a:pt x="183" y="24"/>
                  </a:cubicBezTo>
                  <a:cubicBezTo>
                    <a:pt x="183" y="11"/>
                    <a:pt x="172" y="0"/>
                    <a:pt x="159" y="0"/>
                  </a:cubicBezTo>
                  <a:close/>
                  <a:moveTo>
                    <a:pt x="159" y="0"/>
                  </a:moveTo>
                  <a:cubicBezTo>
                    <a:pt x="159" y="0"/>
                    <a:pt x="159" y="0"/>
                    <a:pt x="159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srgbClr val="282F39"/>
                </a:solidFill>
              </a:endParaRPr>
            </a:p>
          </p:txBody>
        </p:sp>
        <p:sp>
          <p:nvSpPr>
            <p:cNvPr id="33" name="Freeform 15">
              <a:extLst>
                <a:ext uri="{FF2B5EF4-FFF2-40B4-BE49-F238E27FC236}">
                  <a16:creationId xmlns="" xmlns:a16="http://schemas.microsoft.com/office/drawing/2014/main" id="{7285F61C-1032-40CE-A6B0-E198E6E268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31851" y="2949255"/>
              <a:ext cx="151355" cy="40457"/>
            </a:xfrm>
            <a:custGeom>
              <a:avLst/>
              <a:gdLst>
                <a:gd name="T0" fmla="*/ 182 w 182"/>
                <a:gd name="T1" fmla="*/ 24 h 48"/>
                <a:gd name="T2" fmla="*/ 158 w 182"/>
                <a:gd name="T3" fmla="*/ 0 h 48"/>
                <a:gd name="T4" fmla="*/ 24 w 182"/>
                <a:gd name="T5" fmla="*/ 0 h 48"/>
                <a:gd name="T6" fmla="*/ 0 w 182"/>
                <a:gd name="T7" fmla="*/ 24 h 48"/>
                <a:gd name="T8" fmla="*/ 24 w 182"/>
                <a:gd name="T9" fmla="*/ 48 h 48"/>
                <a:gd name="T10" fmla="*/ 158 w 182"/>
                <a:gd name="T11" fmla="*/ 48 h 48"/>
                <a:gd name="T12" fmla="*/ 182 w 182"/>
                <a:gd name="T13" fmla="*/ 24 h 48"/>
                <a:gd name="T14" fmla="*/ 182 w 182"/>
                <a:gd name="T15" fmla="*/ 24 h 48"/>
                <a:gd name="T16" fmla="*/ 182 w 182"/>
                <a:gd name="T17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2" h="48">
                  <a:moveTo>
                    <a:pt x="182" y="24"/>
                  </a:moveTo>
                  <a:cubicBezTo>
                    <a:pt x="182" y="11"/>
                    <a:pt x="172" y="0"/>
                    <a:pt x="158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8"/>
                    <a:pt x="24" y="48"/>
                  </a:cubicBezTo>
                  <a:cubicBezTo>
                    <a:pt x="158" y="48"/>
                    <a:pt x="158" y="48"/>
                    <a:pt x="158" y="48"/>
                  </a:cubicBezTo>
                  <a:cubicBezTo>
                    <a:pt x="172" y="48"/>
                    <a:pt x="182" y="38"/>
                    <a:pt x="182" y="24"/>
                  </a:cubicBezTo>
                  <a:close/>
                  <a:moveTo>
                    <a:pt x="182" y="24"/>
                  </a:moveTo>
                  <a:cubicBezTo>
                    <a:pt x="182" y="24"/>
                    <a:pt x="182" y="24"/>
                    <a:pt x="182" y="2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srgbClr val="282F39"/>
                </a:solidFill>
              </a:endParaRPr>
            </a:p>
          </p:txBody>
        </p:sp>
        <p:sp>
          <p:nvSpPr>
            <p:cNvPr id="34" name="Freeform 16">
              <a:extLst>
                <a:ext uri="{FF2B5EF4-FFF2-40B4-BE49-F238E27FC236}">
                  <a16:creationId xmlns="" xmlns:a16="http://schemas.microsoft.com/office/drawing/2014/main" id="{8403A79C-9266-4AE3-B54C-A922181F1D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30507" y="2704613"/>
              <a:ext cx="142311" cy="98999"/>
            </a:xfrm>
            <a:custGeom>
              <a:avLst/>
              <a:gdLst>
                <a:gd name="T0" fmla="*/ 27 w 171"/>
                <a:gd name="T1" fmla="*/ 118 h 118"/>
                <a:gd name="T2" fmla="*/ 39 w 171"/>
                <a:gd name="T3" fmla="*/ 115 h 118"/>
                <a:gd name="T4" fmla="*/ 155 w 171"/>
                <a:gd name="T5" fmla="*/ 48 h 118"/>
                <a:gd name="T6" fmla="*/ 164 w 171"/>
                <a:gd name="T7" fmla="*/ 15 h 118"/>
                <a:gd name="T8" fmla="*/ 131 w 171"/>
                <a:gd name="T9" fmla="*/ 6 h 118"/>
                <a:gd name="T10" fmla="*/ 15 w 171"/>
                <a:gd name="T11" fmla="*/ 74 h 118"/>
                <a:gd name="T12" fmla="*/ 6 w 171"/>
                <a:gd name="T13" fmla="*/ 106 h 118"/>
                <a:gd name="T14" fmla="*/ 27 w 171"/>
                <a:gd name="T15" fmla="*/ 118 h 118"/>
                <a:gd name="T16" fmla="*/ 27 w 171"/>
                <a:gd name="T17" fmla="*/ 118 h 118"/>
                <a:gd name="T18" fmla="*/ 27 w 171"/>
                <a:gd name="T19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1" h="118">
                  <a:moveTo>
                    <a:pt x="27" y="118"/>
                  </a:moveTo>
                  <a:cubicBezTo>
                    <a:pt x="31" y="118"/>
                    <a:pt x="35" y="117"/>
                    <a:pt x="39" y="115"/>
                  </a:cubicBezTo>
                  <a:cubicBezTo>
                    <a:pt x="155" y="48"/>
                    <a:pt x="155" y="48"/>
                    <a:pt x="155" y="48"/>
                  </a:cubicBezTo>
                  <a:cubicBezTo>
                    <a:pt x="167" y="41"/>
                    <a:pt x="171" y="27"/>
                    <a:pt x="164" y="15"/>
                  </a:cubicBezTo>
                  <a:cubicBezTo>
                    <a:pt x="157" y="4"/>
                    <a:pt x="143" y="0"/>
                    <a:pt x="131" y="6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3" y="80"/>
                    <a:pt x="0" y="95"/>
                    <a:pt x="6" y="106"/>
                  </a:cubicBezTo>
                  <a:cubicBezTo>
                    <a:pt x="11" y="114"/>
                    <a:pt x="19" y="118"/>
                    <a:pt x="27" y="118"/>
                  </a:cubicBezTo>
                  <a:close/>
                  <a:moveTo>
                    <a:pt x="27" y="118"/>
                  </a:moveTo>
                  <a:cubicBezTo>
                    <a:pt x="27" y="118"/>
                    <a:pt x="27" y="118"/>
                    <a:pt x="27" y="11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srgbClr val="282F39"/>
                </a:solidFill>
              </a:endParaRPr>
            </a:p>
          </p:txBody>
        </p:sp>
        <p:sp>
          <p:nvSpPr>
            <p:cNvPr id="35" name="Freeform 17">
              <a:extLst>
                <a:ext uri="{FF2B5EF4-FFF2-40B4-BE49-F238E27FC236}">
                  <a16:creationId xmlns="" xmlns:a16="http://schemas.microsoft.com/office/drawing/2014/main" id="{340FDC7F-D921-4C82-A33D-C615131435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93726" y="3132975"/>
              <a:ext cx="142311" cy="99951"/>
            </a:xfrm>
            <a:custGeom>
              <a:avLst/>
              <a:gdLst>
                <a:gd name="T0" fmla="*/ 132 w 171"/>
                <a:gd name="T1" fmla="*/ 7 h 119"/>
                <a:gd name="T2" fmla="*/ 15 w 171"/>
                <a:gd name="T3" fmla="*/ 74 h 119"/>
                <a:gd name="T4" fmla="*/ 7 w 171"/>
                <a:gd name="T5" fmla="*/ 107 h 119"/>
                <a:gd name="T6" fmla="*/ 28 w 171"/>
                <a:gd name="T7" fmla="*/ 119 h 119"/>
                <a:gd name="T8" fmla="*/ 39 w 171"/>
                <a:gd name="T9" fmla="*/ 115 h 119"/>
                <a:gd name="T10" fmla="*/ 156 w 171"/>
                <a:gd name="T11" fmla="*/ 48 h 119"/>
                <a:gd name="T12" fmla="*/ 165 w 171"/>
                <a:gd name="T13" fmla="*/ 15 h 119"/>
                <a:gd name="T14" fmla="*/ 132 w 171"/>
                <a:gd name="T15" fmla="*/ 7 h 119"/>
                <a:gd name="T16" fmla="*/ 132 w 171"/>
                <a:gd name="T17" fmla="*/ 7 h 119"/>
                <a:gd name="T18" fmla="*/ 132 w 171"/>
                <a:gd name="T19" fmla="*/ 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1" h="119">
                  <a:moveTo>
                    <a:pt x="132" y="7"/>
                  </a:moveTo>
                  <a:cubicBezTo>
                    <a:pt x="15" y="74"/>
                    <a:pt x="15" y="74"/>
                    <a:pt x="15" y="74"/>
                  </a:cubicBezTo>
                  <a:cubicBezTo>
                    <a:pt x="4" y="80"/>
                    <a:pt x="0" y="95"/>
                    <a:pt x="7" y="107"/>
                  </a:cubicBezTo>
                  <a:cubicBezTo>
                    <a:pt x="11" y="114"/>
                    <a:pt x="19" y="119"/>
                    <a:pt x="28" y="119"/>
                  </a:cubicBezTo>
                  <a:cubicBezTo>
                    <a:pt x="32" y="119"/>
                    <a:pt x="36" y="118"/>
                    <a:pt x="39" y="115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67" y="42"/>
                    <a:pt x="171" y="27"/>
                    <a:pt x="165" y="15"/>
                  </a:cubicBezTo>
                  <a:cubicBezTo>
                    <a:pt x="158" y="4"/>
                    <a:pt x="143" y="0"/>
                    <a:pt x="132" y="7"/>
                  </a:cubicBezTo>
                  <a:close/>
                  <a:moveTo>
                    <a:pt x="132" y="7"/>
                  </a:moveTo>
                  <a:cubicBezTo>
                    <a:pt x="132" y="7"/>
                    <a:pt x="132" y="7"/>
                    <a:pt x="132" y="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srgbClr val="282F39"/>
                </a:solidFill>
              </a:endParaRPr>
            </a:p>
          </p:txBody>
        </p:sp>
        <p:sp>
          <p:nvSpPr>
            <p:cNvPr id="36" name="Freeform 18">
              <a:extLst>
                <a:ext uri="{FF2B5EF4-FFF2-40B4-BE49-F238E27FC236}">
                  <a16:creationId xmlns="" xmlns:a16="http://schemas.microsoft.com/office/drawing/2014/main" id="{2BF628B5-F81A-4728-A432-DB8F52B68C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95336" y="2526606"/>
              <a:ext cx="101379" cy="140883"/>
            </a:xfrm>
            <a:custGeom>
              <a:avLst/>
              <a:gdLst>
                <a:gd name="T0" fmla="*/ 15 w 122"/>
                <a:gd name="T1" fmla="*/ 165 h 168"/>
                <a:gd name="T2" fmla="*/ 27 w 122"/>
                <a:gd name="T3" fmla="*/ 168 h 168"/>
                <a:gd name="T4" fmla="*/ 48 w 122"/>
                <a:gd name="T5" fmla="*/ 156 h 168"/>
                <a:gd name="T6" fmla="*/ 115 w 122"/>
                <a:gd name="T7" fmla="*/ 39 h 168"/>
                <a:gd name="T8" fmla="*/ 107 w 122"/>
                <a:gd name="T9" fmla="*/ 7 h 168"/>
                <a:gd name="T10" fmla="*/ 74 w 122"/>
                <a:gd name="T11" fmla="*/ 15 h 168"/>
                <a:gd name="T12" fmla="*/ 7 w 122"/>
                <a:gd name="T13" fmla="*/ 132 h 168"/>
                <a:gd name="T14" fmla="*/ 15 w 122"/>
                <a:gd name="T15" fmla="*/ 165 h 168"/>
                <a:gd name="T16" fmla="*/ 15 w 122"/>
                <a:gd name="T17" fmla="*/ 165 h 168"/>
                <a:gd name="T18" fmla="*/ 15 w 122"/>
                <a:gd name="T19" fmla="*/ 165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168">
                  <a:moveTo>
                    <a:pt x="15" y="165"/>
                  </a:moveTo>
                  <a:cubicBezTo>
                    <a:pt x="19" y="167"/>
                    <a:pt x="23" y="168"/>
                    <a:pt x="27" y="168"/>
                  </a:cubicBezTo>
                  <a:cubicBezTo>
                    <a:pt x="36" y="168"/>
                    <a:pt x="44" y="164"/>
                    <a:pt x="48" y="156"/>
                  </a:cubicBezTo>
                  <a:cubicBezTo>
                    <a:pt x="115" y="39"/>
                    <a:pt x="115" y="39"/>
                    <a:pt x="115" y="39"/>
                  </a:cubicBezTo>
                  <a:cubicBezTo>
                    <a:pt x="122" y="28"/>
                    <a:pt x="118" y="13"/>
                    <a:pt x="107" y="7"/>
                  </a:cubicBezTo>
                  <a:cubicBezTo>
                    <a:pt x="95" y="0"/>
                    <a:pt x="80" y="4"/>
                    <a:pt x="74" y="15"/>
                  </a:cubicBezTo>
                  <a:cubicBezTo>
                    <a:pt x="7" y="132"/>
                    <a:pt x="7" y="132"/>
                    <a:pt x="7" y="132"/>
                  </a:cubicBezTo>
                  <a:cubicBezTo>
                    <a:pt x="0" y="143"/>
                    <a:pt x="4" y="158"/>
                    <a:pt x="15" y="165"/>
                  </a:cubicBezTo>
                  <a:close/>
                  <a:moveTo>
                    <a:pt x="15" y="165"/>
                  </a:moveTo>
                  <a:cubicBezTo>
                    <a:pt x="15" y="165"/>
                    <a:pt x="15" y="165"/>
                    <a:pt x="15" y="16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srgbClr val="282F39"/>
                </a:solidFill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="" xmlns:a16="http://schemas.microsoft.com/office/drawing/2014/main" id="{C1541C22-8888-4AA8-BFF7-4D2C0F421F14}"/>
              </a:ext>
            </a:extLst>
          </p:cNvPr>
          <p:cNvGrpSpPr/>
          <p:nvPr/>
        </p:nvGrpSpPr>
        <p:grpSpPr>
          <a:xfrm>
            <a:off x="3312642" y="5530872"/>
            <a:ext cx="688834" cy="918223"/>
            <a:chOff x="2700338" y="8651875"/>
            <a:chExt cx="6545262" cy="6543675"/>
          </a:xfrm>
          <a:solidFill>
            <a:schemeClr val="bg1"/>
          </a:solidFill>
        </p:grpSpPr>
        <p:sp>
          <p:nvSpPr>
            <p:cNvPr id="38" name="Freeform 18">
              <a:extLst>
                <a:ext uri="{FF2B5EF4-FFF2-40B4-BE49-F238E27FC236}">
                  <a16:creationId xmlns="" xmlns:a16="http://schemas.microsoft.com/office/drawing/2014/main" id="{4CCFC18E-837A-4070-A539-49EF9E09BA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0338" y="10820400"/>
              <a:ext cx="4376737" cy="4375150"/>
            </a:xfrm>
            <a:custGeom>
              <a:avLst/>
              <a:gdLst>
                <a:gd name="T0" fmla="*/ 477 w 1376"/>
                <a:gd name="T1" fmla="*/ 1360 h 1376"/>
                <a:gd name="T2" fmla="*/ 312 w 1376"/>
                <a:gd name="T3" fmla="*/ 1212 h 1376"/>
                <a:gd name="T4" fmla="*/ 237 w 1376"/>
                <a:gd name="T5" fmla="*/ 1044 h 1376"/>
                <a:gd name="T6" fmla="*/ 64 w 1376"/>
                <a:gd name="T7" fmla="*/ 1013 h 1376"/>
                <a:gd name="T8" fmla="*/ 51 w 1376"/>
                <a:gd name="T9" fmla="*/ 793 h 1376"/>
                <a:gd name="T10" fmla="*/ 117 w 1376"/>
                <a:gd name="T11" fmla="*/ 621 h 1376"/>
                <a:gd name="T12" fmla="*/ 16 w 1376"/>
                <a:gd name="T13" fmla="*/ 476 h 1376"/>
                <a:gd name="T14" fmla="*/ 164 w 1376"/>
                <a:gd name="T15" fmla="*/ 312 h 1376"/>
                <a:gd name="T16" fmla="*/ 332 w 1376"/>
                <a:gd name="T17" fmla="*/ 237 h 1376"/>
                <a:gd name="T18" fmla="*/ 363 w 1376"/>
                <a:gd name="T19" fmla="*/ 63 h 1376"/>
                <a:gd name="T20" fmla="*/ 583 w 1376"/>
                <a:gd name="T21" fmla="*/ 51 h 1376"/>
                <a:gd name="T22" fmla="*/ 755 w 1376"/>
                <a:gd name="T23" fmla="*/ 116 h 1376"/>
                <a:gd name="T24" fmla="*/ 900 w 1376"/>
                <a:gd name="T25" fmla="*/ 16 h 1376"/>
                <a:gd name="T26" fmla="*/ 1064 w 1376"/>
                <a:gd name="T27" fmla="*/ 163 h 1376"/>
                <a:gd name="T28" fmla="*/ 1139 w 1376"/>
                <a:gd name="T29" fmla="*/ 331 h 1376"/>
                <a:gd name="T30" fmla="*/ 1313 w 1376"/>
                <a:gd name="T31" fmla="*/ 362 h 1376"/>
                <a:gd name="T32" fmla="*/ 1360 w 1376"/>
                <a:gd name="T33" fmla="*/ 476 h 1376"/>
                <a:gd name="T34" fmla="*/ 1260 w 1376"/>
                <a:gd name="T35" fmla="*/ 621 h 1376"/>
                <a:gd name="T36" fmla="*/ 1325 w 1376"/>
                <a:gd name="T37" fmla="*/ 793 h 1376"/>
                <a:gd name="T38" fmla="*/ 1313 w 1376"/>
                <a:gd name="T39" fmla="*/ 1013 h 1376"/>
                <a:gd name="T40" fmla="*/ 1139 w 1376"/>
                <a:gd name="T41" fmla="*/ 1044 h 1376"/>
                <a:gd name="T42" fmla="*/ 1064 w 1376"/>
                <a:gd name="T43" fmla="*/ 1212 h 1376"/>
                <a:gd name="T44" fmla="*/ 900 w 1376"/>
                <a:gd name="T45" fmla="*/ 1360 h 1376"/>
                <a:gd name="T46" fmla="*/ 755 w 1376"/>
                <a:gd name="T47" fmla="*/ 1259 h 1376"/>
                <a:gd name="T48" fmla="*/ 583 w 1376"/>
                <a:gd name="T49" fmla="*/ 1325 h 1376"/>
                <a:gd name="T50" fmla="*/ 403 w 1376"/>
                <a:gd name="T51" fmla="*/ 1230 h 1376"/>
                <a:gd name="T52" fmla="*/ 544 w 1376"/>
                <a:gd name="T53" fmla="*/ 1210 h 1376"/>
                <a:gd name="T54" fmla="*/ 748 w 1376"/>
                <a:gd name="T55" fmla="*/ 1167 h 1376"/>
                <a:gd name="T56" fmla="*/ 870 w 1376"/>
                <a:gd name="T57" fmla="*/ 1273 h 1376"/>
                <a:gd name="T58" fmla="*/ 956 w 1376"/>
                <a:gd name="T59" fmla="*/ 1159 h 1376"/>
                <a:gd name="T60" fmla="*/ 1070 w 1376"/>
                <a:gd name="T61" fmla="*/ 985 h 1376"/>
                <a:gd name="T62" fmla="*/ 1230 w 1376"/>
                <a:gd name="T63" fmla="*/ 973 h 1376"/>
                <a:gd name="T64" fmla="*/ 1211 w 1376"/>
                <a:gd name="T65" fmla="*/ 832 h 1376"/>
                <a:gd name="T66" fmla="*/ 1168 w 1376"/>
                <a:gd name="T67" fmla="*/ 628 h 1376"/>
                <a:gd name="T68" fmla="*/ 1274 w 1376"/>
                <a:gd name="T69" fmla="*/ 506 h 1376"/>
                <a:gd name="T70" fmla="*/ 1160 w 1376"/>
                <a:gd name="T71" fmla="*/ 420 h 1376"/>
                <a:gd name="T72" fmla="*/ 986 w 1376"/>
                <a:gd name="T73" fmla="*/ 306 h 1376"/>
                <a:gd name="T74" fmla="*/ 974 w 1376"/>
                <a:gd name="T75" fmla="*/ 146 h 1376"/>
                <a:gd name="T76" fmla="*/ 833 w 1376"/>
                <a:gd name="T77" fmla="*/ 165 h 1376"/>
                <a:gd name="T78" fmla="*/ 629 w 1376"/>
                <a:gd name="T79" fmla="*/ 208 h 1376"/>
                <a:gd name="T80" fmla="*/ 507 w 1376"/>
                <a:gd name="T81" fmla="*/ 102 h 1376"/>
                <a:gd name="T82" fmla="*/ 421 w 1376"/>
                <a:gd name="T83" fmla="*/ 216 h 1376"/>
                <a:gd name="T84" fmla="*/ 307 w 1376"/>
                <a:gd name="T85" fmla="*/ 390 h 1376"/>
                <a:gd name="T86" fmla="*/ 146 w 1376"/>
                <a:gd name="T87" fmla="*/ 402 h 1376"/>
                <a:gd name="T88" fmla="*/ 166 w 1376"/>
                <a:gd name="T89" fmla="*/ 543 h 1376"/>
                <a:gd name="T90" fmla="*/ 209 w 1376"/>
                <a:gd name="T91" fmla="*/ 747 h 1376"/>
                <a:gd name="T92" fmla="*/ 103 w 1376"/>
                <a:gd name="T93" fmla="*/ 869 h 1376"/>
                <a:gd name="T94" fmla="*/ 217 w 1376"/>
                <a:gd name="T95" fmla="*/ 955 h 1376"/>
                <a:gd name="T96" fmla="*/ 391 w 1376"/>
                <a:gd name="T97" fmla="*/ 1069 h 1376"/>
                <a:gd name="T98" fmla="*/ 403 w 1376"/>
                <a:gd name="T99" fmla="*/ 1230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376" h="1376">
                  <a:moveTo>
                    <a:pt x="509" y="1366"/>
                  </a:moveTo>
                  <a:cubicBezTo>
                    <a:pt x="498" y="1366"/>
                    <a:pt x="487" y="1364"/>
                    <a:pt x="477" y="1360"/>
                  </a:cubicBezTo>
                  <a:cubicBezTo>
                    <a:pt x="363" y="1312"/>
                    <a:pt x="363" y="1312"/>
                    <a:pt x="363" y="1312"/>
                  </a:cubicBezTo>
                  <a:cubicBezTo>
                    <a:pt x="324" y="1296"/>
                    <a:pt x="302" y="1253"/>
                    <a:pt x="312" y="1212"/>
                  </a:cubicBezTo>
                  <a:cubicBezTo>
                    <a:pt x="319" y="1188"/>
                    <a:pt x="325" y="1163"/>
                    <a:pt x="332" y="1139"/>
                  </a:cubicBezTo>
                  <a:cubicBezTo>
                    <a:pt x="297" y="1111"/>
                    <a:pt x="265" y="1079"/>
                    <a:pt x="237" y="1044"/>
                  </a:cubicBezTo>
                  <a:cubicBezTo>
                    <a:pt x="213" y="1051"/>
                    <a:pt x="188" y="1057"/>
                    <a:pt x="164" y="1064"/>
                  </a:cubicBezTo>
                  <a:cubicBezTo>
                    <a:pt x="123" y="1074"/>
                    <a:pt x="80" y="1052"/>
                    <a:pt x="64" y="1013"/>
                  </a:cubicBezTo>
                  <a:cubicBezTo>
                    <a:pt x="16" y="899"/>
                    <a:pt x="16" y="899"/>
                    <a:pt x="16" y="899"/>
                  </a:cubicBezTo>
                  <a:cubicBezTo>
                    <a:pt x="0" y="860"/>
                    <a:pt x="15" y="815"/>
                    <a:pt x="51" y="793"/>
                  </a:cubicBezTo>
                  <a:cubicBezTo>
                    <a:pt x="73" y="780"/>
                    <a:pt x="95" y="767"/>
                    <a:pt x="117" y="754"/>
                  </a:cubicBezTo>
                  <a:cubicBezTo>
                    <a:pt x="112" y="710"/>
                    <a:pt x="112" y="665"/>
                    <a:pt x="117" y="621"/>
                  </a:cubicBezTo>
                  <a:cubicBezTo>
                    <a:pt x="95" y="608"/>
                    <a:pt x="73" y="595"/>
                    <a:pt x="51" y="582"/>
                  </a:cubicBezTo>
                  <a:cubicBezTo>
                    <a:pt x="15" y="561"/>
                    <a:pt x="0" y="515"/>
                    <a:pt x="16" y="476"/>
                  </a:cubicBezTo>
                  <a:cubicBezTo>
                    <a:pt x="64" y="362"/>
                    <a:pt x="64" y="362"/>
                    <a:pt x="64" y="362"/>
                  </a:cubicBezTo>
                  <a:cubicBezTo>
                    <a:pt x="80" y="323"/>
                    <a:pt x="123" y="301"/>
                    <a:pt x="164" y="312"/>
                  </a:cubicBezTo>
                  <a:cubicBezTo>
                    <a:pt x="188" y="318"/>
                    <a:pt x="213" y="324"/>
                    <a:pt x="237" y="331"/>
                  </a:cubicBezTo>
                  <a:cubicBezTo>
                    <a:pt x="265" y="296"/>
                    <a:pt x="297" y="264"/>
                    <a:pt x="332" y="237"/>
                  </a:cubicBezTo>
                  <a:cubicBezTo>
                    <a:pt x="325" y="212"/>
                    <a:pt x="319" y="187"/>
                    <a:pt x="312" y="163"/>
                  </a:cubicBezTo>
                  <a:cubicBezTo>
                    <a:pt x="302" y="122"/>
                    <a:pt x="324" y="79"/>
                    <a:pt x="363" y="63"/>
                  </a:cubicBezTo>
                  <a:cubicBezTo>
                    <a:pt x="477" y="16"/>
                    <a:pt x="477" y="16"/>
                    <a:pt x="477" y="16"/>
                  </a:cubicBezTo>
                  <a:cubicBezTo>
                    <a:pt x="516" y="0"/>
                    <a:pt x="561" y="15"/>
                    <a:pt x="583" y="51"/>
                  </a:cubicBezTo>
                  <a:cubicBezTo>
                    <a:pt x="596" y="72"/>
                    <a:pt x="609" y="94"/>
                    <a:pt x="622" y="116"/>
                  </a:cubicBezTo>
                  <a:cubicBezTo>
                    <a:pt x="666" y="111"/>
                    <a:pt x="711" y="111"/>
                    <a:pt x="755" y="116"/>
                  </a:cubicBezTo>
                  <a:cubicBezTo>
                    <a:pt x="768" y="94"/>
                    <a:pt x="781" y="72"/>
                    <a:pt x="794" y="51"/>
                  </a:cubicBezTo>
                  <a:cubicBezTo>
                    <a:pt x="815" y="15"/>
                    <a:pt x="861" y="0"/>
                    <a:pt x="900" y="16"/>
                  </a:cubicBezTo>
                  <a:cubicBezTo>
                    <a:pt x="1014" y="63"/>
                    <a:pt x="1014" y="63"/>
                    <a:pt x="1014" y="63"/>
                  </a:cubicBezTo>
                  <a:cubicBezTo>
                    <a:pt x="1053" y="79"/>
                    <a:pt x="1075" y="122"/>
                    <a:pt x="1064" y="163"/>
                  </a:cubicBezTo>
                  <a:cubicBezTo>
                    <a:pt x="1058" y="187"/>
                    <a:pt x="1052" y="212"/>
                    <a:pt x="1045" y="237"/>
                  </a:cubicBezTo>
                  <a:cubicBezTo>
                    <a:pt x="1080" y="264"/>
                    <a:pt x="1112" y="296"/>
                    <a:pt x="1139" y="331"/>
                  </a:cubicBezTo>
                  <a:cubicBezTo>
                    <a:pt x="1164" y="324"/>
                    <a:pt x="1189" y="318"/>
                    <a:pt x="1213" y="312"/>
                  </a:cubicBezTo>
                  <a:cubicBezTo>
                    <a:pt x="1254" y="301"/>
                    <a:pt x="1297" y="323"/>
                    <a:pt x="1313" y="362"/>
                  </a:cubicBezTo>
                  <a:cubicBezTo>
                    <a:pt x="1360" y="476"/>
                    <a:pt x="1360" y="476"/>
                    <a:pt x="1360" y="476"/>
                  </a:cubicBezTo>
                  <a:cubicBezTo>
                    <a:pt x="1360" y="476"/>
                    <a:pt x="1360" y="476"/>
                    <a:pt x="1360" y="476"/>
                  </a:cubicBezTo>
                  <a:cubicBezTo>
                    <a:pt x="1376" y="515"/>
                    <a:pt x="1361" y="561"/>
                    <a:pt x="1325" y="582"/>
                  </a:cubicBezTo>
                  <a:cubicBezTo>
                    <a:pt x="1304" y="595"/>
                    <a:pt x="1282" y="608"/>
                    <a:pt x="1260" y="621"/>
                  </a:cubicBezTo>
                  <a:cubicBezTo>
                    <a:pt x="1265" y="665"/>
                    <a:pt x="1265" y="710"/>
                    <a:pt x="1260" y="754"/>
                  </a:cubicBezTo>
                  <a:cubicBezTo>
                    <a:pt x="1282" y="767"/>
                    <a:pt x="1304" y="780"/>
                    <a:pt x="1325" y="793"/>
                  </a:cubicBezTo>
                  <a:cubicBezTo>
                    <a:pt x="1361" y="815"/>
                    <a:pt x="1376" y="860"/>
                    <a:pt x="1360" y="899"/>
                  </a:cubicBezTo>
                  <a:cubicBezTo>
                    <a:pt x="1313" y="1013"/>
                    <a:pt x="1313" y="1013"/>
                    <a:pt x="1313" y="1013"/>
                  </a:cubicBezTo>
                  <a:cubicBezTo>
                    <a:pt x="1297" y="1052"/>
                    <a:pt x="1254" y="1074"/>
                    <a:pt x="1213" y="1064"/>
                  </a:cubicBezTo>
                  <a:cubicBezTo>
                    <a:pt x="1189" y="1057"/>
                    <a:pt x="1164" y="1051"/>
                    <a:pt x="1139" y="1044"/>
                  </a:cubicBezTo>
                  <a:cubicBezTo>
                    <a:pt x="1112" y="1079"/>
                    <a:pt x="1080" y="1111"/>
                    <a:pt x="1045" y="1139"/>
                  </a:cubicBezTo>
                  <a:cubicBezTo>
                    <a:pt x="1052" y="1164"/>
                    <a:pt x="1058" y="1188"/>
                    <a:pt x="1064" y="1212"/>
                  </a:cubicBezTo>
                  <a:cubicBezTo>
                    <a:pt x="1075" y="1253"/>
                    <a:pt x="1053" y="1296"/>
                    <a:pt x="1014" y="1312"/>
                  </a:cubicBezTo>
                  <a:cubicBezTo>
                    <a:pt x="900" y="1360"/>
                    <a:pt x="900" y="1360"/>
                    <a:pt x="900" y="1360"/>
                  </a:cubicBezTo>
                  <a:cubicBezTo>
                    <a:pt x="861" y="1376"/>
                    <a:pt x="815" y="1361"/>
                    <a:pt x="794" y="1325"/>
                  </a:cubicBezTo>
                  <a:cubicBezTo>
                    <a:pt x="781" y="1303"/>
                    <a:pt x="768" y="1281"/>
                    <a:pt x="755" y="1259"/>
                  </a:cubicBezTo>
                  <a:cubicBezTo>
                    <a:pt x="711" y="1264"/>
                    <a:pt x="666" y="1264"/>
                    <a:pt x="622" y="1259"/>
                  </a:cubicBezTo>
                  <a:cubicBezTo>
                    <a:pt x="609" y="1281"/>
                    <a:pt x="596" y="1303"/>
                    <a:pt x="583" y="1325"/>
                  </a:cubicBezTo>
                  <a:cubicBezTo>
                    <a:pt x="567" y="1351"/>
                    <a:pt x="539" y="1366"/>
                    <a:pt x="509" y="1366"/>
                  </a:cubicBezTo>
                  <a:close/>
                  <a:moveTo>
                    <a:pt x="403" y="1230"/>
                  </a:moveTo>
                  <a:cubicBezTo>
                    <a:pt x="507" y="1273"/>
                    <a:pt x="507" y="1273"/>
                    <a:pt x="507" y="1273"/>
                  </a:cubicBezTo>
                  <a:cubicBezTo>
                    <a:pt x="519" y="1252"/>
                    <a:pt x="532" y="1231"/>
                    <a:pt x="544" y="1210"/>
                  </a:cubicBezTo>
                  <a:cubicBezTo>
                    <a:pt x="562" y="1180"/>
                    <a:pt x="595" y="1163"/>
                    <a:pt x="629" y="1167"/>
                  </a:cubicBezTo>
                  <a:cubicBezTo>
                    <a:pt x="669" y="1172"/>
                    <a:pt x="708" y="1172"/>
                    <a:pt x="748" y="1167"/>
                  </a:cubicBezTo>
                  <a:cubicBezTo>
                    <a:pt x="782" y="1163"/>
                    <a:pt x="815" y="1180"/>
                    <a:pt x="833" y="1210"/>
                  </a:cubicBezTo>
                  <a:cubicBezTo>
                    <a:pt x="845" y="1231"/>
                    <a:pt x="857" y="1252"/>
                    <a:pt x="870" y="1273"/>
                  </a:cubicBezTo>
                  <a:cubicBezTo>
                    <a:pt x="974" y="1230"/>
                    <a:pt x="974" y="1230"/>
                    <a:pt x="974" y="1230"/>
                  </a:cubicBezTo>
                  <a:cubicBezTo>
                    <a:pt x="968" y="1206"/>
                    <a:pt x="962" y="1183"/>
                    <a:pt x="956" y="1159"/>
                  </a:cubicBezTo>
                  <a:cubicBezTo>
                    <a:pt x="947" y="1125"/>
                    <a:pt x="958" y="1090"/>
                    <a:pt x="986" y="1069"/>
                  </a:cubicBezTo>
                  <a:cubicBezTo>
                    <a:pt x="1017" y="1044"/>
                    <a:pt x="1045" y="1016"/>
                    <a:pt x="1070" y="985"/>
                  </a:cubicBezTo>
                  <a:cubicBezTo>
                    <a:pt x="1091" y="958"/>
                    <a:pt x="1126" y="946"/>
                    <a:pt x="1160" y="955"/>
                  </a:cubicBezTo>
                  <a:cubicBezTo>
                    <a:pt x="1183" y="961"/>
                    <a:pt x="1207" y="967"/>
                    <a:pt x="1230" y="973"/>
                  </a:cubicBezTo>
                  <a:cubicBezTo>
                    <a:pt x="1274" y="869"/>
                    <a:pt x="1274" y="869"/>
                    <a:pt x="1274" y="869"/>
                  </a:cubicBezTo>
                  <a:cubicBezTo>
                    <a:pt x="1253" y="856"/>
                    <a:pt x="1232" y="844"/>
                    <a:pt x="1211" y="832"/>
                  </a:cubicBezTo>
                  <a:cubicBezTo>
                    <a:pt x="1181" y="814"/>
                    <a:pt x="1164" y="781"/>
                    <a:pt x="1168" y="747"/>
                  </a:cubicBezTo>
                  <a:cubicBezTo>
                    <a:pt x="1173" y="707"/>
                    <a:pt x="1173" y="668"/>
                    <a:pt x="1168" y="628"/>
                  </a:cubicBezTo>
                  <a:cubicBezTo>
                    <a:pt x="1164" y="594"/>
                    <a:pt x="1181" y="561"/>
                    <a:pt x="1211" y="543"/>
                  </a:cubicBezTo>
                  <a:cubicBezTo>
                    <a:pt x="1232" y="531"/>
                    <a:pt x="1253" y="519"/>
                    <a:pt x="1274" y="506"/>
                  </a:cubicBezTo>
                  <a:cubicBezTo>
                    <a:pt x="1230" y="402"/>
                    <a:pt x="1230" y="402"/>
                    <a:pt x="1230" y="402"/>
                  </a:cubicBezTo>
                  <a:cubicBezTo>
                    <a:pt x="1207" y="408"/>
                    <a:pt x="1183" y="414"/>
                    <a:pt x="1160" y="420"/>
                  </a:cubicBezTo>
                  <a:cubicBezTo>
                    <a:pt x="1126" y="429"/>
                    <a:pt x="1091" y="418"/>
                    <a:pt x="1070" y="390"/>
                  </a:cubicBezTo>
                  <a:cubicBezTo>
                    <a:pt x="1045" y="359"/>
                    <a:pt x="1017" y="331"/>
                    <a:pt x="986" y="306"/>
                  </a:cubicBezTo>
                  <a:cubicBezTo>
                    <a:pt x="958" y="285"/>
                    <a:pt x="947" y="250"/>
                    <a:pt x="956" y="216"/>
                  </a:cubicBezTo>
                  <a:cubicBezTo>
                    <a:pt x="962" y="193"/>
                    <a:pt x="968" y="169"/>
                    <a:pt x="974" y="146"/>
                  </a:cubicBezTo>
                  <a:cubicBezTo>
                    <a:pt x="870" y="102"/>
                    <a:pt x="870" y="102"/>
                    <a:pt x="870" y="102"/>
                  </a:cubicBezTo>
                  <a:cubicBezTo>
                    <a:pt x="857" y="123"/>
                    <a:pt x="845" y="144"/>
                    <a:pt x="833" y="165"/>
                  </a:cubicBezTo>
                  <a:cubicBezTo>
                    <a:pt x="815" y="195"/>
                    <a:pt x="782" y="212"/>
                    <a:pt x="748" y="208"/>
                  </a:cubicBezTo>
                  <a:cubicBezTo>
                    <a:pt x="708" y="203"/>
                    <a:pt x="668" y="203"/>
                    <a:pt x="629" y="208"/>
                  </a:cubicBezTo>
                  <a:cubicBezTo>
                    <a:pt x="595" y="212"/>
                    <a:pt x="561" y="195"/>
                    <a:pt x="544" y="165"/>
                  </a:cubicBezTo>
                  <a:cubicBezTo>
                    <a:pt x="532" y="144"/>
                    <a:pt x="519" y="123"/>
                    <a:pt x="507" y="102"/>
                  </a:cubicBezTo>
                  <a:cubicBezTo>
                    <a:pt x="403" y="146"/>
                    <a:pt x="403" y="146"/>
                    <a:pt x="403" y="146"/>
                  </a:cubicBezTo>
                  <a:cubicBezTo>
                    <a:pt x="409" y="169"/>
                    <a:pt x="415" y="193"/>
                    <a:pt x="421" y="216"/>
                  </a:cubicBezTo>
                  <a:cubicBezTo>
                    <a:pt x="430" y="250"/>
                    <a:pt x="418" y="285"/>
                    <a:pt x="391" y="306"/>
                  </a:cubicBezTo>
                  <a:cubicBezTo>
                    <a:pt x="360" y="331"/>
                    <a:pt x="332" y="359"/>
                    <a:pt x="307" y="390"/>
                  </a:cubicBezTo>
                  <a:cubicBezTo>
                    <a:pt x="286" y="418"/>
                    <a:pt x="251" y="429"/>
                    <a:pt x="217" y="420"/>
                  </a:cubicBezTo>
                  <a:cubicBezTo>
                    <a:pt x="193" y="414"/>
                    <a:pt x="170" y="408"/>
                    <a:pt x="146" y="402"/>
                  </a:cubicBezTo>
                  <a:cubicBezTo>
                    <a:pt x="103" y="506"/>
                    <a:pt x="103" y="506"/>
                    <a:pt x="103" y="506"/>
                  </a:cubicBezTo>
                  <a:cubicBezTo>
                    <a:pt x="124" y="519"/>
                    <a:pt x="145" y="531"/>
                    <a:pt x="166" y="543"/>
                  </a:cubicBezTo>
                  <a:cubicBezTo>
                    <a:pt x="196" y="561"/>
                    <a:pt x="213" y="594"/>
                    <a:pt x="209" y="628"/>
                  </a:cubicBezTo>
                  <a:cubicBezTo>
                    <a:pt x="204" y="668"/>
                    <a:pt x="204" y="708"/>
                    <a:pt x="209" y="747"/>
                  </a:cubicBezTo>
                  <a:cubicBezTo>
                    <a:pt x="213" y="781"/>
                    <a:pt x="196" y="815"/>
                    <a:pt x="166" y="832"/>
                  </a:cubicBezTo>
                  <a:cubicBezTo>
                    <a:pt x="145" y="844"/>
                    <a:pt x="124" y="856"/>
                    <a:pt x="103" y="869"/>
                  </a:cubicBezTo>
                  <a:cubicBezTo>
                    <a:pt x="146" y="973"/>
                    <a:pt x="146" y="973"/>
                    <a:pt x="146" y="973"/>
                  </a:cubicBezTo>
                  <a:cubicBezTo>
                    <a:pt x="170" y="968"/>
                    <a:pt x="193" y="961"/>
                    <a:pt x="217" y="955"/>
                  </a:cubicBezTo>
                  <a:cubicBezTo>
                    <a:pt x="251" y="946"/>
                    <a:pt x="286" y="958"/>
                    <a:pt x="307" y="985"/>
                  </a:cubicBezTo>
                  <a:cubicBezTo>
                    <a:pt x="332" y="1016"/>
                    <a:pt x="360" y="1044"/>
                    <a:pt x="391" y="1069"/>
                  </a:cubicBezTo>
                  <a:cubicBezTo>
                    <a:pt x="418" y="1090"/>
                    <a:pt x="430" y="1125"/>
                    <a:pt x="421" y="1159"/>
                  </a:cubicBezTo>
                  <a:cubicBezTo>
                    <a:pt x="415" y="1183"/>
                    <a:pt x="409" y="1206"/>
                    <a:pt x="403" y="12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282F39"/>
                </a:solidFill>
              </a:endParaRPr>
            </a:p>
          </p:txBody>
        </p:sp>
        <p:sp>
          <p:nvSpPr>
            <p:cNvPr id="39" name="Freeform 19">
              <a:extLst>
                <a:ext uri="{FF2B5EF4-FFF2-40B4-BE49-F238E27FC236}">
                  <a16:creationId xmlns="" xmlns:a16="http://schemas.microsoft.com/office/drawing/2014/main" id="{F217D987-7CEC-4CFD-A77A-4DDB6BC713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62375" y="11879263"/>
              <a:ext cx="2255837" cy="2120900"/>
            </a:xfrm>
            <a:custGeom>
              <a:avLst/>
              <a:gdLst>
                <a:gd name="T0" fmla="*/ 354 w 709"/>
                <a:gd name="T1" fmla="*/ 667 h 667"/>
                <a:gd name="T2" fmla="*/ 235 w 709"/>
                <a:gd name="T3" fmla="*/ 643 h 667"/>
                <a:gd name="T4" fmla="*/ 66 w 709"/>
                <a:gd name="T5" fmla="*/ 474 h 667"/>
                <a:gd name="T6" fmla="*/ 235 w 709"/>
                <a:gd name="T7" fmla="*/ 66 h 667"/>
                <a:gd name="T8" fmla="*/ 643 w 709"/>
                <a:gd name="T9" fmla="*/ 235 h 667"/>
                <a:gd name="T10" fmla="*/ 643 w 709"/>
                <a:gd name="T11" fmla="*/ 235 h 667"/>
                <a:gd name="T12" fmla="*/ 474 w 709"/>
                <a:gd name="T13" fmla="*/ 643 h 667"/>
                <a:gd name="T14" fmla="*/ 354 w 709"/>
                <a:gd name="T15" fmla="*/ 667 h 667"/>
                <a:gd name="T16" fmla="*/ 354 w 709"/>
                <a:gd name="T17" fmla="*/ 134 h 667"/>
                <a:gd name="T18" fmla="*/ 270 w 709"/>
                <a:gd name="T19" fmla="*/ 151 h 667"/>
                <a:gd name="T20" fmla="*/ 150 w 709"/>
                <a:gd name="T21" fmla="*/ 439 h 667"/>
                <a:gd name="T22" fmla="*/ 270 w 709"/>
                <a:gd name="T23" fmla="*/ 559 h 667"/>
                <a:gd name="T24" fmla="*/ 439 w 709"/>
                <a:gd name="T25" fmla="*/ 559 h 667"/>
                <a:gd name="T26" fmla="*/ 558 w 709"/>
                <a:gd name="T27" fmla="*/ 270 h 667"/>
                <a:gd name="T28" fmla="*/ 354 w 709"/>
                <a:gd name="T29" fmla="*/ 134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09" h="667">
                  <a:moveTo>
                    <a:pt x="354" y="667"/>
                  </a:moveTo>
                  <a:cubicBezTo>
                    <a:pt x="314" y="667"/>
                    <a:pt x="273" y="659"/>
                    <a:pt x="235" y="643"/>
                  </a:cubicBezTo>
                  <a:cubicBezTo>
                    <a:pt x="158" y="611"/>
                    <a:pt x="98" y="551"/>
                    <a:pt x="66" y="474"/>
                  </a:cubicBezTo>
                  <a:cubicBezTo>
                    <a:pt x="0" y="315"/>
                    <a:pt x="76" y="132"/>
                    <a:pt x="235" y="66"/>
                  </a:cubicBezTo>
                  <a:cubicBezTo>
                    <a:pt x="394" y="0"/>
                    <a:pt x="577" y="76"/>
                    <a:pt x="643" y="235"/>
                  </a:cubicBezTo>
                  <a:cubicBezTo>
                    <a:pt x="643" y="235"/>
                    <a:pt x="643" y="235"/>
                    <a:pt x="643" y="235"/>
                  </a:cubicBezTo>
                  <a:cubicBezTo>
                    <a:pt x="709" y="394"/>
                    <a:pt x="633" y="577"/>
                    <a:pt x="474" y="643"/>
                  </a:cubicBezTo>
                  <a:cubicBezTo>
                    <a:pt x="435" y="659"/>
                    <a:pt x="395" y="667"/>
                    <a:pt x="354" y="667"/>
                  </a:cubicBezTo>
                  <a:close/>
                  <a:moveTo>
                    <a:pt x="354" y="134"/>
                  </a:moveTo>
                  <a:cubicBezTo>
                    <a:pt x="326" y="134"/>
                    <a:pt x="297" y="139"/>
                    <a:pt x="270" y="151"/>
                  </a:cubicBezTo>
                  <a:cubicBezTo>
                    <a:pt x="157" y="197"/>
                    <a:pt x="104" y="327"/>
                    <a:pt x="150" y="439"/>
                  </a:cubicBezTo>
                  <a:cubicBezTo>
                    <a:pt x="173" y="494"/>
                    <a:pt x="215" y="536"/>
                    <a:pt x="270" y="559"/>
                  </a:cubicBezTo>
                  <a:cubicBezTo>
                    <a:pt x="324" y="581"/>
                    <a:pt x="384" y="581"/>
                    <a:pt x="439" y="559"/>
                  </a:cubicBezTo>
                  <a:cubicBezTo>
                    <a:pt x="551" y="512"/>
                    <a:pt x="605" y="383"/>
                    <a:pt x="558" y="270"/>
                  </a:cubicBezTo>
                  <a:cubicBezTo>
                    <a:pt x="523" y="185"/>
                    <a:pt x="441" y="134"/>
                    <a:pt x="354" y="1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282F39"/>
                </a:solidFill>
              </a:endParaRPr>
            </a:p>
          </p:txBody>
        </p:sp>
        <p:sp>
          <p:nvSpPr>
            <p:cNvPr id="40" name="Freeform 20">
              <a:extLst>
                <a:ext uri="{FF2B5EF4-FFF2-40B4-BE49-F238E27FC236}">
                  <a16:creationId xmlns="" xmlns:a16="http://schemas.microsoft.com/office/drawing/2014/main" id="{D7B16097-C72E-49BD-856C-7DC51ED238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34075" y="8651875"/>
              <a:ext cx="3311525" cy="3309938"/>
            </a:xfrm>
            <a:custGeom>
              <a:avLst/>
              <a:gdLst>
                <a:gd name="T0" fmla="*/ 476 w 1041"/>
                <a:gd name="T1" fmla="*/ 1041 h 1041"/>
                <a:gd name="T2" fmla="*/ 397 w 1041"/>
                <a:gd name="T3" fmla="*/ 930 h 1041"/>
                <a:gd name="T4" fmla="*/ 279 w 1041"/>
                <a:gd name="T5" fmla="*/ 927 h 1041"/>
                <a:gd name="T6" fmla="*/ 121 w 1041"/>
                <a:gd name="T7" fmla="*/ 857 h 1041"/>
                <a:gd name="T8" fmla="*/ 143 w 1041"/>
                <a:gd name="T9" fmla="*/ 723 h 1041"/>
                <a:gd name="T10" fmla="*/ 62 w 1041"/>
                <a:gd name="T11" fmla="*/ 637 h 1041"/>
                <a:gd name="T12" fmla="*/ 0 w 1041"/>
                <a:gd name="T13" fmla="*/ 476 h 1041"/>
                <a:gd name="T14" fmla="*/ 111 w 1041"/>
                <a:gd name="T15" fmla="*/ 397 h 1041"/>
                <a:gd name="T16" fmla="*/ 114 w 1041"/>
                <a:gd name="T17" fmla="*/ 279 h 1041"/>
                <a:gd name="T18" fmla="*/ 184 w 1041"/>
                <a:gd name="T19" fmla="*/ 121 h 1041"/>
                <a:gd name="T20" fmla="*/ 318 w 1041"/>
                <a:gd name="T21" fmla="*/ 143 h 1041"/>
                <a:gd name="T22" fmla="*/ 404 w 1041"/>
                <a:gd name="T23" fmla="*/ 62 h 1041"/>
                <a:gd name="T24" fmla="*/ 565 w 1041"/>
                <a:gd name="T25" fmla="*/ 0 h 1041"/>
                <a:gd name="T26" fmla="*/ 644 w 1041"/>
                <a:gd name="T27" fmla="*/ 110 h 1041"/>
                <a:gd name="T28" fmla="*/ 762 w 1041"/>
                <a:gd name="T29" fmla="*/ 114 h 1041"/>
                <a:gd name="T30" fmla="*/ 920 w 1041"/>
                <a:gd name="T31" fmla="*/ 184 h 1041"/>
                <a:gd name="T32" fmla="*/ 898 w 1041"/>
                <a:gd name="T33" fmla="*/ 318 h 1041"/>
                <a:gd name="T34" fmla="*/ 979 w 1041"/>
                <a:gd name="T35" fmla="*/ 404 h 1041"/>
                <a:gd name="T36" fmla="*/ 1041 w 1041"/>
                <a:gd name="T37" fmla="*/ 565 h 1041"/>
                <a:gd name="T38" fmla="*/ 931 w 1041"/>
                <a:gd name="T39" fmla="*/ 644 h 1041"/>
                <a:gd name="T40" fmla="*/ 927 w 1041"/>
                <a:gd name="T41" fmla="*/ 762 h 1041"/>
                <a:gd name="T42" fmla="*/ 857 w 1041"/>
                <a:gd name="T43" fmla="*/ 920 h 1041"/>
                <a:gd name="T44" fmla="*/ 723 w 1041"/>
                <a:gd name="T45" fmla="*/ 898 h 1041"/>
                <a:gd name="T46" fmla="*/ 637 w 1041"/>
                <a:gd name="T47" fmla="*/ 979 h 1041"/>
                <a:gd name="T48" fmla="*/ 488 w 1041"/>
                <a:gd name="T49" fmla="*/ 954 h 1041"/>
                <a:gd name="T50" fmla="*/ 559 w 1041"/>
                <a:gd name="T51" fmla="*/ 910 h 1041"/>
                <a:gd name="T52" fmla="*/ 689 w 1041"/>
                <a:gd name="T53" fmla="*/ 817 h 1041"/>
                <a:gd name="T54" fmla="*/ 804 w 1041"/>
                <a:gd name="T55" fmla="*/ 849 h 1041"/>
                <a:gd name="T56" fmla="*/ 823 w 1041"/>
                <a:gd name="T57" fmla="*/ 769 h 1041"/>
                <a:gd name="T58" fmla="*/ 850 w 1041"/>
                <a:gd name="T59" fmla="*/ 611 h 1041"/>
                <a:gd name="T60" fmla="*/ 954 w 1041"/>
                <a:gd name="T61" fmla="*/ 553 h 1041"/>
                <a:gd name="T62" fmla="*/ 910 w 1041"/>
                <a:gd name="T63" fmla="*/ 482 h 1041"/>
                <a:gd name="T64" fmla="*/ 817 w 1041"/>
                <a:gd name="T65" fmla="*/ 352 h 1041"/>
                <a:gd name="T66" fmla="*/ 850 w 1041"/>
                <a:gd name="T67" fmla="*/ 237 h 1041"/>
                <a:gd name="T68" fmla="*/ 769 w 1041"/>
                <a:gd name="T69" fmla="*/ 218 h 1041"/>
                <a:gd name="T70" fmla="*/ 612 w 1041"/>
                <a:gd name="T71" fmla="*/ 191 h 1041"/>
                <a:gd name="T72" fmla="*/ 553 w 1041"/>
                <a:gd name="T73" fmla="*/ 87 h 1041"/>
                <a:gd name="T74" fmla="*/ 482 w 1041"/>
                <a:gd name="T75" fmla="*/ 131 h 1041"/>
                <a:gd name="T76" fmla="*/ 353 w 1041"/>
                <a:gd name="T77" fmla="*/ 224 h 1041"/>
                <a:gd name="T78" fmla="*/ 237 w 1041"/>
                <a:gd name="T79" fmla="*/ 191 h 1041"/>
                <a:gd name="T80" fmla="*/ 218 w 1041"/>
                <a:gd name="T81" fmla="*/ 272 h 1041"/>
                <a:gd name="T82" fmla="*/ 192 w 1041"/>
                <a:gd name="T83" fmla="*/ 429 h 1041"/>
                <a:gd name="T84" fmla="*/ 87 w 1041"/>
                <a:gd name="T85" fmla="*/ 488 h 1041"/>
                <a:gd name="T86" fmla="*/ 131 w 1041"/>
                <a:gd name="T87" fmla="*/ 559 h 1041"/>
                <a:gd name="T88" fmla="*/ 224 w 1041"/>
                <a:gd name="T89" fmla="*/ 688 h 1041"/>
                <a:gd name="T90" fmla="*/ 192 w 1041"/>
                <a:gd name="T91" fmla="*/ 804 h 1041"/>
                <a:gd name="T92" fmla="*/ 272 w 1041"/>
                <a:gd name="T93" fmla="*/ 823 h 1041"/>
                <a:gd name="T94" fmla="*/ 430 w 1041"/>
                <a:gd name="T95" fmla="*/ 849 h 1041"/>
                <a:gd name="T96" fmla="*/ 488 w 1041"/>
                <a:gd name="T97" fmla="*/ 954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41" h="1041">
                  <a:moveTo>
                    <a:pt x="565" y="1041"/>
                  </a:moveTo>
                  <a:cubicBezTo>
                    <a:pt x="476" y="1041"/>
                    <a:pt x="476" y="1041"/>
                    <a:pt x="476" y="1041"/>
                  </a:cubicBezTo>
                  <a:cubicBezTo>
                    <a:pt x="440" y="1041"/>
                    <a:pt x="409" y="1014"/>
                    <a:pt x="404" y="979"/>
                  </a:cubicBezTo>
                  <a:cubicBezTo>
                    <a:pt x="402" y="963"/>
                    <a:pt x="399" y="947"/>
                    <a:pt x="397" y="930"/>
                  </a:cubicBezTo>
                  <a:cubicBezTo>
                    <a:pt x="370" y="922"/>
                    <a:pt x="343" y="911"/>
                    <a:pt x="318" y="898"/>
                  </a:cubicBezTo>
                  <a:cubicBezTo>
                    <a:pt x="305" y="907"/>
                    <a:pt x="292" y="917"/>
                    <a:pt x="279" y="927"/>
                  </a:cubicBezTo>
                  <a:cubicBezTo>
                    <a:pt x="250" y="948"/>
                    <a:pt x="210" y="945"/>
                    <a:pt x="184" y="920"/>
                  </a:cubicBezTo>
                  <a:cubicBezTo>
                    <a:pt x="121" y="857"/>
                    <a:pt x="121" y="857"/>
                    <a:pt x="121" y="857"/>
                  </a:cubicBezTo>
                  <a:cubicBezTo>
                    <a:pt x="96" y="831"/>
                    <a:pt x="93" y="791"/>
                    <a:pt x="114" y="762"/>
                  </a:cubicBezTo>
                  <a:cubicBezTo>
                    <a:pt x="124" y="749"/>
                    <a:pt x="133" y="736"/>
                    <a:pt x="143" y="723"/>
                  </a:cubicBezTo>
                  <a:cubicBezTo>
                    <a:pt x="130" y="698"/>
                    <a:pt x="119" y="671"/>
                    <a:pt x="111" y="644"/>
                  </a:cubicBezTo>
                  <a:cubicBezTo>
                    <a:pt x="94" y="642"/>
                    <a:pt x="78" y="639"/>
                    <a:pt x="62" y="637"/>
                  </a:cubicBezTo>
                  <a:cubicBezTo>
                    <a:pt x="27" y="632"/>
                    <a:pt x="0" y="601"/>
                    <a:pt x="0" y="565"/>
                  </a:cubicBezTo>
                  <a:cubicBezTo>
                    <a:pt x="0" y="476"/>
                    <a:pt x="0" y="476"/>
                    <a:pt x="0" y="476"/>
                  </a:cubicBezTo>
                  <a:cubicBezTo>
                    <a:pt x="0" y="440"/>
                    <a:pt x="27" y="409"/>
                    <a:pt x="62" y="404"/>
                  </a:cubicBezTo>
                  <a:cubicBezTo>
                    <a:pt x="78" y="401"/>
                    <a:pt x="94" y="399"/>
                    <a:pt x="111" y="397"/>
                  </a:cubicBezTo>
                  <a:cubicBezTo>
                    <a:pt x="119" y="369"/>
                    <a:pt x="130" y="343"/>
                    <a:pt x="143" y="318"/>
                  </a:cubicBezTo>
                  <a:cubicBezTo>
                    <a:pt x="133" y="305"/>
                    <a:pt x="124" y="291"/>
                    <a:pt x="114" y="279"/>
                  </a:cubicBezTo>
                  <a:cubicBezTo>
                    <a:pt x="93" y="250"/>
                    <a:pt x="96" y="209"/>
                    <a:pt x="121" y="184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210" y="96"/>
                    <a:pt x="250" y="92"/>
                    <a:pt x="279" y="114"/>
                  </a:cubicBezTo>
                  <a:cubicBezTo>
                    <a:pt x="292" y="123"/>
                    <a:pt x="305" y="133"/>
                    <a:pt x="318" y="143"/>
                  </a:cubicBezTo>
                  <a:cubicBezTo>
                    <a:pt x="343" y="129"/>
                    <a:pt x="370" y="118"/>
                    <a:pt x="397" y="110"/>
                  </a:cubicBezTo>
                  <a:cubicBezTo>
                    <a:pt x="399" y="94"/>
                    <a:pt x="402" y="78"/>
                    <a:pt x="404" y="62"/>
                  </a:cubicBezTo>
                  <a:cubicBezTo>
                    <a:pt x="409" y="27"/>
                    <a:pt x="440" y="0"/>
                    <a:pt x="476" y="0"/>
                  </a:cubicBezTo>
                  <a:cubicBezTo>
                    <a:pt x="565" y="0"/>
                    <a:pt x="565" y="0"/>
                    <a:pt x="565" y="0"/>
                  </a:cubicBezTo>
                  <a:cubicBezTo>
                    <a:pt x="601" y="0"/>
                    <a:pt x="632" y="27"/>
                    <a:pt x="637" y="62"/>
                  </a:cubicBezTo>
                  <a:cubicBezTo>
                    <a:pt x="640" y="78"/>
                    <a:pt x="642" y="94"/>
                    <a:pt x="644" y="110"/>
                  </a:cubicBezTo>
                  <a:cubicBezTo>
                    <a:pt x="672" y="118"/>
                    <a:pt x="698" y="129"/>
                    <a:pt x="723" y="143"/>
                  </a:cubicBezTo>
                  <a:cubicBezTo>
                    <a:pt x="736" y="133"/>
                    <a:pt x="750" y="123"/>
                    <a:pt x="762" y="114"/>
                  </a:cubicBezTo>
                  <a:cubicBezTo>
                    <a:pt x="791" y="92"/>
                    <a:pt x="832" y="96"/>
                    <a:pt x="857" y="121"/>
                  </a:cubicBezTo>
                  <a:cubicBezTo>
                    <a:pt x="920" y="184"/>
                    <a:pt x="920" y="184"/>
                    <a:pt x="920" y="184"/>
                  </a:cubicBezTo>
                  <a:cubicBezTo>
                    <a:pt x="945" y="209"/>
                    <a:pt x="949" y="250"/>
                    <a:pt x="927" y="278"/>
                  </a:cubicBezTo>
                  <a:cubicBezTo>
                    <a:pt x="918" y="291"/>
                    <a:pt x="908" y="305"/>
                    <a:pt x="898" y="318"/>
                  </a:cubicBezTo>
                  <a:cubicBezTo>
                    <a:pt x="912" y="343"/>
                    <a:pt x="923" y="369"/>
                    <a:pt x="931" y="397"/>
                  </a:cubicBezTo>
                  <a:cubicBezTo>
                    <a:pt x="947" y="399"/>
                    <a:pt x="963" y="401"/>
                    <a:pt x="979" y="404"/>
                  </a:cubicBezTo>
                  <a:cubicBezTo>
                    <a:pt x="1014" y="409"/>
                    <a:pt x="1041" y="440"/>
                    <a:pt x="1041" y="476"/>
                  </a:cubicBezTo>
                  <a:cubicBezTo>
                    <a:pt x="1041" y="565"/>
                    <a:pt x="1041" y="565"/>
                    <a:pt x="1041" y="565"/>
                  </a:cubicBezTo>
                  <a:cubicBezTo>
                    <a:pt x="1041" y="601"/>
                    <a:pt x="1014" y="632"/>
                    <a:pt x="979" y="637"/>
                  </a:cubicBezTo>
                  <a:cubicBezTo>
                    <a:pt x="963" y="639"/>
                    <a:pt x="947" y="642"/>
                    <a:pt x="931" y="644"/>
                  </a:cubicBezTo>
                  <a:cubicBezTo>
                    <a:pt x="923" y="671"/>
                    <a:pt x="911" y="698"/>
                    <a:pt x="898" y="723"/>
                  </a:cubicBezTo>
                  <a:cubicBezTo>
                    <a:pt x="908" y="736"/>
                    <a:pt x="918" y="749"/>
                    <a:pt x="927" y="762"/>
                  </a:cubicBezTo>
                  <a:cubicBezTo>
                    <a:pt x="949" y="791"/>
                    <a:pt x="945" y="831"/>
                    <a:pt x="920" y="857"/>
                  </a:cubicBezTo>
                  <a:cubicBezTo>
                    <a:pt x="857" y="920"/>
                    <a:pt x="857" y="920"/>
                    <a:pt x="857" y="920"/>
                  </a:cubicBezTo>
                  <a:cubicBezTo>
                    <a:pt x="832" y="945"/>
                    <a:pt x="791" y="948"/>
                    <a:pt x="762" y="927"/>
                  </a:cubicBezTo>
                  <a:cubicBezTo>
                    <a:pt x="750" y="917"/>
                    <a:pt x="736" y="907"/>
                    <a:pt x="723" y="898"/>
                  </a:cubicBezTo>
                  <a:cubicBezTo>
                    <a:pt x="698" y="911"/>
                    <a:pt x="672" y="922"/>
                    <a:pt x="644" y="930"/>
                  </a:cubicBezTo>
                  <a:cubicBezTo>
                    <a:pt x="642" y="947"/>
                    <a:pt x="640" y="963"/>
                    <a:pt x="637" y="979"/>
                  </a:cubicBezTo>
                  <a:cubicBezTo>
                    <a:pt x="632" y="1014"/>
                    <a:pt x="601" y="1041"/>
                    <a:pt x="565" y="1041"/>
                  </a:cubicBezTo>
                  <a:close/>
                  <a:moveTo>
                    <a:pt x="488" y="954"/>
                  </a:moveTo>
                  <a:cubicBezTo>
                    <a:pt x="553" y="954"/>
                    <a:pt x="553" y="954"/>
                    <a:pt x="553" y="954"/>
                  </a:cubicBezTo>
                  <a:cubicBezTo>
                    <a:pt x="555" y="939"/>
                    <a:pt x="557" y="924"/>
                    <a:pt x="559" y="910"/>
                  </a:cubicBezTo>
                  <a:cubicBezTo>
                    <a:pt x="563" y="881"/>
                    <a:pt x="583" y="857"/>
                    <a:pt x="612" y="849"/>
                  </a:cubicBezTo>
                  <a:cubicBezTo>
                    <a:pt x="639" y="842"/>
                    <a:pt x="665" y="831"/>
                    <a:pt x="689" y="817"/>
                  </a:cubicBezTo>
                  <a:cubicBezTo>
                    <a:pt x="714" y="803"/>
                    <a:pt x="746" y="805"/>
                    <a:pt x="769" y="823"/>
                  </a:cubicBezTo>
                  <a:cubicBezTo>
                    <a:pt x="781" y="832"/>
                    <a:pt x="793" y="841"/>
                    <a:pt x="804" y="849"/>
                  </a:cubicBezTo>
                  <a:cubicBezTo>
                    <a:pt x="850" y="804"/>
                    <a:pt x="850" y="804"/>
                    <a:pt x="850" y="804"/>
                  </a:cubicBezTo>
                  <a:cubicBezTo>
                    <a:pt x="841" y="792"/>
                    <a:pt x="832" y="780"/>
                    <a:pt x="823" y="769"/>
                  </a:cubicBezTo>
                  <a:cubicBezTo>
                    <a:pt x="805" y="745"/>
                    <a:pt x="803" y="714"/>
                    <a:pt x="817" y="688"/>
                  </a:cubicBezTo>
                  <a:cubicBezTo>
                    <a:pt x="831" y="664"/>
                    <a:pt x="842" y="638"/>
                    <a:pt x="850" y="611"/>
                  </a:cubicBezTo>
                  <a:cubicBezTo>
                    <a:pt x="857" y="583"/>
                    <a:pt x="881" y="562"/>
                    <a:pt x="910" y="559"/>
                  </a:cubicBezTo>
                  <a:cubicBezTo>
                    <a:pt x="925" y="557"/>
                    <a:pt x="940" y="555"/>
                    <a:pt x="954" y="553"/>
                  </a:cubicBezTo>
                  <a:cubicBezTo>
                    <a:pt x="954" y="488"/>
                    <a:pt x="954" y="488"/>
                    <a:pt x="954" y="488"/>
                  </a:cubicBezTo>
                  <a:cubicBezTo>
                    <a:pt x="940" y="486"/>
                    <a:pt x="925" y="484"/>
                    <a:pt x="910" y="482"/>
                  </a:cubicBezTo>
                  <a:cubicBezTo>
                    <a:pt x="881" y="478"/>
                    <a:pt x="857" y="458"/>
                    <a:pt x="850" y="429"/>
                  </a:cubicBezTo>
                  <a:cubicBezTo>
                    <a:pt x="842" y="402"/>
                    <a:pt x="831" y="376"/>
                    <a:pt x="817" y="352"/>
                  </a:cubicBezTo>
                  <a:cubicBezTo>
                    <a:pt x="803" y="327"/>
                    <a:pt x="805" y="295"/>
                    <a:pt x="823" y="272"/>
                  </a:cubicBezTo>
                  <a:cubicBezTo>
                    <a:pt x="832" y="260"/>
                    <a:pt x="841" y="248"/>
                    <a:pt x="850" y="237"/>
                  </a:cubicBezTo>
                  <a:cubicBezTo>
                    <a:pt x="804" y="191"/>
                    <a:pt x="804" y="191"/>
                    <a:pt x="804" y="191"/>
                  </a:cubicBezTo>
                  <a:cubicBezTo>
                    <a:pt x="793" y="200"/>
                    <a:pt x="781" y="209"/>
                    <a:pt x="769" y="218"/>
                  </a:cubicBezTo>
                  <a:cubicBezTo>
                    <a:pt x="746" y="236"/>
                    <a:pt x="714" y="238"/>
                    <a:pt x="689" y="224"/>
                  </a:cubicBezTo>
                  <a:cubicBezTo>
                    <a:pt x="665" y="210"/>
                    <a:pt x="639" y="199"/>
                    <a:pt x="612" y="191"/>
                  </a:cubicBezTo>
                  <a:cubicBezTo>
                    <a:pt x="583" y="184"/>
                    <a:pt x="563" y="160"/>
                    <a:pt x="559" y="131"/>
                  </a:cubicBezTo>
                  <a:cubicBezTo>
                    <a:pt x="557" y="116"/>
                    <a:pt x="555" y="101"/>
                    <a:pt x="553" y="87"/>
                  </a:cubicBezTo>
                  <a:cubicBezTo>
                    <a:pt x="488" y="87"/>
                    <a:pt x="488" y="87"/>
                    <a:pt x="488" y="87"/>
                  </a:cubicBezTo>
                  <a:cubicBezTo>
                    <a:pt x="486" y="101"/>
                    <a:pt x="484" y="116"/>
                    <a:pt x="482" y="131"/>
                  </a:cubicBezTo>
                  <a:cubicBezTo>
                    <a:pt x="479" y="160"/>
                    <a:pt x="458" y="184"/>
                    <a:pt x="430" y="191"/>
                  </a:cubicBezTo>
                  <a:cubicBezTo>
                    <a:pt x="403" y="199"/>
                    <a:pt x="377" y="210"/>
                    <a:pt x="353" y="224"/>
                  </a:cubicBezTo>
                  <a:cubicBezTo>
                    <a:pt x="327" y="238"/>
                    <a:pt x="296" y="236"/>
                    <a:pt x="272" y="218"/>
                  </a:cubicBezTo>
                  <a:cubicBezTo>
                    <a:pt x="261" y="209"/>
                    <a:pt x="249" y="200"/>
                    <a:pt x="237" y="191"/>
                  </a:cubicBezTo>
                  <a:cubicBezTo>
                    <a:pt x="192" y="237"/>
                    <a:pt x="192" y="237"/>
                    <a:pt x="192" y="237"/>
                  </a:cubicBezTo>
                  <a:cubicBezTo>
                    <a:pt x="200" y="248"/>
                    <a:pt x="209" y="260"/>
                    <a:pt x="218" y="272"/>
                  </a:cubicBezTo>
                  <a:cubicBezTo>
                    <a:pt x="236" y="295"/>
                    <a:pt x="238" y="327"/>
                    <a:pt x="224" y="352"/>
                  </a:cubicBezTo>
                  <a:cubicBezTo>
                    <a:pt x="210" y="376"/>
                    <a:pt x="199" y="402"/>
                    <a:pt x="192" y="429"/>
                  </a:cubicBezTo>
                  <a:cubicBezTo>
                    <a:pt x="184" y="458"/>
                    <a:pt x="160" y="478"/>
                    <a:pt x="131" y="482"/>
                  </a:cubicBezTo>
                  <a:cubicBezTo>
                    <a:pt x="117" y="484"/>
                    <a:pt x="102" y="486"/>
                    <a:pt x="87" y="488"/>
                  </a:cubicBezTo>
                  <a:cubicBezTo>
                    <a:pt x="87" y="553"/>
                    <a:pt x="87" y="553"/>
                    <a:pt x="87" y="553"/>
                  </a:cubicBezTo>
                  <a:cubicBezTo>
                    <a:pt x="102" y="555"/>
                    <a:pt x="117" y="557"/>
                    <a:pt x="131" y="559"/>
                  </a:cubicBezTo>
                  <a:cubicBezTo>
                    <a:pt x="160" y="562"/>
                    <a:pt x="184" y="583"/>
                    <a:pt x="192" y="611"/>
                  </a:cubicBezTo>
                  <a:cubicBezTo>
                    <a:pt x="199" y="638"/>
                    <a:pt x="210" y="664"/>
                    <a:pt x="224" y="688"/>
                  </a:cubicBezTo>
                  <a:cubicBezTo>
                    <a:pt x="238" y="714"/>
                    <a:pt x="236" y="745"/>
                    <a:pt x="218" y="769"/>
                  </a:cubicBezTo>
                  <a:cubicBezTo>
                    <a:pt x="209" y="780"/>
                    <a:pt x="200" y="792"/>
                    <a:pt x="192" y="804"/>
                  </a:cubicBezTo>
                  <a:cubicBezTo>
                    <a:pt x="237" y="849"/>
                    <a:pt x="237" y="849"/>
                    <a:pt x="237" y="849"/>
                  </a:cubicBezTo>
                  <a:cubicBezTo>
                    <a:pt x="249" y="841"/>
                    <a:pt x="261" y="832"/>
                    <a:pt x="272" y="823"/>
                  </a:cubicBezTo>
                  <a:cubicBezTo>
                    <a:pt x="296" y="805"/>
                    <a:pt x="327" y="803"/>
                    <a:pt x="353" y="817"/>
                  </a:cubicBezTo>
                  <a:cubicBezTo>
                    <a:pt x="377" y="831"/>
                    <a:pt x="403" y="842"/>
                    <a:pt x="430" y="849"/>
                  </a:cubicBezTo>
                  <a:cubicBezTo>
                    <a:pt x="458" y="857"/>
                    <a:pt x="479" y="881"/>
                    <a:pt x="482" y="910"/>
                  </a:cubicBezTo>
                  <a:cubicBezTo>
                    <a:pt x="484" y="924"/>
                    <a:pt x="486" y="939"/>
                    <a:pt x="488" y="9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282F39"/>
                </a:solidFill>
              </a:endParaRPr>
            </a:p>
          </p:txBody>
        </p:sp>
        <p:sp>
          <p:nvSpPr>
            <p:cNvPr id="41" name="Freeform 21">
              <a:extLst>
                <a:ext uri="{FF2B5EF4-FFF2-40B4-BE49-F238E27FC236}">
                  <a16:creationId xmlns="" xmlns:a16="http://schemas.microsoft.com/office/drawing/2014/main" id="{E7CB8B87-9263-4725-8979-A5F8A0FFCA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00875" y="9717088"/>
              <a:ext cx="1179512" cy="1179513"/>
            </a:xfrm>
            <a:custGeom>
              <a:avLst/>
              <a:gdLst>
                <a:gd name="T0" fmla="*/ 186 w 371"/>
                <a:gd name="T1" fmla="*/ 371 h 371"/>
                <a:gd name="T2" fmla="*/ 0 w 371"/>
                <a:gd name="T3" fmla="*/ 185 h 371"/>
                <a:gd name="T4" fmla="*/ 186 w 371"/>
                <a:gd name="T5" fmla="*/ 0 h 371"/>
                <a:gd name="T6" fmla="*/ 371 w 371"/>
                <a:gd name="T7" fmla="*/ 185 h 371"/>
                <a:gd name="T8" fmla="*/ 186 w 371"/>
                <a:gd name="T9" fmla="*/ 371 h 371"/>
                <a:gd name="T10" fmla="*/ 186 w 371"/>
                <a:gd name="T11" fmla="*/ 82 h 371"/>
                <a:gd name="T12" fmla="*/ 83 w 371"/>
                <a:gd name="T13" fmla="*/ 185 h 371"/>
                <a:gd name="T14" fmla="*/ 186 w 371"/>
                <a:gd name="T15" fmla="*/ 288 h 371"/>
                <a:gd name="T16" fmla="*/ 289 w 371"/>
                <a:gd name="T17" fmla="*/ 185 h 371"/>
                <a:gd name="T18" fmla="*/ 186 w 371"/>
                <a:gd name="T19" fmla="*/ 82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1" h="371">
                  <a:moveTo>
                    <a:pt x="186" y="371"/>
                  </a:moveTo>
                  <a:cubicBezTo>
                    <a:pt x="83" y="371"/>
                    <a:pt x="0" y="288"/>
                    <a:pt x="0" y="185"/>
                  </a:cubicBezTo>
                  <a:cubicBezTo>
                    <a:pt x="0" y="83"/>
                    <a:pt x="83" y="0"/>
                    <a:pt x="186" y="0"/>
                  </a:cubicBezTo>
                  <a:cubicBezTo>
                    <a:pt x="288" y="0"/>
                    <a:pt x="371" y="83"/>
                    <a:pt x="371" y="185"/>
                  </a:cubicBezTo>
                  <a:cubicBezTo>
                    <a:pt x="371" y="288"/>
                    <a:pt x="288" y="371"/>
                    <a:pt x="186" y="371"/>
                  </a:cubicBezTo>
                  <a:close/>
                  <a:moveTo>
                    <a:pt x="186" y="82"/>
                  </a:moveTo>
                  <a:cubicBezTo>
                    <a:pt x="129" y="82"/>
                    <a:pt x="83" y="128"/>
                    <a:pt x="83" y="185"/>
                  </a:cubicBezTo>
                  <a:cubicBezTo>
                    <a:pt x="83" y="242"/>
                    <a:pt x="129" y="288"/>
                    <a:pt x="186" y="288"/>
                  </a:cubicBezTo>
                  <a:cubicBezTo>
                    <a:pt x="243" y="288"/>
                    <a:pt x="289" y="242"/>
                    <a:pt x="289" y="185"/>
                  </a:cubicBezTo>
                  <a:cubicBezTo>
                    <a:pt x="289" y="128"/>
                    <a:pt x="243" y="82"/>
                    <a:pt x="186" y="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282F39"/>
                </a:solidFill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="" xmlns:a16="http://schemas.microsoft.com/office/drawing/2014/main" id="{6A994A34-A08C-4CB7-A2DA-B19B5F8F02CE}"/>
              </a:ext>
            </a:extLst>
          </p:cNvPr>
          <p:cNvGrpSpPr/>
          <p:nvPr/>
        </p:nvGrpSpPr>
        <p:grpSpPr>
          <a:xfrm>
            <a:off x="5146966" y="5450657"/>
            <a:ext cx="728708" cy="1023079"/>
            <a:chOff x="5995988" y="2712903"/>
            <a:chExt cx="2457450" cy="2587625"/>
          </a:xfrm>
        </p:grpSpPr>
        <p:sp>
          <p:nvSpPr>
            <p:cNvPr id="43" name="Freeform 6">
              <a:extLst>
                <a:ext uri="{FF2B5EF4-FFF2-40B4-BE49-F238E27FC236}">
                  <a16:creationId xmlns="" xmlns:a16="http://schemas.microsoft.com/office/drawing/2014/main" id="{F6445F61-0FAD-4464-B50E-2C872833B8E5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5988" y="2712903"/>
              <a:ext cx="2457450" cy="2587625"/>
            </a:xfrm>
            <a:custGeom>
              <a:avLst/>
              <a:gdLst>
                <a:gd name="T0" fmla="*/ 707 w 771"/>
                <a:gd name="T1" fmla="*/ 219 h 812"/>
                <a:gd name="T2" fmla="*/ 760 w 771"/>
                <a:gd name="T3" fmla="*/ 369 h 812"/>
                <a:gd name="T4" fmla="*/ 685 w 771"/>
                <a:gd name="T5" fmla="*/ 634 h 812"/>
                <a:gd name="T6" fmla="*/ 197 w 771"/>
                <a:gd name="T7" fmla="*/ 707 h 812"/>
                <a:gd name="T8" fmla="*/ 97 w 771"/>
                <a:gd name="T9" fmla="*/ 220 h 812"/>
                <a:gd name="T10" fmla="*/ 594 w 771"/>
                <a:gd name="T11" fmla="*/ 106 h 812"/>
                <a:gd name="T12" fmla="*/ 552 w 771"/>
                <a:gd name="T13" fmla="*/ 147 h 812"/>
                <a:gd name="T14" fmla="*/ 509 w 771"/>
                <a:gd name="T15" fmla="*/ 128 h 812"/>
                <a:gd name="T16" fmla="*/ 454 w 771"/>
                <a:gd name="T17" fmla="*/ 113 h 812"/>
                <a:gd name="T18" fmla="*/ 372 w 771"/>
                <a:gd name="T19" fmla="*/ 110 h 812"/>
                <a:gd name="T20" fmla="*/ 241 w 771"/>
                <a:gd name="T21" fmla="*/ 155 h 812"/>
                <a:gd name="T22" fmla="*/ 147 w 771"/>
                <a:gd name="T23" fmla="*/ 249 h 812"/>
                <a:gd name="T24" fmla="*/ 115 w 771"/>
                <a:gd name="T25" fmla="*/ 317 h 812"/>
                <a:gd name="T26" fmla="*/ 103 w 771"/>
                <a:gd name="T27" fmla="*/ 366 h 812"/>
                <a:gd name="T28" fmla="*/ 102 w 771"/>
                <a:gd name="T29" fmla="*/ 450 h 812"/>
                <a:gd name="T30" fmla="*/ 124 w 771"/>
                <a:gd name="T31" fmla="*/ 528 h 812"/>
                <a:gd name="T32" fmla="*/ 209 w 771"/>
                <a:gd name="T33" fmla="*/ 643 h 812"/>
                <a:gd name="T34" fmla="*/ 295 w 771"/>
                <a:gd name="T35" fmla="*/ 694 h 812"/>
                <a:gd name="T36" fmla="*/ 357 w 771"/>
                <a:gd name="T37" fmla="*/ 710 h 812"/>
                <a:gd name="T38" fmla="*/ 439 w 771"/>
                <a:gd name="T39" fmla="*/ 711 h 812"/>
                <a:gd name="T40" fmla="*/ 512 w 771"/>
                <a:gd name="T41" fmla="*/ 693 h 812"/>
                <a:gd name="T42" fmla="*/ 585 w 771"/>
                <a:gd name="T43" fmla="*/ 652 h 812"/>
                <a:gd name="T44" fmla="*/ 644 w 771"/>
                <a:gd name="T45" fmla="*/ 592 h 812"/>
                <a:gd name="T46" fmla="*/ 677 w 771"/>
                <a:gd name="T47" fmla="*/ 536 h 812"/>
                <a:gd name="T48" fmla="*/ 696 w 771"/>
                <a:gd name="T49" fmla="*/ 482 h 812"/>
                <a:gd name="T50" fmla="*/ 704 w 771"/>
                <a:gd name="T51" fmla="*/ 432 h 812"/>
                <a:gd name="T52" fmla="*/ 702 w 771"/>
                <a:gd name="T53" fmla="*/ 374 h 812"/>
                <a:gd name="T54" fmla="*/ 695 w 771"/>
                <a:gd name="T55" fmla="*/ 334 h 812"/>
                <a:gd name="T56" fmla="*/ 666 w 771"/>
                <a:gd name="T57" fmla="*/ 264 h 812"/>
                <a:gd name="T58" fmla="*/ 667 w 771"/>
                <a:gd name="T59" fmla="*/ 258 h 812"/>
                <a:gd name="T60" fmla="*/ 703 w 771"/>
                <a:gd name="T61" fmla="*/ 222 h 812"/>
                <a:gd name="T62" fmla="*/ 707 w 771"/>
                <a:gd name="T63" fmla="*/ 219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71" h="812">
                  <a:moveTo>
                    <a:pt x="707" y="219"/>
                  </a:moveTo>
                  <a:cubicBezTo>
                    <a:pt x="736" y="265"/>
                    <a:pt x="754" y="315"/>
                    <a:pt x="760" y="369"/>
                  </a:cubicBezTo>
                  <a:cubicBezTo>
                    <a:pt x="771" y="467"/>
                    <a:pt x="746" y="557"/>
                    <a:pt x="685" y="634"/>
                  </a:cubicBezTo>
                  <a:cubicBezTo>
                    <a:pt x="561" y="789"/>
                    <a:pt x="347" y="812"/>
                    <a:pt x="197" y="707"/>
                  </a:cubicBezTo>
                  <a:cubicBezTo>
                    <a:pt x="31" y="591"/>
                    <a:pt x="0" y="374"/>
                    <a:pt x="97" y="220"/>
                  </a:cubicBezTo>
                  <a:cubicBezTo>
                    <a:pt x="203" y="52"/>
                    <a:pt x="424" y="0"/>
                    <a:pt x="594" y="106"/>
                  </a:cubicBezTo>
                  <a:cubicBezTo>
                    <a:pt x="580" y="120"/>
                    <a:pt x="566" y="134"/>
                    <a:pt x="552" y="147"/>
                  </a:cubicBezTo>
                  <a:cubicBezTo>
                    <a:pt x="538" y="141"/>
                    <a:pt x="523" y="134"/>
                    <a:pt x="509" y="128"/>
                  </a:cubicBezTo>
                  <a:cubicBezTo>
                    <a:pt x="491" y="121"/>
                    <a:pt x="473" y="116"/>
                    <a:pt x="454" y="113"/>
                  </a:cubicBezTo>
                  <a:cubicBezTo>
                    <a:pt x="427" y="108"/>
                    <a:pt x="399" y="107"/>
                    <a:pt x="372" y="110"/>
                  </a:cubicBezTo>
                  <a:cubicBezTo>
                    <a:pt x="325" y="115"/>
                    <a:pt x="281" y="130"/>
                    <a:pt x="241" y="155"/>
                  </a:cubicBezTo>
                  <a:cubicBezTo>
                    <a:pt x="203" y="179"/>
                    <a:pt x="171" y="211"/>
                    <a:pt x="147" y="249"/>
                  </a:cubicBezTo>
                  <a:cubicBezTo>
                    <a:pt x="134" y="270"/>
                    <a:pt x="123" y="293"/>
                    <a:pt x="115" y="317"/>
                  </a:cubicBezTo>
                  <a:cubicBezTo>
                    <a:pt x="110" y="333"/>
                    <a:pt x="106" y="350"/>
                    <a:pt x="103" y="366"/>
                  </a:cubicBezTo>
                  <a:cubicBezTo>
                    <a:pt x="99" y="394"/>
                    <a:pt x="99" y="422"/>
                    <a:pt x="102" y="450"/>
                  </a:cubicBezTo>
                  <a:cubicBezTo>
                    <a:pt x="105" y="477"/>
                    <a:pt x="113" y="503"/>
                    <a:pt x="124" y="528"/>
                  </a:cubicBezTo>
                  <a:cubicBezTo>
                    <a:pt x="143" y="574"/>
                    <a:pt x="171" y="612"/>
                    <a:pt x="209" y="643"/>
                  </a:cubicBezTo>
                  <a:cubicBezTo>
                    <a:pt x="235" y="665"/>
                    <a:pt x="263" y="682"/>
                    <a:pt x="295" y="694"/>
                  </a:cubicBezTo>
                  <a:cubicBezTo>
                    <a:pt x="315" y="701"/>
                    <a:pt x="336" y="707"/>
                    <a:pt x="357" y="710"/>
                  </a:cubicBezTo>
                  <a:cubicBezTo>
                    <a:pt x="384" y="714"/>
                    <a:pt x="412" y="715"/>
                    <a:pt x="439" y="711"/>
                  </a:cubicBezTo>
                  <a:cubicBezTo>
                    <a:pt x="464" y="708"/>
                    <a:pt x="488" y="702"/>
                    <a:pt x="512" y="693"/>
                  </a:cubicBezTo>
                  <a:cubicBezTo>
                    <a:pt x="538" y="683"/>
                    <a:pt x="563" y="669"/>
                    <a:pt x="585" y="652"/>
                  </a:cubicBezTo>
                  <a:cubicBezTo>
                    <a:pt x="607" y="635"/>
                    <a:pt x="627" y="615"/>
                    <a:pt x="644" y="592"/>
                  </a:cubicBezTo>
                  <a:cubicBezTo>
                    <a:pt x="657" y="575"/>
                    <a:pt x="668" y="556"/>
                    <a:pt x="677" y="536"/>
                  </a:cubicBezTo>
                  <a:cubicBezTo>
                    <a:pt x="686" y="519"/>
                    <a:pt x="692" y="501"/>
                    <a:pt x="696" y="482"/>
                  </a:cubicBezTo>
                  <a:cubicBezTo>
                    <a:pt x="700" y="465"/>
                    <a:pt x="703" y="449"/>
                    <a:pt x="704" y="432"/>
                  </a:cubicBezTo>
                  <a:cubicBezTo>
                    <a:pt x="704" y="413"/>
                    <a:pt x="704" y="393"/>
                    <a:pt x="702" y="374"/>
                  </a:cubicBezTo>
                  <a:cubicBezTo>
                    <a:pt x="701" y="361"/>
                    <a:pt x="698" y="347"/>
                    <a:pt x="695" y="334"/>
                  </a:cubicBezTo>
                  <a:cubicBezTo>
                    <a:pt x="689" y="310"/>
                    <a:pt x="679" y="286"/>
                    <a:pt x="666" y="264"/>
                  </a:cubicBezTo>
                  <a:cubicBezTo>
                    <a:pt x="665" y="262"/>
                    <a:pt x="665" y="260"/>
                    <a:pt x="667" y="258"/>
                  </a:cubicBezTo>
                  <a:cubicBezTo>
                    <a:pt x="680" y="246"/>
                    <a:pt x="691" y="234"/>
                    <a:pt x="703" y="222"/>
                  </a:cubicBezTo>
                  <a:cubicBezTo>
                    <a:pt x="704" y="221"/>
                    <a:pt x="705" y="220"/>
                    <a:pt x="707" y="2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282F39"/>
                </a:solidFill>
              </a:endParaRPr>
            </a:p>
          </p:txBody>
        </p:sp>
        <p:sp>
          <p:nvSpPr>
            <p:cNvPr id="44" name="Freeform 7">
              <a:extLst>
                <a:ext uri="{FF2B5EF4-FFF2-40B4-BE49-F238E27FC236}">
                  <a16:creationId xmlns="" xmlns:a16="http://schemas.microsoft.com/office/drawing/2014/main" id="{681A0B37-AE43-426F-9B49-1395D518CF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5101" y="3270116"/>
              <a:ext cx="1450975" cy="1435100"/>
            </a:xfrm>
            <a:custGeom>
              <a:avLst/>
              <a:gdLst>
                <a:gd name="T0" fmla="*/ 350 w 455"/>
                <a:gd name="T1" fmla="*/ 54 h 450"/>
                <a:gd name="T2" fmla="*/ 311 w 455"/>
                <a:gd name="T3" fmla="*/ 93 h 450"/>
                <a:gd name="T4" fmla="*/ 305 w 455"/>
                <a:gd name="T5" fmla="*/ 94 h 450"/>
                <a:gd name="T6" fmla="*/ 262 w 455"/>
                <a:gd name="T7" fmla="*/ 81 h 450"/>
                <a:gd name="T8" fmla="*/ 210 w 455"/>
                <a:gd name="T9" fmla="*/ 82 h 450"/>
                <a:gd name="T10" fmla="*/ 148 w 455"/>
                <a:gd name="T11" fmla="*/ 109 h 450"/>
                <a:gd name="T12" fmla="*/ 103 w 455"/>
                <a:gd name="T13" fmla="*/ 160 h 450"/>
                <a:gd name="T14" fmla="*/ 84 w 455"/>
                <a:gd name="T15" fmla="*/ 216 h 450"/>
                <a:gd name="T16" fmla="*/ 90 w 455"/>
                <a:gd name="T17" fmla="*/ 283 h 450"/>
                <a:gd name="T18" fmla="*/ 154 w 455"/>
                <a:gd name="T19" fmla="*/ 367 h 450"/>
                <a:gd name="T20" fmla="*/ 225 w 455"/>
                <a:gd name="T21" fmla="*/ 392 h 450"/>
                <a:gd name="T22" fmla="*/ 302 w 455"/>
                <a:gd name="T23" fmla="*/ 379 h 450"/>
                <a:gd name="T24" fmla="*/ 364 w 455"/>
                <a:gd name="T25" fmla="*/ 330 h 450"/>
                <a:gd name="T26" fmla="*/ 391 w 455"/>
                <a:gd name="T27" fmla="*/ 273 h 450"/>
                <a:gd name="T28" fmla="*/ 395 w 455"/>
                <a:gd name="T29" fmla="*/ 223 h 450"/>
                <a:gd name="T30" fmla="*/ 380 w 455"/>
                <a:gd name="T31" fmla="*/ 167 h 450"/>
                <a:gd name="T32" fmla="*/ 422 w 455"/>
                <a:gd name="T33" fmla="*/ 125 h 450"/>
                <a:gd name="T34" fmla="*/ 453 w 455"/>
                <a:gd name="T35" fmla="*/ 242 h 450"/>
                <a:gd name="T36" fmla="*/ 418 w 455"/>
                <a:gd name="T37" fmla="*/ 354 h 450"/>
                <a:gd name="T38" fmla="*/ 235 w 455"/>
                <a:gd name="T39" fmla="*/ 450 h 450"/>
                <a:gd name="T40" fmla="*/ 85 w 455"/>
                <a:gd name="T41" fmla="*/ 385 h 450"/>
                <a:gd name="T42" fmla="*/ 95 w 455"/>
                <a:gd name="T43" fmla="*/ 78 h 450"/>
                <a:gd name="T44" fmla="*/ 350 w 455"/>
                <a:gd name="T45" fmla="*/ 54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5" h="450">
                  <a:moveTo>
                    <a:pt x="350" y="54"/>
                  </a:moveTo>
                  <a:cubicBezTo>
                    <a:pt x="337" y="67"/>
                    <a:pt x="324" y="80"/>
                    <a:pt x="311" y="93"/>
                  </a:cubicBezTo>
                  <a:cubicBezTo>
                    <a:pt x="310" y="94"/>
                    <a:pt x="307" y="95"/>
                    <a:pt x="305" y="94"/>
                  </a:cubicBezTo>
                  <a:cubicBezTo>
                    <a:pt x="292" y="87"/>
                    <a:pt x="277" y="83"/>
                    <a:pt x="262" y="81"/>
                  </a:cubicBezTo>
                  <a:cubicBezTo>
                    <a:pt x="244" y="79"/>
                    <a:pt x="227" y="79"/>
                    <a:pt x="210" y="82"/>
                  </a:cubicBezTo>
                  <a:cubicBezTo>
                    <a:pt x="187" y="87"/>
                    <a:pt x="166" y="96"/>
                    <a:pt x="148" y="109"/>
                  </a:cubicBezTo>
                  <a:cubicBezTo>
                    <a:pt x="129" y="123"/>
                    <a:pt x="114" y="140"/>
                    <a:pt x="103" y="160"/>
                  </a:cubicBezTo>
                  <a:cubicBezTo>
                    <a:pt x="93" y="178"/>
                    <a:pt x="87" y="196"/>
                    <a:pt x="84" y="216"/>
                  </a:cubicBezTo>
                  <a:cubicBezTo>
                    <a:pt x="81" y="239"/>
                    <a:pt x="83" y="261"/>
                    <a:pt x="90" y="283"/>
                  </a:cubicBezTo>
                  <a:cubicBezTo>
                    <a:pt x="101" y="319"/>
                    <a:pt x="123" y="347"/>
                    <a:pt x="154" y="367"/>
                  </a:cubicBezTo>
                  <a:cubicBezTo>
                    <a:pt x="176" y="381"/>
                    <a:pt x="199" y="389"/>
                    <a:pt x="225" y="392"/>
                  </a:cubicBezTo>
                  <a:cubicBezTo>
                    <a:pt x="252" y="394"/>
                    <a:pt x="277" y="390"/>
                    <a:pt x="302" y="379"/>
                  </a:cubicBezTo>
                  <a:cubicBezTo>
                    <a:pt x="327" y="368"/>
                    <a:pt x="348" y="352"/>
                    <a:pt x="364" y="330"/>
                  </a:cubicBezTo>
                  <a:cubicBezTo>
                    <a:pt x="377" y="313"/>
                    <a:pt x="386" y="294"/>
                    <a:pt x="391" y="273"/>
                  </a:cubicBezTo>
                  <a:cubicBezTo>
                    <a:pt x="395" y="256"/>
                    <a:pt x="397" y="240"/>
                    <a:pt x="395" y="223"/>
                  </a:cubicBezTo>
                  <a:cubicBezTo>
                    <a:pt x="394" y="204"/>
                    <a:pt x="389" y="185"/>
                    <a:pt x="380" y="167"/>
                  </a:cubicBezTo>
                  <a:cubicBezTo>
                    <a:pt x="394" y="153"/>
                    <a:pt x="408" y="139"/>
                    <a:pt x="422" y="125"/>
                  </a:cubicBezTo>
                  <a:cubicBezTo>
                    <a:pt x="444" y="161"/>
                    <a:pt x="455" y="200"/>
                    <a:pt x="453" y="242"/>
                  </a:cubicBezTo>
                  <a:cubicBezTo>
                    <a:pt x="452" y="283"/>
                    <a:pt x="441" y="320"/>
                    <a:pt x="418" y="354"/>
                  </a:cubicBezTo>
                  <a:cubicBezTo>
                    <a:pt x="374" y="418"/>
                    <a:pt x="312" y="450"/>
                    <a:pt x="235" y="450"/>
                  </a:cubicBezTo>
                  <a:cubicBezTo>
                    <a:pt x="176" y="450"/>
                    <a:pt x="125" y="427"/>
                    <a:pt x="85" y="385"/>
                  </a:cubicBezTo>
                  <a:cubicBezTo>
                    <a:pt x="0" y="295"/>
                    <a:pt x="6" y="160"/>
                    <a:pt x="95" y="78"/>
                  </a:cubicBezTo>
                  <a:cubicBezTo>
                    <a:pt x="179" y="0"/>
                    <a:pt x="293" y="14"/>
                    <a:pt x="350" y="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282F39"/>
                </a:solidFill>
              </a:endParaRPr>
            </a:p>
          </p:txBody>
        </p:sp>
        <p:sp>
          <p:nvSpPr>
            <p:cNvPr id="45" name="Freeform 8">
              <a:extLst>
                <a:ext uri="{FF2B5EF4-FFF2-40B4-BE49-F238E27FC236}">
                  <a16:creationId xmlns="" xmlns:a16="http://schemas.microsoft.com/office/drawing/2014/main" id="{317D8163-925C-45DB-AA2D-C9B6813C7AF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0563" y="2874828"/>
              <a:ext cx="1381125" cy="1384300"/>
            </a:xfrm>
            <a:custGeom>
              <a:avLst/>
              <a:gdLst>
                <a:gd name="T0" fmla="*/ 363 w 433"/>
                <a:gd name="T1" fmla="*/ 0 h 434"/>
                <a:gd name="T2" fmla="*/ 363 w 433"/>
                <a:gd name="T3" fmla="*/ 71 h 434"/>
                <a:gd name="T4" fmla="*/ 432 w 433"/>
                <a:gd name="T5" fmla="*/ 71 h 434"/>
                <a:gd name="T6" fmla="*/ 433 w 433"/>
                <a:gd name="T7" fmla="*/ 73 h 434"/>
                <a:gd name="T8" fmla="*/ 408 w 433"/>
                <a:gd name="T9" fmla="*/ 98 h 434"/>
                <a:gd name="T10" fmla="*/ 303 w 433"/>
                <a:gd name="T11" fmla="*/ 203 h 434"/>
                <a:gd name="T12" fmla="*/ 292 w 433"/>
                <a:gd name="T13" fmla="*/ 207 h 434"/>
                <a:gd name="T14" fmla="*/ 262 w 433"/>
                <a:gd name="T15" fmla="*/ 208 h 434"/>
                <a:gd name="T16" fmla="*/ 255 w 433"/>
                <a:gd name="T17" fmla="*/ 210 h 434"/>
                <a:gd name="T18" fmla="*/ 176 w 433"/>
                <a:gd name="T19" fmla="*/ 289 h 434"/>
                <a:gd name="T20" fmla="*/ 141 w 433"/>
                <a:gd name="T21" fmla="*/ 325 h 434"/>
                <a:gd name="T22" fmla="*/ 140 w 433"/>
                <a:gd name="T23" fmla="*/ 330 h 434"/>
                <a:gd name="T24" fmla="*/ 146 w 433"/>
                <a:gd name="T25" fmla="*/ 354 h 434"/>
                <a:gd name="T26" fmla="*/ 121 w 433"/>
                <a:gd name="T27" fmla="*/ 415 h 434"/>
                <a:gd name="T28" fmla="*/ 67 w 433"/>
                <a:gd name="T29" fmla="*/ 432 h 434"/>
                <a:gd name="T30" fmla="*/ 12 w 433"/>
                <a:gd name="T31" fmla="*/ 397 h 434"/>
                <a:gd name="T32" fmla="*/ 4 w 433"/>
                <a:gd name="T33" fmla="*/ 342 h 434"/>
                <a:gd name="T34" fmla="*/ 46 w 433"/>
                <a:gd name="T35" fmla="*/ 294 h 434"/>
                <a:gd name="T36" fmla="*/ 105 w 433"/>
                <a:gd name="T37" fmla="*/ 295 h 434"/>
                <a:gd name="T38" fmla="*/ 110 w 433"/>
                <a:gd name="T39" fmla="*/ 293 h 434"/>
                <a:gd name="T40" fmla="*/ 191 w 433"/>
                <a:gd name="T41" fmla="*/ 213 h 434"/>
                <a:gd name="T42" fmla="*/ 223 w 433"/>
                <a:gd name="T43" fmla="*/ 181 h 434"/>
                <a:gd name="T44" fmla="*/ 227 w 433"/>
                <a:gd name="T45" fmla="*/ 171 h 434"/>
                <a:gd name="T46" fmla="*/ 227 w 433"/>
                <a:gd name="T47" fmla="*/ 143 h 434"/>
                <a:gd name="T48" fmla="*/ 231 w 433"/>
                <a:gd name="T49" fmla="*/ 131 h 434"/>
                <a:gd name="T50" fmla="*/ 360 w 433"/>
                <a:gd name="T51" fmla="*/ 3 h 434"/>
                <a:gd name="T52" fmla="*/ 363 w 433"/>
                <a:gd name="T53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3" h="434">
                  <a:moveTo>
                    <a:pt x="363" y="0"/>
                  </a:moveTo>
                  <a:cubicBezTo>
                    <a:pt x="363" y="24"/>
                    <a:pt x="363" y="47"/>
                    <a:pt x="363" y="71"/>
                  </a:cubicBezTo>
                  <a:cubicBezTo>
                    <a:pt x="386" y="71"/>
                    <a:pt x="409" y="71"/>
                    <a:pt x="432" y="71"/>
                  </a:cubicBezTo>
                  <a:cubicBezTo>
                    <a:pt x="432" y="72"/>
                    <a:pt x="432" y="73"/>
                    <a:pt x="433" y="73"/>
                  </a:cubicBezTo>
                  <a:cubicBezTo>
                    <a:pt x="424" y="81"/>
                    <a:pt x="416" y="90"/>
                    <a:pt x="408" y="98"/>
                  </a:cubicBezTo>
                  <a:cubicBezTo>
                    <a:pt x="373" y="133"/>
                    <a:pt x="338" y="168"/>
                    <a:pt x="303" y="203"/>
                  </a:cubicBezTo>
                  <a:cubicBezTo>
                    <a:pt x="300" y="206"/>
                    <a:pt x="297" y="208"/>
                    <a:pt x="292" y="207"/>
                  </a:cubicBezTo>
                  <a:cubicBezTo>
                    <a:pt x="282" y="207"/>
                    <a:pt x="272" y="207"/>
                    <a:pt x="262" y="208"/>
                  </a:cubicBezTo>
                  <a:cubicBezTo>
                    <a:pt x="260" y="208"/>
                    <a:pt x="256" y="209"/>
                    <a:pt x="255" y="210"/>
                  </a:cubicBezTo>
                  <a:cubicBezTo>
                    <a:pt x="228" y="237"/>
                    <a:pt x="202" y="263"/>
                    <a:pt x="176" y="289"/>
                  </a:cubicBezTo>
                  <a:cubicBezTo>
                    <a:pt x="164" y="301"/>
                    <a:pt x="152" y="313"/>
                    <a:pt x="141" y="325"/>
                  </a:cubicBezTo>
                  <a:cubicBezTo>
                    <a:pt x="140" y="326"/>
                    <a:pt x="139" y="328"/>
                    <a:pt x="140" y="330"/>
                  </a:cubicBezTo>
                  <a:cubicBezTo>
                    <a:pt x="143" y="338"/>
                    <a:pt x="145" y="346"/>
                    <a:pt x="146" y="354"/>
                  </a:cubicBezTo>
                  <a:cubicBezTo>
                    <a:pt x="148" y="379"/>
                    <a:pt x="139" y="399"/>
                    <a:pt x="121" y="415"/>
                  </a:cubicBezTo>
                  <a:cubicBezTo>
                    <a:pt x="105" y="428"/>
                    <a:pt x="87" y="434"/>
                    <a:pt x="67" y="432"/>
                  </a:cubicBezTo>
                  <a:cubicBezTo>
                    <a:pt x="43" y="429"/>
                    <a:pt x="25" y="417"/>
                    <a:pt x="12" y="397"/>
                  </a:cubicBezTo>
                  <a:cubicBezTo>
                    <a:pt x="2" y="380"/>
                    <a:pt x="0" y="361"/>
                    <a:pt x="4" y="342"/>
                  </a:cubicBezTo>
                  <a:cubicBezTo>
                    <a:pt x="10" y="320"/>
                    <a:pt x="24" y="303"/>
                    <a:pt x="46" y="294"/>
                  </a:cubicBezTo>
                  <a:cubicBezTo>
                    <a:pt x="66" y="285"/>
                    <a:pt x="86" y="286"/>
                    <a:pt x="105" y="295"/>
                  </a:cubicBezTo>
                  <a:cubicBezTo>
                    <a:pt x="107" y="295"/>
                    <a:pt x="109" y="294"/>
                    <a:pt x="110" y="293"/>
                  </a:cubicBezTo>
                  <a:cubicBezTo>
                    <a:pt x="137" y="267"/>
                    <a:pt x="164" y="240"/>
                    <a:pt x="191" y="213"/>
                  </a:cubicBezTo>
                  <a:cubicBezTo>
                    <a:pt x="202" y="202"/>
                    <a:pt x="212" y="191"/>
                    <a:pt x="223" y="181"/>
                  </a:cubicBezTo>
                  <a:cubicBezTo>
                    <a:pt x="226" y="178"/>
                    <a:pt x="227" y="175"/>
                    <a:pt x="227" y="171"/>
                  </a:cubicBezTo>
                  <a:cubicBezTo>
                    <a:pt x="227" y="162"/>
                    <a:pt x="227" y="152"/>
                    <a:pt x="227" y="143"/>
                  </a:cubicBezTo>
                  <a:cubicBezTo>
                    <a:pt x="226" y="138"/>
                    <a:pt x="228" y="135"/>
                    <a:pt x="231" y="131"/>
                  </a:cubicBezTo>
                  <a:cubicBezTo>
                    <a:pt x="274" y="88"/>
                    <a:pt x="317" y="45"/>
                    <a:pt x="360" y="3"/>
                  </a:cubicBezTo>
                  <a:cubicBezTo>
                    <a:pt x="361" y="2"/>
                    <a:pt x="362" y="1"/>
                    <a:pt x="3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282F39"/>
                </a:solidFill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="" xmlns:a16="http://schemas.microsoft.com/office/drawing/2014/main" id="{CEFF6EB5-F4AD-4D53-ABF5-479FFE21528A}"/>
              </a:ext>
            </a:extLst>
          </p:cNvPr>
          <p:cNvGrpSpPr/>
          <p:nvPr/>
        </p:nvGrpSpPr>
        <p:grpSpPr>
          <a:xfrm>
            <a:off x="6938822" y="5471451"/>
            <a:ext cx="784267" cy="934696"/>
            <a:chOff x="5418138" y="4568825"/>
            <a:chExt cx="568325" cy="508001"/>
          </a:xfrm>
        </p:grpSpPr>
        <p:sp>
          <p:nvSpPr>
            <p:cNvPr id="47" name="Freeform 5">
              <a:extLst>
                <a:ext uri="{FF2B5EF4-FFF2-40B4-BE49-F238E27FC236}">
                  <a16:creationId xmlns="" xmlns:a16="http://schemas.microsoft.com/office/drawing/2014/main" id="{059EB11E-CEB3-4EF4-B11A-A085FAA9BB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5963" y="4730750"/>
              <a:ext cx="128588" cy="346075"/>
            </a:xfrm>
            <a:custGeom>
              <a:avLst/>
              <a:gdLst>
                <a:gd name="T0" fmla="*/ 40 w 40"/>
                <a:gd name="T1" fmla="*/ 0 h 107"/>
                <a:gd name="T2" fmla="*/ 40 w 40"/>
                <a:gd name="T3" fmla="*/ 107 h 107"/>
                <a:gd name="T4" fmla="*/ 0 w 40"/>
                <a:gd name="T5" fmla="*/ 107 h 107"/>
                <a:gd name="T6" fmla="*/ 0 w 40"/>
                <a:gd name="T7" fmla="*/ 103 h 107"/>
                <a:gd name="T8" fmla="*/ 0 w 40"/>
                <a:gd name="T9" fmla="*/ 41 h 107"/>
                <a:gd name="T10" fmla="*/ 3 w 40"/>
                <a:gd name="T11" fmla="*/ 35 h 107"/>
                <a:gd name="T12" fmla="*/ 40 w 40"/>
                <a:gd name="T13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07">
                  <a:moveTo>
                    <a:pt x="40" y="0"/>
                  </a:moveTo>
                  <a:cubicBezTo>
                    <a:pt x="40" y="107"/>
                    <a:pt x="40" y="107"/>
                    <a:pt x="40" y="107"/>
                  </a:cubicBezTo>
                  <a:cubicBezTo>
                    <a:pt x="40" y="107"/>
                    <a:pt x="14" y="107"/>
                    <a:pt x="0" y="107"/>
                  </a:cubicBezTo>
                  <a:cubicBezTo>
                    <a:pt x="0" y="106"/>
                    <a:pt x="0" y="104"/>
                    <a:pt x="0" y="103"/>
                  </a:cubicBezTo>
                  <a:cubicBezTo>
                    <a:pt x="0" y="82"/>
                    <a:pt x="0" y="62"/>
                    <a:pt x="0" y="41"/>
                  </a:cubicBezTo>
                  <a:cubicBezTo>
                    <a:pt x="0" y="39"/>
                    <a:pt x="1" y="36"/>
                    <a:pt x="3" y="35"/>
                  </a:cubicBezTo>
                  <a:cubicBezTo>
                    <a:pt x="14" y="24"/>
                    <a:pt x="40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282F39"/>
                </a:solidFill>
              </a:endParaRPr>
            </a:p>
          </p:txBody>
        </p:sp>
        <p:sp>
          <p:nvSpPr>
            <p:cNvPr id="48" name="Freeform 6">
              <a:extLst>
                <a:ext uri="{FF2B5EF4-FFF2-40B4-BE49-F238E27FC236}">
                  <a16:creationId xmlns="" xmlns:a16="http://schemas.microsoft.com/office/drawing/2014/main" id="{59C74A74-22B6-4B79-9765-1DC49446D2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8138" y="4568825"/>
              <a:ext cx="568325" cy="323850"/>
            </a:xfrm>
            <a:custGeom>
              <a:avLst/>
              <a:gdLst>
                <a:gd name="T0" fmla="*/ 81 w 176"/>
                <a:gd name="T1" fmla="*/ 80 h 100"/>
                <a:gd name="T2" fmla="*/ 143 w 176"/>
                <a:gd name="T3" fmla="*/ 22 h 100"/>
                <a:gd name="T4" fmla="*/ 139 w 176"/>
                <a:gd name="T5" fmla="*/ 17 h 100"/>
                <a:gd name="T6" fmla="*/ 141 w 176"/>
                <a:gd name="T7" fmla="*/ 8 h 100"/>
                <a:gd name="T8" fmla="*/ 168 w 176"/>
                <a:gd name="T9" fmla="*/ 1 h 100"/>
                <a:gd name="T10" fmla="*/ 175 w 176"/>
                <a:gd name="T11" fmla="*/ 9 h 100"/>
                <a:gd name="T12" fmla="*/ 168 w 176"/>
                <a:gd name="T13" fmla="*/ 34 h 100"/>
                <a:gd name="T14" fmla="*/ 158 w 176"/>
                <a:gd name="T15" fmla="*/ 37 h 100"/>
                <a:gd name="T16" fmla="*/ 154 w 176"/>
                <a:gd name="T17" fmla="*/ 31 h 100"/>
                <a:gd name="T18" fmla="*/ 134 w 176"/>
                <a:gd name="T19" fmla="*/ 49 h 100"/>
                <a:gd name="T20" fmla="*/ 84 w 176"/>
                <a:gd name="T21" fmla="*/ 96 h 100"/>
                <a:gd name="T22" fmla="*/ 77 w 176"/>
                <a:gd name="T23" fmla="*/ 96 h 100"/>
                <a:gd name="T24" fmla="*/ 51 w 176"/>
                <a:gd name="T25" fmla="*/ 70 h 100"/>
                <a:gd name="T26" fmla="*/ 44 w 176"/>
                <a:gd name="T27" fmla="*/ 69 h 100"/>
                <a:gd name="T28" fmla="*/ 10 w 176"/>
                <a:gd name="T29" fmla="*/ 100 h 100"/>
                <a:gd name="T30" fmla="*/ 9 w 176"/>
                <a:gd name="T31" fmla="*/ 100 h 100"/>
                <a:gd name="T32" fmla="*/ 10 w 176"/>
                <a:gd name="T33" fmla="*/ 82 h 100"/>
                <a:gd name="T34" fmla="*/ 45 w 176"/>
                <a:gd name="T35" fmla="*/ 50 h 100"/>
                <a:gd name="T36" fmla="*/ 51 w 176"/>
                <a:gd name="T37" fmla="*/ 50 h 100"/>
                <a:gd name="T38" fmla="*/ 79 w 176"/>
                <a:gd name="T39" fmla="*/ 78 h 100"/>
                <a:gd name="T40" fmla="*/ 81 w 176"/>
                <a:gd name="T41" fmla="*/ 8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6" h="100">
                  <a:moveTo>
                    <a:pt x="81" y="80"/>
                  </a:moveTo>
                  <a:cubicBezTo>
                    <a:pt x="102" y="60"/>
                    <a:pt x="122" y="41"/>
                    <a:pt x="143" y="22"/>
                  </a:cubicBezTo>
                  <a:cubicBezTo>
                    <a:pt x="141" y="20"/>
                    <a:pt x="140" y="19"/>
                    <a:pt x="139" y="17"/>
                  </a:cubicBezTo>
                  <a:cubicBezTo>
                    <a:pt x="135" y="14"/>
                    <a:pt x="136" y="10"/>
                    <a:pt x="141" y="8"/>
                  </a:cubicBezTo>
                  <a:cubicBezTo>
                    <a:pt x="150" y="6"/>
                    <a:pt x="159" y="3"/>
                    <a:pt x="168" y="1"/>
                  </a:cubicBezTo>
                  <a:cubicBezTo>
                    <a:pt x="173" y="0"/>
                    <a:pt x="176" y="3"/>
                    <a:pt x="175" y="9"/>
                  </a:cubicBezTo>
                  <a:cubicBezTo>
                    <a:pt x="173" y="17"/>
                    <a:pt x="170" y="26"/>
                    <a:pt x="168" y="34"/>
                  </a:cubicBezTo>
                  <a:cubicBezTo>
                    <a:pt x="166" y="40"/>
                    <a:pt x="163" y="41"/>
                    <a:pt x="158" y="37"/>
                  </a:cubicBezTo>
                  <a:cubicBezTo>
                    <a:pt x="157" y="35"/>
                    <a:pt x="155" y="33"/>
                    <a:pt x="154" y="31"/>
                  </a:cubicBezTo>
                  <a:cubicBezTo>
                    <a:pt x="147" y="38"/>
                    <a:pt x="140" y="44"/>
                    <a:pt x="134" y="49"/>
                  </a:cubicBezTo>
                  <a:cubicBezTo>
                    <a:pt x="117" y="65"/>
                    <a:pt x="100" y="80"/>
                    <a:pt x="84" y="96"/>
                  </a:cubicBezTo>
                  <a:cubicBezTo>
                    <a:pt x="81" y="99"/>
                    <a:pt x="79" y="98"/>
                    <a:pt x="77" y="96"/>
                  </a:cubicBezTo>
                  <a:cubicBezTo>
                    <a:pt x="68" y="87"/>
                    <a:pt x="59" y="78"/>
                    <a:pt x="51" y="70"/>
                  </a:cubicBezTo>
                  <a:cubicBezTo>
                    <a:pt x="48" y="67"/>
                    <a:pt x="47" y="67"/>
                    <a:pt x="44" y="69"/>
                  </a:cubicBezTo>
                  <a:cubicBezTo>
                    <a:pt x="33" y="80"/>
                    <a:pt x="21" y="90"/>
                    <a:pt x="10" y="100"/>
                  </a:cubicBezTo>
                  <a:cubicBezTo>
                    <a:pt x="9" y="100"/>
                    <a:pt x="9" y="100"/>
                    <a:pt x="9" y="100"/>
                  </a:cubicBezTo>
                  <a:cubicBezTo>
                    <a:pt x="0" y="90"/>
                    <a:pt x="0" y="90"/>
                    <a:pt x="10" y="82"/>
                  </a:cubicBezTo>
                  <a:cubicBezTo>
                    <a:pt x="21" y="71"/>
                    <a:pt x="33" y="61"/>
                    <a:pt x="45" y="50"/>
                  </a:cubicBezTo>
                  <a:cubicBezTo>
                    <a:pt x="47" y="48"/>
                    <a:pt x="49" y="48"/>
                    <a:pt x="51" y="50"/>
                  </a:cubicBezTo>
                  <a:cubicBezTo>
                    <a:pt x="60" y="60"/>
                    <a:pt x="70" y="69"/>
                    <a:pt x="79" y="78"/>
                  </a:cubicBezTo>
                  <a:cubicBezTo>
                    <a:pt x="80" y="79"/>
                    <a:pt x="80" y="79"/>
                    <a:pt x="81" y="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282F39"/>
                </a:solidFill>
              </a:endParaRPr>
            </a:p>
          </p:txBody>
        </p:sp>
        <p:sp>
          <p:nvSpPr>
            <p:cNvPr id="49" name="Freeform 7">
              <a:extLst>
                <a:ext uri="{FF2B5EF4-FFF2-40B4-BE49-F238E27FC236}">
                  <a16:creationId xmlns="" xmlns:a16="http://schemas.microsoft.com/office/drawing/2014/main" id="{15734421-AE06-4DC1-824F-48FA24DDFE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9888" y="4856163"/>
              <a:ext cx="130175" cy="220663"/>
            </a:xfrm>
            <a:custGeom>
              <a:avLst/>
              <a:gdLst>
                <a:gd name="T0" fmla="*/ 37 w 40"/>
                <a:gd name="T1" fmla="*/ 0 h 68"/>
                <a:gd name="T2" fmla="*/ 40 w 40"/>
                <a:gd name="T3" fmla="*/ 2 h 68"/>
                <a:gd name="T4" fmla="*/ 40 w 40"/>
                <a:gd name="T5" fmla="*/ 67 h 68"/>
                <a:gd name="T6" fmla="*/ 40 w 40"/>
                <a:gd name="T7" fmla="*/ 68 h 68"/>
                <a:gd name="T8" fmla="*/ 0 w 40"/>
                <a:gd name="T9" fmla="*/ 68 h 68"/>
                <a:gd name="T10" fmla="*/ 0 w 40"/>
                <a:gd name="T11" fmla="*/ 34 h 68"/>
                <a:gd name="T12" fmla="*/ 1 w 40"/>
                <a:gd name="T13" fmla="*/ 32 h 68"/>
                <a:gd name="T14" fmla="*/ 37 w 40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68">
                  <a:moveTo>
                    <a:pt x="37" y="0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40" y="24"/>
                    <a:pt x="40" y="46"/>
                    <a:pt x="40" y="67"/>
                  </a:cubicBezTo>
                  <a:cubicBezTo>
                    <a:pt x="40" y="67"/>
                    <a:pt x="40" y="68"/>
                    <a:pt x="40" y="68"/>
                  </a:cubicBezTo>
                  <a:cubicBezTo>
                    <a:pt x="27" y="68"/>
                    <a:pt x="14" y="68"/>
                    <a:pt x="0" y="68"/>
                  </a:cubicBezTo>
                  <a:cubicBezTo>
                    <a:pt x="0" y="57"/>
                    <a:pt x="0" y="45"/>
                    <a:pt x="0" y="34"/>
                  </a:cubicBezTo>
                  <a:cubicBezTo>
                    <a:pt x="0" y="33"/>
                    <a:pt x="1" y="32"/>
                    <a:pt x="1" y="32"/>
                  </a:cubicBezTo>
                  <a:cubicBezTo>
                    <a:pt x="13" y="21"/>
                    <a:pt x="37" y="0"/>
                    <a:pt x="3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282F39"/>
                </a:solidFill>
              </a:endParaRPr>
            </a:p>
          </p:txBody>
        </p:sp>
        <p:sp>
          <p:nvSpPr>
            <p:cNvPr id="50" name="Freeform 8">
              <a:extLst>
                <a:ext uri="{FF2B5EF4-FFF2-40B4-BE49-F238E27FC236}">
                  <a16:creationId xmlns="" xmlns:a16="http://schemas.microsoft.com/office/drawing/2014/main" id="{422ED166-3B9D-4A26-9603-D883C031D6B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1338" y="4895850"/>
              <a:ext cx="128588" cy="180975"/>
            </a:xfrm>
            <a:custGeom>
              <a:avLst/>
              <a:gdLst>
                <a:gd name="T0" fmla="*/ 40 w 40"/>
                <a:gd name="T1" fmla="*/ 0 h 56"/>
                <a:gd name="T2" fmla="*/ 40 w 40"/>
                <a:gd name="T3" fmla="*/ 56 h 56"/>
                <a:gd name="T4" fmla="*/ 0 w 40"/>
                <a:gd name="T5" fmla="*/ 56 h 56"/>
                <a:gd name="T6" fmla="*/ 0 w 40"/>
                <a:gd name="T7" fmla="*/ 2 h 56"/>
                <a:gd name="T8" fmla="*/ 14 w 40"/>
                <a:gd name="T9" fmla="*/ 17 h 56"/>
                <a:gd name="T10" fmla="*/ 21 w 40"/>
                <a:gd name="T11" fmla="*/ 17 h 56"/>
                <a:gd name="T12" fmla="*/ 40 w 40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56">
                  <a:moveTo>
                    <a:pt x="40" y="0"/>
                  </a:moveTo>
                  <a:cubicBezTo>
                    <a:pt x="40" y="19"/>
                    <a:pt x="40" y="37"/>
                    <a:pt x="40" y="56"/>
                  </a:cubicBezTo>
                  <a:cubicBezTo>
                    <a:pt x="27" y="56"/>
                    <a:pt x="14" y="56"/>
                    <a:pt x="0" y="56"/>
                  </a:cubicBezTo>
                  <a:cubicBezTo>
                    <a:pt x="0" y="39"/>
                    <a:pt x="0" y="2"/>
                    <a:pt x="0" y="2"/>
                  </a:cubicBezTo>
                  <a:cubicBezTo>
                    <a:pt x="0" y="2"/>
                    <a:pt x="10" y="12"/>
                    <a:pt x="14" y="17"/>
                  </a:cubicBezTo>
                  <a:cubicBezTo>
                    <a:pt x="16" y="19"/>
                    <a:pt x="18" y="20"/>
                    <a:pt x="21" y="17"/>
                  </a:cubicBezTo>
                  <a:cubicBezTo>
                    <a:pt x="27" y="11"/>
                    <a:pt x="33" y="6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282F39"/>
                </a:solidFill>
              </a:endParaRPr>
            </a:p>
          </p:txBody>
        </p:sp>
      </p:grpSp>
      <p:sp>
        <p:nvSpPr>
          <p:cNvPr id="51" name="Oval 50">
            <a:extLst>
              <a:ext uri="{FF2B5EF4-FFF2-40B4-BE49-F238E27FC236}">
                <a16:creationId xmlns="" xmlns:a16="http://schemas.microsoft.com/office/drawing/2014/main" id="{ACABA790-4C37-4E65-AA7D-60FE963DF23B}"/>
              </a:ext>
            </a:extLst>
          </p:cNvPr>
          <p:cNvSpPr/>
          <p:nvPr/>
        </p:nvSpPr>
        <p:spPr>
          <a:xfrm>
            <a:off x="605945" y="5540691"/>
            <a:ext cx="7802257" cy="292404"/>
          </a:xfrm>
          <a:prstGeom prst="ellipse">
            <a:avLst/>
          </a:prstGeom>
          <a:solidFill>
            <a:schemeClr val="tx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="" xmlns:a16="http://schemas.microsoft.com/office/drawing/2014/main" id="{F4604AD9-EE85-4334-8E3E-4CF4AF73E351}"/>
              </a:ext>
            </a:extLst>
          </p:cNvPr>
          <p:cNvSpPr txBox="1"/>
          <p:nvPr/>
        </p:nvSpPr>
        <p:spPr>
          <a:xfrm>
            <a:off x="0" y="6401987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GB" dirty="0">
                <a:solidFill>
                  <a:srgbClr val="FFFFFF">
                    <a:lumMod val="65000"/>
                  </a:srgbClr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www.yourwebsite.com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="" xmlns:a16="http://schemas.microsoft.com/office/drawing/2014/main" id="{C6C4F309-5697-47D4-B491-35FDBCB48E46}"/>
              </a:ext>
            </a:extLst>
          </p:cNvPr>
          <p:cNvSpPr txBox="1"/>
          <p:nvPr/>
        </p:nvSpPr>
        <p:spPr>
          <a:xfrm>
            <a:off x="4742551" y="4138306"/>
            <a:ext cx="14946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FFFFFF"/>
                </a:solidFill>
                <a:latin typeface="Open Sans" panose="020B0606030504020204" pitchFamily="34" charset="0"/>
              </a:rPr>
              <a:t>Экспертиза замыслов программ </a:t>
            </a:r>
            <a:endParaRPr lang="en-GB" b="1" dirty="0">
              <a:solidFill>
                <a:srgbClr val="FFFFFF"/>
              </a:solidFill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="" xmlns:a16="http://schemas.microsoft.com/office/drawing/2014/main" id="{C6C4F309-5697-47D4-B491-35FDBCB48E46}"/>
              </a:ext>
            </a:extLst>
          </p:cNvPr>
          <p:cNvSpPr txBox="1"/>
          <p:nvPr/>
        </p:nvSpPr>
        <p:spPr>
          <a:xfrm>
            <a:off x="2906797" y="4086921"/>
            <a:ext cx="13649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FFFFFF"/>
                </a:solidFill>
                <a:latin typeface="Open Sans" panose="020B0606030504020204" pitchFamily="34" charset="0"/>
              </a:rPr>
              <a:t>Обучение по ДПП</a:t>
            </a:r>
            <a:endParaRPr lang="en-GB" sz="2400" b="1" dirty="0">
              <a:solidFill>
                <a:srgbClr val="FFFFFF"/>
              </a:solidFill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3127034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0371" y="174799"/>
            <a:ext cx="7104045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8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Для каких целевых групп детей необходимо повышать  доступность ДОД?</a:t>
            </a:r>
            <a:br>
              <a:rPr lang="ru-RU" sz="2400" b="1" dirty="0" smtClean="0">
                <a:solidFill>
                  <a:srgbClr val="8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2400" b="1" dirty="0" smtClean="0">
                <a:solidFill>
                  <a:srgbClr val="8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Каковы их особенности? </a:t>
            </a:r>
            <a:endParaRPr lang="ru-RU" sz="2400" dirty="0">
              <a:solidFill>
                <a:srgbClr val="86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9E0DB1-7492-4729-88A8-A734A443D70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-11318" y="1508794"/>
            <a:ext cx="9176120" cy="1"/>
          </a:xfrm>
          <a:prstGeom prst="line">
            <a:avLst/>
          </a:prstGeom>
          <a:ln w="31750" cap="sq">
            <a:solidFill>
              <a:srgbClr val="C00000"/>
            </a:solidFill>
          </a:ln>
          <a:effectLst>
            <a:outerShdw blurRad="50800" dist="38100" dir="5400000" algn="t" rotWithShape="0">
              <a:schemeClr val="tx2">
                <a:lumMod val="75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93" y="22884"/>
            <a:ext cx="1115615" cy="1068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Скругленный прямоугольник 19"/>
          <p:cNvSpPr/>
          <p:nvPr/>
        </p:nvSpPr>
        <p:spPr>
          <a:xfrm>
            <a:off x="10716" y="63307"/>
            <a:ext cx="1129655" cy="1124051"/>
          </a:xfrm>
          <a:prstGeom prst="roundRect">
            <a:avLst>
              <a:gd name="adj" fmla="val 10000"/>
            </a:avLst>
          </a:prstGeom>
          <a:blipFill rotWithShape="0">
            <a:blip r:embed="rId4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509978711"/>
              </p:ext>
            </p:extLst>
          </p:nvPr>
        </p:nvGraphicFramePr>
        <p:xfrm>
          <a:off x="10716" y="1469727"/>
          <a:ext cx="9133291" cy="53882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42463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3" y="5467"/>
            <a:ext cx="8784976" cy="836712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8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Предложения в план повышения доступности программы ДОД</a:t>
            </a:r>
            <a:br>
              <a:rPr lang="ru-RU" sz="2400" b="1" dirty="0" smtClean="0">
                <a:solidFill>
                  <a:srgbClr val="8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rgbClr val="8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«_________________________________________________________»</a:t>
            </a:r>
            <a:endParaRPr lang="ru-RU" sz="2400" b="1" dirty="0">
              <a:solidFill>
                <a:srgbClr val="86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9E0DB1-7492-4729-88A8-A734A443D70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37013270"/>
              </p:ext>
            </p:extLst>
          </p:nvPr>
        </p:nvGraphicFramePr>
        <p:xfrm>
          <a:off x="251520" y="1028740"/>
          <a:ext cx="8642350" cy="9228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3072307"/>
              </p:ext>
            </p:extLst>
          </p:nvPr>
        </p:nvGraphicFramePr>
        <p:xfrm>
          <a:off x="251520" y="2019345"/>
          <a:ext cx="8640960" cy="49666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240"/>
                <a:gridCol w="2160240"/>
                <a:gridCol w="2160240"/>
                <a:gridCol w="2160240"/>
              </a:tblGrid>
              <a:tr h="762000">
                <a:tc>
                  <a:txBody>
                    <a:bodyPr/>
                    <a:lstStyle/>
                    <a:p>
                      <a:r>
                        <a:rPr lang="ru-RU" sz="2100" b="1" dirty="0" smtClean="0">
                          <a:solidFill>
                            <a:schemeClr val="tx1"/>
                          </a:solidFill>
                        </a:rPr>
                        <a:t>Информационный</a:t>
                      </a:r>
                      <a:endParaRPr lang="ru-RU" sz="2100" b="1" dirty="0">
                        <a:solidFill>
                          <a:schemeClr val="tx1"/>
                        </a:solidFill>
                      </a:endParaRPr>
                    </a:p>
                  </a:txBody>
                  <a:tcPr marT="60960" marB="6096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100" dirty="0">
                        <a:solidFill>
                          <a:schemeClr val="tx1"/>
                        </a:solidFill>
                      </a:endParaRPr>
                    </a:p>
                  </a:txBody>
                  <a:tcPr marT="60960" marB="6096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100">
                        <a:solidFill>
                          <a:schemeClr val="tx1"/>
                        </a:solidFill>
                      </a:endParaRPr>
                    </a:p>
                  </a:txBody>
                  <a:tcPr marT="60960" marB="6096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100" dirty="0">
                        <a:solidFill>
                          <a:schemeClr val="tx1"/>
                        </a:solidFill>
                      </a:endParaRPr>
                    </a:p>
                  </a:txBody>
                  <a:tcPr marT="60960" marB="6096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36153">
                <a:tc>
                  <a:txBody>
                    <a:bodyPr/>
                    <a:lstStyle/>
                    <a:p>
                      <a:r>
                        <a:rPr lang="ru-RU" sz="2100" b="1" dirty="0" smtClean="0">
                          <a:solidFill>
                            <a:schemeClr val="tx1"/>
                          </a:solidFill>
                        </a:rPr>
                        <a:t>Социальный</a:t>
                      </a:r>
                      <a:endParaRPr lang="ru-RU" sz="2100" b="1" dirty="0">
                        <a:solidFill>
                          <a:schemeClr val="tx1"/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endParaRPr lang="ru-RU" sz="2100" dirty="0">
                        <a:solidFill>
                          <a:schemeClr val="tx1"/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endParaRPr lang="ru-RU" sz="2100">
                        <a:solidFill>
                          <a:schemeClr val="tx1"/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endParaRPr lang="ru-RU" sz="2100">
                        <a:solidFill>
                          <a:schemeClr val="tx1"/>
                        </a:solidFill>
                      </a:endParaRPr>
                    </a:p>
                  </a:txBody>
                  <a:tcPr marT="60960" marB="60960"/>
                </a:tc>
              </a:tr>
              <a:tr h="636153">
                <a:tc>
                  <a:txBody>
                    <a:bodyPr/>
                    <a:lstStyle/>
                    <a:p>
                      <a:r>
                        <a:rPr lang="ru-RU" sz="2100" b="1" dirty="0" smtClean="0">
                          <a:solidFill>
                            <a:schemeClr val="tx1"/>
                          </a:solidFill>
                        </a:rPr>
                        <a:t>Экономический</a:t>
                      </a:r>
                      <a:endParaRPr lang="ru-RU" sz="2100" b="1" dirty="0">
                        <a:solidFill>
                          <a:schemeClr val="tx1"/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endParaRPr lang="ru-RU" sz="2100" dirty="0">
                        <a:solidFill>
                          <a:schemeClr val="tx1"/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endParaRPr lang="ru-RU" sz="2100">
                        <a:solidFill>
                          <a:schemeClr val="tx1"/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endParaRPr lang="ru-RU" sz="2100">
                        <a:solidFill>
                          <a:schemeClr val="tx1"/>
                        </a:solidFill>
                      </a:endParaRPr>
                    </a:p>
                  </a:txBody>
                  <a:tcPr marT="60960" marB="60960"/>
                </a:tc>
              </a:tr>
              <a:tr h="762000">
                <a:tc>
                  <a:txBody>
                    <a:bodyPr/>
                    <a:lstStyle/>
                    <a:p>
                      <a:r>
                        <a:rPr lang="ru-RU" sz="2100" b="1" dirty="0" smtClean="0">
                          <a:solidFill>
                            <a:schemeClr val="tx1"/>
                          </a:solidFill>
                        </a:rPr>
                        <a:t>Территориальный</a:t>
                      </a:r>
                      <a:endParaRPr lang="ru-RU" sz="2100" b="1" dirty="0">
                        <a:solidFill>
                          <a:schemeClr val="tx1"/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endParaRPr lang="ru-RU" sz="2100">
                        <a:solidFill>
                          <a:schemeClr val="tx1"/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endParaRPr lang="ru-RU" sz="2100">
                        <a:solidFill>
                          <a:schemeClr val="tx1"/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endParaRPr lang="ru-RU" sz="2100">
                        <a:solidFill>
                          <a:schemeClr val="tx1"/>
                        </a:solidFill>
                      </a:endParaRPr>
                    </a:p>
                  </a:txBody>
                  <a:tcPr marT="60960" marB="60960"/>
                </a:tc>
              </a:tr>
              <a:tr h="762000">
                <a:tc>
                  <a:txBody>
                    <a:bodyPr/>
                    <a:lstStyle/>
                    <a:p>
                      <a:r>
                        <a:rPr lang="ru-RU" sz="2100" b="1" dirty="0" smtClean="0">
                          <a:solidFill>
                            <a:schemeClr val="tx1"/>
                          </a:solidFill>
                        </a:rPr>
                        <a:t>Институциональный</a:t>
                      </a:r>
                      <a:endParaRPr lang="ru-RU" sz="2100" b="1" dirty="0">
                        <a:solidFill>
                          <a:schemeClr val="tx1"/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endParaRPr lang="ru-RU" sz="2100">
                        <a:solidFill>
                          <a:schemeClr val="tx1"/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endParaRPr lang="ru-RU" sz="2100">
                        <a:solidFill>
                          <a:schemeClr val="tx1"/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endParaRPr lang="ru-RU" sz="2100">
                        <a:solidFill>
                          <a:schemeClr val="tx1"/>
                        </a:solidFill>
                      </a:endParaRPr>
                    </a:p>
                  </a:txBody>
                  <a:tcPr marT="60960" marB="60960"/>
                </a:tc>
              </a:tr>
              <a:tr h="772160">
                <a:tc>
                  <a:txBody>
                    <a:bodyPr/>
                    <a:lstStyle/>
                    <a:p>
                      <a:r>
                        <a:rPr lang="ru-RU" sz="2100" b="1" dirty="0" smtClean="0">
                          <a:solidFill>
                            <a:schemeClr val="tx1"/>
                          </a:solidFill>
                        </a:rPr>
                        <a:t>Индивидуально-личностный</a:t>
                      </a:r>
                      <a:endParaRPr lang="ru-RU" sz="2100" b="1" dirty="0">
                        <a:solidFill>
                          <a:schemeClr val="tx1"/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endParaRPr lang="ru-RU" sz="2100">
                        <a:solidFill>
                          <a:schemeClr val="tx1"/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endParaRPr lang="ru-RU" sz="2100">
                        <a:solidFill>
                          <a:schemeClr val="tx1"/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endParaRPr lang="ru-RU" sz="2100">
                        <a:solidFill>
                          <a:schemeClr val="tx1"/>
                        </a:solidFill>
                      </a:endParaRPr>
                    </a:p>
                  </a:txBody>
                  <a:tcPr marT="60960" marB="60960"/>
                </a:tc>
              </a:tr>
              <a:tr h="636153">
                <a:tc>
                  <a:txBody>
                    <a:bodyPr/>
                    <a:lstStyle/>
                    <a:p>
                      <a:r>
                        <a:rPr lang="ru-RU" sz="2100" b="1" dirty="0" smtClean="0">
                          <a:solidFill>
                            <a:schemeClr val="tx1"/>
                          </a:solidFill>
                        </a:rPr>
                        <a:t>Педагогический</a:t>
                      </a:r>
                      <a:endParaRPr lang="ru-RU" sz="2100" b="1" dirty="0">
                        <a:solidFill>
                          <a:schemeClr val="tx1"/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endParaRPr lang="ru-RU" sz="2100" dirty="0">
                        <a:solidFill>
                          <a:schemeClr val="tx1"/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endParaRPr lang="ru-RU" sz="2100" dirty="0">
                        <a:solidFill>
                          <a:schemeClr val="tx1"/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endParaRPr lang="ru-RU" sz="2100" dirty="0">
                        <a:solidFill>
                          <a:schemeClr val="tx1"/>
                        </a:solidFill>
                      </a:endParaRPr>
                    </a:p>
                  </a:txBody>
                  <a:tcPr marT="60960" marB="6096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082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xmlns="" id="{BBC6171E-9F06-4F3F-8513-3705203FD26C}"/>
              </a:ext>
            </a:extLst>
          </p:cNvPr>
          <p:cNvSpPr/>
          <p:nvPr/>
        </p:nvSpPr>
        <p:spPr>
          <a:xfrm>
            <a:off x="1045646" y="1903778"/>
            <a:ext cx="1574800" cy="1669157"/>
          </a:xfrm>
          <a:prstGeom prst="roundRect">
            <a:avLst>
              <a:gd name="adj" fmla="val 10059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2" name="Rectangle: Rounded Corners 121">
            <a:extLst>
              <a:ext uri="{FF2B5EF4-FFF2-40B4-BE49-F238E27FC236}">
                <a16:creationId xmlns:a16="http://schemas.microsoft.com/office/drawing/2014/main" xmlns="" id="{C815D8B3-F3B9-4C8E-975C-FAACA5B60B5C}"/>
              </a:ext>
            </a:extLst>
          </p:cNvPr>
          <p:cNvSpPr/>
          <p:nvPr/>
        </p:nvSpPr>
        <p:spPr>
          <a:xfrm>
            <a:off x="2823647" y="1903778"/>
            <a:ext cx="1574800" cy="1669157"/>
          </a:xfrm>
          <a:prstGeom prst="roundRect">
            <a:avLst>
              <a:gd name="adj" fmla="val 1005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3" name="Rectangle: Rounded Corners 122">
            <a:extLst>
              <a:ext uri="{FF2B5EF4-FFF2-40B4-BE49-F238E27FC236}">
                <a16:creationId xmlns:a16="http://schemas.microsoft.com/office/drawing/2014/main" xmlns="" id="{8259C707-8313-4B03-B656-5611EB928850}"/>
              </a:ext>
            </a:extLst>
          </p:cNvPr>
          <p:cNvSpPr/>
          <p:nvPr/>
        </p:nvSpPr>
        <p:spPr>
          <a:xfrm>
            <a:off x="2823646" y="4071244"/>
            <a:ext cx="1574800" cy="1669157"/>
          </a:xfrm>
          <a:prstGeom prst="roundRect">
            <a:avLst>
              <a:gd name="adj" fmla="val 1005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4" name="Rectangle: Rounded Corners 123">
            <a:extLst>
              <a:ext uri="{FF2B5EF4-FFF2-40B4-BE49-F238E27FC236}">
                <a16:creationId xmlns:a16="http://schemas.microsoft.com/office/drawing/2014/main" xmlns="" id="{6FC88E1D-7D6D-4742-B0B4-17CF147A16BE}"/>
              </a:ext>
            </a:extLst>
          </p:cNvPr>
          <p:cNvSpPr/>
          <p:nvPr/>
        </p:nvSpPr>
        <p:spPr>
          <a:xfrm>
            <a:off x="1045645" y="4071244"/>
            <a:ext cx="1574800" cy="1669157"/>
          </a:xfrm>
          <a:prstGeom prst="roundRect">
            <a:avLst>
              <a:gd name="adj" fmla="val 10059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5" name="Rectangle: Rounded Corners 124">
            <a:extLst>
              <a:ext uri="{FF2B5EF4-FFF2-40B4-BE49-F238E27FC236}">
                <a16:creationId xmlns:a16="http://schemas.microsoft.com/office/drawing/2014/main" xmlns="" id="{A27B3304-E45F-48D9-907A-37A01FFFCF37}"/>
              </a:ext>
            </a:extLst>
          </p:cNvPr>
          <p:cNvSpPr/>
          <p:nvPr/>
        </p:nvSpPr>
        <p:spPr>
          <a:xfrm>
            <a:off x="4633397" y="1903778"/>
            <a:ext cx="1574800" cy="1669157"/>
          </a:xfrm>
          <a:prstGeom prst="roundRect">
            <a:avLst>
              <a:gd name="adj" fmla="val 10059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6" name="Rectangle: Rounded Corners 125">
            <a:extLst>
              <a:ext uri="{FF2B5EF4-FFF2-40B4-BE49-F238E27FC236}">
                <a16:creationId xmlns:a16="http://schemas.microsoft.com/office/drawing/2014/main" xmlns="" id="{6026A796-47A3-4E53-AD22-B25A2D3FF4AD}"/>
              </a:ext>
            </a:extLst>
          </p:cNvPr>
          <p:cNvSpPr/>
          <p:nvPr/>
        </p:nvSpPr>
        <p:spPr>
          <a:xfrm>
            <a:off x="4633396" y="4071244"/>
            <a:ext cx="1574800" cy="1669157"/>
          </a:xfrm>
          <a:prstGeom prst="roundRect">
            <a:avLst>
              <a:gd name="adj" fmla="val 10059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xmlns="" id="{43099216-D6FC-4275-8849-671F047C945D}"/>
              </a:ext>
            </a:extLst>
          </p:cNvPr>
          <p:cNvSpPr txBox="1"/>
          <p:nvPr/>
        </p:nvSpPr>
        <p:spPr>
          <a:xfrm>
            <a:off x="342899" y="693730"/>
            <a:ext cx="73657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Формы реализации ДОП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grpSp>
        <p:nvGrpSpPr>
          <p:cNvPr id="128" name="Group 127">
            <a:extLst>
              <a:ext uri="{FF2B5EF4-FFF2-40B4-BE49-F238E27FC236}">
                <a16:creationId xmlns:a16="http://schemas.microsoft.com/office/drawing/2014/main" xmlns="" id="{F80AC219-D899-41F8-8863-7C4D77CFA23A}"/>
              </a:ext>
            </a:extLst>
          </p:cNvPr>
          <p:cNvGrpSpPr/>
          <p:nvPr/>
        </p:nvGrpSpPr>
        <p:grpSpPr>
          <a:xfrm>
            <a:off x="1454520" y="2036504"/>
            <a:ext cx="757049" cy="876428"/>
            <a:chOff x="2700338" y="8651875"/>
            <a:chExt cx="6545262" cy="6543675"/>
          </a:xfrm>
          <a:solidFill>
            <a:schemeClr val="bg1"/>
          </a:solidFill>
        </p:grpSpPr>
        <p:sp>
          <p:nvSpPr>
            <p:cNvPr id="129" name="Freeform 18">
              <a:extLst>
                <a:ext uri="{FF2B5EF4-FFF2-40B4-BE49-F238E27FC236}">
                  <a16:creationId xmlns:a16="http://schemas.microsoft.com/office/drawing/2014/main" xmlns="" id="{BD135E5D-E1BA-454E-87FD-CA776611FA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0338" y="10820400"/>
              <a:ext cx="4376737" cy="4375150"/>
            </a:xfrm>
            <a:custGeom>
              <a:avLst/>
              <a:gdLst>
                <a:gd name="T0" fmla="*/ 477 w 1376"/>
                <a:gd name="T1" fmla="*/ 1360 h 1376"/>
                <a:gd name="T2" fmla="*/ 312 w 1376"/>
                <a:gd name="T3" fmla="*/ 1212 h 1376"/>
                <a:gd name="T4" fmla="*/ 237 w 1376"/>
                <a:gd name="T5" fmla="*/ 1044 h 1376"/>
                <a:gd name="T6" fmla="*/ 64 w 1376"/>
                <a:gd name="T7" fmla="*/ 1013 h 1376"/>
                <a:gd name="T8" fmla="*/ 51 w 1376"/>
                <a:gd name="T9" fmla="*/ 793 h 1376"/>
                <a:gd name="T10" fmla="*/ 117 w 1376"/>
                <a:gd name="T11" fmla="*/ 621 h 1376"/>
                <a:gd name="T12" fmla="*/ 16 w 1376"/>
                <a:gd name="T13" fmla="*/ 476 h 1376"/>
                <a:gd name="T14" fmla="*/ 164 w 1376"/>
                <a:gd name="T15" fmla="*/ 312 h 1376"/>
                <a:gd name="T16" fmla="*/ 332 w 1376"/>
                <a:gd name="T17" fmla="*/ 237 h 1376"/>
                <a:gd name="T18" fmla="*/ 363 w 1376"/>
                <a:gd name="T19" fmla="*/ 63 h 1376"/>
                <a:gd name="T20" fmla="*/ 583 w 1376"/>
                <a:gd name="T21" fmla="*/ 51 h 1376"/>
                <a:gd name="T22" fmla="*/ 755 w 1376"/>
                <a:gd name="T23" fmla="*/ 116 h 1376"/>
                <a:gd name="T24" fmla="*/ 900 w 1376"/>
                <a:gd name="T25" fmla="*/ 16 h 1376"/>
                <a:gd name="T26" fmla="*/ 1064 w 1376"/>
                <a:gd name="T27" fmla="*/ 163 h 1376"/>
                <a:gd name="T28" fmla="*/ 1139 w 1376"/>
                <a:gd name="T29" fmla="*/ 331 h 1376"/>
                <a:gd name="T30" fmla="*/ 1313 w 1376"/>
                <a:gd name="T31" fmla="*/ 362 h 1376"/>
                <a:gd name="T32" fmla="*/ 1360 w 1376"/>
                <a:gd name="T33" fmla="*/ 476 h 1376"/>
                <a:gd name="T34" fmla="*/ 1260 w 1376"/>
                <a:gd name="T35" fmla="*/ 621 h 1376"/>
                <a:gd name="T36" fmla="*/ 1325 w 1376"/>
                <a:gd name="T37" fmla="*/ 793 h 1376"/>
                <a:gd name="T38" fmla="*/ 1313 w 1376"/>
                <a:gd name="T39" fmla="*/ 1013 h 1376"/>
                <a:gd name="T40" fmla="*/ 1139 w 1376"/>
                <a:gd name="T41" fmla="*/ 1044 h 1376"/>
                <a:gd name="T42" fmla="*/ 1064 w 1376"/>
                <a:gd name="T43" fmla="*/ 1212 h 1376"/>
                <a:gd name="T44" fmla="*/ 900 w 1376"/>
                <a:gd name="T45" fmla="*/ 1360 h 1376"/>
                <a:gd name="T46" fmla="*/ 755 w 1376"/>
                <a:gd name="T47" fmla="*/ 1259 h 1376"/>
                <a:gd name="T48" fmla="*/ 583 w 1376"/>
                <a:gd name="T49" fmla="*/ 1325 h 1376"/>
                <a:gd name="T50" fmla="*/ 403 w 1376"/>
                <a:gd name="T51" fmla="*/ 1230 h 1376"/>
                <a:gd name="T52" fmla="*/ 544 w 1376"/>
                <a:gd name="T53" fmla="*/ 1210 h 1376"/>
                <a:gd name="T54" fmla="*/ 748 w 1376"/>
                <a:gd name="T55" fmla="*/ 1167 h 1376"/>
                <a:gd name="T56" fmla="*/ 870 w 1376"/>
                <a:gd name="T57" fmla="*/ 1273 h 1376"/>
                <a:gd name="T58" fmla="*/ 956 w 1376"/>
                <a:gd name="T59" fmla="*/ 1159 h 1376"/>
                <a:gd name="T60" fmla="*/ 1070 w 1376"/>
                <a:gd name="T61" fmla="*/ 985 h 1376"/>
                <a:gd name="T62" fmla="*/ 1230 w 1376"/>
                <a:gd name="T63" fmla="*/ 973 h 1376"/>
                <a:gd name="T64" fmla="*/ 1211 w 1376"/>
                <a:gd name="T65" fmla="*/ 832 h 1376"/>
                <a:gd name="T66" fmla="*/ 1168 w 1376"/>
                <a:gd name="T67" fmla="*/ 628 h 1376"/>
                <a:gd name="T68" fmla="*/ 1274 w 1376"/>
                <a:gd name="T69" fmla="*/ 506 h 1376"/>
                <a:gd name="T70" fmla="*/ 1160 w 1376"/>
                <a:gd name="T71" fmla="*/ 420 h 1376"/>
                <a:gd name="T72" fmla="*/ 986 w 1376"/>
                <a:gd name="T73" fmla="*/ 306 h 1376"/>
                <a:gd name="T74" fmla="*/ 974 w 1376"/>
                <a:gd name="T75" fmla="*/ 146 h 1376"/>
                <a:gd name="T76" fmla="*/ 833 w 1376"/>
                <a:gd name="T77" fmla="*/ 165 h 1376"/>
                <a:gd name="T78" fmla="*/ 629 w 1376"/>
                <a:gd name="T79" fmla="*/ 208 h 1376"/>
                <a:gd name="T80" fmla="*/ 507 w 1376"/>
                <a:gd name="T81" fmla="*/ 102 h 1376"/>
                <a:gd name="T82" fmla="*/ 421 w 1376"/>
                <a:gd name="T83" fmla="*/ 216 h 1376"/>
                <a:gd name="T84" fmla="*/ 307 w 1376"/>
                <a:gd name="T85" fmla="*/ 390 h 1376"/>
                <a:gd name="T86" fmla="*/ 146 w 1376"/>
                <a:gd name="T87" fmla="*/ 402 h 1376"/>
                <a:gd name="T88" fmla="*/ 166 w 1376"/>
                <a:gd name="T89" fmla="*/ 543 h 1376"/>
                <a:gd name="T90" fmla="*/ 209 w 1376"/>
                <a:gd name="T91" fmla="*/ 747 h 1376"/>
                <a:gd name="T92" fmla="*/ 103 w 1376"/>
                <a:gd name="T93" fmla="*/ 869 h 1376"/>
                <a:gd name="T94" fmla="*/ 217 w 1376"/>
                <a:gd name="T95" fmla="*/ 955 h 1376"/>
                <a:gd name="T96" fmla="*/ 391 w 1376"/>
                <a:gd name="T97" fmla="*/ 1069 h 1376"/>
                <a:gd name="T98" fmla="*/ 403 w 1376"/>
                <a:gd name="T99" fmla="*/ 1230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376" h="1376">
                  <a:moveTo>
                    <a:pt x="509" y="1366"/>
                  </a:moveTo>
                  <a:cubicBezTo>
                    <a:pt x="498" y="1366"/>
                    <a:pt x="487" y="1364"/>
                    <a:pt x="477" y="1360"/>
                  </a:cubicBezTo>
                  <a:cubicBezTo>
                    <a:pt x="363" y="1312"/>
                    <a:pt x="363" y="1312"/>
                    <a:pt x="363" y="1312"/>
                  </a:cubicBezTo>
                  <a:cubicBezTo>
                    <a:pt x="324" y="1296"/>
                    <a:pt x="302" y="1253"/>
                    <a:pt x="312" y="1212"/>
                  </a:cubicBezTo>
                  <a:cubicBezTo>
                    <a:pt x="319" y="1188"/>
                    <a:pt x="325" y="1163"/>
                    <a:pt x="332" y="1139"/>
                  </a:cubicBezTo>
                  <a:cubicBezTo>
                    <a:pt x="297" y="1111"/>
                    <a:pt x="265" y="1079"/>
                    <a:pt x="237" y="1044"/>
                  </a:cubicBezTo>
                  <a:cubicBezTo>
                    <a:pt x="213" y="1051"/>
                    <a:pt x="188" y="1057"/>
                    <a:pt x="164" y="1064"/>
                  </a:cubicBezTo>
                  <a:cubicBezTo>
                    <a:pt x="123" y="1074"/>
                    <a:pt x="80" y="1052"/>
                    <a:pt x="64" y="1013"/>
                  </a:cubicBezTo>
                  <a:cubicBezTo>
                    <a:pt x="16" y="899"/>
                    <a:pt x="16" y="899"/>
                    <a:pt x="16" y="899"/>
                  </a:cubicBezTo>
                  <a:cubicBezTo>
                    <a:pt x="0" y="860"/>
                    <a:pt x="15" y="815"/>
                    <a:pt x="51" y="793"/>
                  </a:cubicBezTo>
                  <a:cubicBezTo>
                    <a:pt x="73" y="780"/>
                    <a:pt x="95" y="767"/>
                    <a:pt x="117" y="754"/>
                  </a:cubicBezTo>
                  <a:cubicBezTo>
                    <a:pt x="112" y="710"/>
                    <a:pt x="112" y="665"/>
                    <a:pt x="117" y="621"/>
                  </a:cubicBezTo>
                  <a:cubicBezTo>
                    <a:pt x="95" y="608"/>
                    <a:pt x="73" y="595"/>
                    <a:pt x="51" y="582"/>
                  </a:cubicBezTo>
                  <a:cubicBezTo>
                    <a:pt x="15" y="561"/>
                    <a:pt x="0" y="515"/>
                    <a:pt x="16" y="476"/>
                  </a:cubicBezTo>
                  <a:cubicBezTo>
                    <a:pt x="64" y="362"/>
                    <a:pt x="64" y="362"/>
                    <a:pt x="64" y="362"/>
                  </a:cubicBezTo>
                  <a:cubicBezTo>
                    <a:pt x="80" y="323"/>
                    <a:pt x="123" y="301"/>
                    <a:pt x="164" y="312"/>
                  </a:cubicBezTo>
                  <a:cubicBezTo>
                    <a:pt x="188" y="318"/>
                    <a:pt x="213" y="324"/>
                    <a:pt x="237" y="331"/>
                  </a:cubicBezTo>
                  <a:cubicBezTo>
                    <a:pt x="265" y="296"/>
                    <a:pt x="297" y="264"/>
                    <a:pt x="332" y="237"/>
                  </a:cubicBezTo>
                  <a:cubicBezTo>
                    <a:pt x="325" y="212"/>
                    <a:pt x="319" y="187"/>
                    <a:pt x="312" y="163"/>
                  </a:cubicBezTo>
                  <a:cubicBezTo>
                    <a:pt x="302" y="122"/>
                    <a:pt x="324" y="79"/>
                    <a:pt x="363" y="63"/>
                  </a:cubicBezTo>
                  <a:cubicBezTo>
                    <a:pt x="477" y="16"/>
                    <a:pt x="477" y="16"/>
                    <a:pt x="477" y="16"/>
                  </a:cubicBezTo>
                  <a:cubicBezTo>
                    <a:pt x="516" y="0"/>
                    <a:pt x="561" y="15"/>
                    <a:pt x="583" y="51"/>
                  </a:cubicBezTo>
                  <a:cubicBezTo>
                    <a:pt x="596" y="72"/>
                    <a:pt x="609" y="94"/>
                    <a:pt x="622" y="116"/>
                  </a:cubicBezTo>
                  <a:cubicBezTo>
                    <a:pt x="666" y="111"/>
                    <a:pt x="711" y="111"/>
                    <a:pt x="755" y="116"/>
                  </a:cubicBezTo>
                  <a:cubicBezTo>
                    <a:pt x="768" y="94"/>
                    <a:pt x="781" y="72"/>
                    <a:pt x="794" y="51"/>
                  </a:cubicBezTo>
                  <a:cubicBezTo>
                    <a:pt x="815" y="15"/>
                    <a:pt x="861" y="0"/>
                    <a:pt x="900" y="16"/>
                  </a:cubicBezTo>
                  <a:cubicBezTo>
                    <a:pt x="1014" y="63"/>
                    <a:pt x="1014" y="63"/>
                    <a:pt x="1014" y="63"/>
                  </a:cubicBezTo>
                  <a:cubicBezTo>
                    <a:pt x="1053" y="79"/>
                    <a:pt x="1075" y="122"/>
                    <a:pt x="1064" y="163"/>
                  </a:cubicBezTo>
                  <a:cubicBezTo>
                    <a:pt x="1058" y="187"/>
                    <a:pt x="1052" y="212"/>
                    <a:pt x="1045" y="237"/>
                  </a:cubicBezTo>
                  <a:cubicBezTo>
                    <a:pt x="1080" y="264"/>
                    <a:pt x="1112" y="296"/>
                    <a:pt x="1139" y="331"/>
                  </a:cubicBezTo>
                  <a:cubicBezTo>
                    <a:pt x="1164" y="324"/>
                    <a:pt x="1189" y="318"/>
                    <a:pt x="1213" y="312"/>
                  </a:cubicBezTo>
                  <a:cubicBezTo>
                    <a:pt x="1254" y="301"/>
                    <a:pt x="1297" y="323"/>
                    <a:pt x="1313" y="362"/>
                  </a:cubicBezTo>
                  <a:cubicBezTo>
                    <a:pt x="1360" y="476"/>
                    <a:pt x="1360" y="476"/>
                    <a:pt x="1360" y="476"/>
                  </a:cubicBezTo>
                  <a:cubicBezTo>
                    <a:pt x="1360" y="476"/>
                    <a:pt x="1360" y="476"/>
                    <a:pt x="1360" y="476"/>
                  </a:cubicBezTo>
                  <a:cubicBezTo>
                    <a:pt x="1376" y="515"/>
                    <a:pt x="1361" y="561"/>
                    <a:pt x="1325" y="582"/>
                  </a:cubicBezTo>
                  <a:cubicBezTo>
                    <a:pt x="1304" y="595"/>
                    <a:pt x="1282" y="608"/>
                    <a:pt x="1260" y="621"/>
                  </a:cubicBezTo>
                  <a:cubicBezTo>
                    <a:pt x="1265" y="665"/>
                    <a:pt x="1265" y="710"/>
                    <a:pt x="1260" y="754"/>
                  </a:cubicBezTo>
                  <a:cubicBezTo>
                    <a:pt x="1282" y="767"/>
                    <a:pt x="1304" y="780"/>
                    <a:pt x="1325" y="793"/>
                  </a:cubicBezTo>
                  <a:cubicBezTo>
                    <a:pt x="1361" y="815"/>
                    <a:pt x="1376" y="860"/>
                    <a:pt x="1360" y="899"/>
                  </a:cubicBezTo>
                  <a:cubicBezTo>
                    <a:pt x="1313" y="1013"/>
                    <a:pt x="1313" y="1013"/>
                    <a:pt x="1313" y="1013"/>
                  </a:cubicBezTo>
                  <a:cubicBezTo>
                    <a:pt x="1297" y="1052"/>
                    <a:pt x="1254" y="1074"/>
                    <a:pt x="1213" y="1064"/>
                  </a:cubicBezTo>
                  <a:cubicBezTo>
                    <a:pt x="1189" y="1057"/>
                    <a:pt x="1164" y="1051"/>
                    <a:pt x="1139" y="1044"/>
                  </a:cubicBezTo>
                  <a:cubicBezTo>
                    <a:pt x="1112" y="1079"/>
                    <a:pt x="1080" y="1111"/>
                    <a:pt x="1045" y="1139"/>
                  </a:cubicBezTo>
                  <a:cubicBezTo>
                    <a:pt x="1052" y="1164"/>
                    <a:pt x="1058" y="1188"/>
                    <a:pt x="1064" y="1212"/>
                  </a:cubicBezTo>
                  <a:cubicBezTo>
                    <a:pt x="1075" y="1253"/>
                    <a:pt x="1053" y="1296"/>
                    <a:pt x="1014" y="1312"/>
                  </a:cubicBezTo>
                  <a:cubicBezTo>
                    <a:pt x="900" y="1360"/>
                    <a:pt x="900" y="1360"/>
                    <a:pt x="900" y="1360"/>
                  </a:cubicBezTo>
                  <a:cubicBezTo>
                    <a:pt x="861" y="1376"/>
                    <a:pt x="815" y="1361"/>
                    <a:pt x="794" y="1325"/>
                  </a:cubicBezTo>
                  <a:cubicBezTo>
                    <a:pt x="781" y="1303"/>
                    <a:pt x="768" y="1281"/>
                    <a:pt x="755" y="1259"/>
                  </a:cubicBezTo>
                  <a:cubicBezTo>
                    <a:pt x="711" y="1264"/>
                    <a:pt x="666" y="1264"/>
                    <a:pt x="622" y="1259"/>
                  </a:cubicBezTo>
                  <a:cubicBezTo>
                    <a:pt x="609" y="1281"/>
                    <a:pt x="596" y="1303"/>
                    <a:pt x="583" y="1325"/>
                  </a:cubicBezTo>
                  <a:cubicBezTo>
                    <a:pt x="567" y="1351"/>
                    <a:pt x="539" y="1366"/>
                    <a:pt x="509" y="1366"/>
                  </a:cubicBezTo>
                  <a:close/>
                  <a:moveTo>
                    <a:pt x="403" y="1230"/>
                  </a:moveTo>
                  <a:cubicBezTo>
                    <a:pt x="507" y="1273"/>
                    <a:pt x="507" y="1273"/>
                    <a:pt x="507" y="1273"/>
                  </a:cubicBezTo>
                  <a:cubicBezTo>
                    <a:pt x="519" y="1252"/>
                    <a:pt x="532" y="1231"/>
                    <a:pt x="544" y="1210"/>
                  </a:cubicBezTo>
                  <a:cubicBezTo>
                    <a:pt x="562" y="1180"/>
                    <a:pt x="595" y="1163"/>
                    <a:pt x="629" y="1167"/>
                  </a:cubicBezTo>
                  <a:cubicBezTo>
                    <a:pt x="669" y="1172"/>
                    <a:pt x="708" y="1172"/>
                    <a:pt x="748" y="1167"/>
                  </a:cubicBezTo>
                  <a:cubicBezTo>
                    <a:pt x="782" y="1163"/>
                    <a:pt x="815" y="1180"/>
                    <a:pt x="833" y="1210"/>
                  </a:cubicBezTo>
                  <a:cubicBezTo>
                    <a:pt x="845" y="1231"/>
                    <a:pt x="857" y="1252"/>
                    <a:pt x="870" y="1273"/>
                  </a:cubicBezTo>
                  <a:cubicBezTo>
                    <a:pt x="974" y="1230"/>
                    <a:pt x="974" y="1230"/>
                    <a:pt x="974" y="1230"/>
                  </a:cubicBezTo>
                  <a:cubicBezTo>
                    <a:pt x="968" y="1206"/>
                    <a:pt x="962" y="1183"/>
                    <a:pt x="956" y="1159"/>
                  </a:cubicBezTo>
                  <a:cubicBezTo>
                    <a:pt x="947" y="1125"/>
                    <a:pt x="958" y="1090"/>
                    <a:pt x="986" y="1069"/>
                  </a:cubicBezTo>
                  <a:cubicBezTo>
                    <a:pt x="1017" y="1044"/>
                    <a:pt x="1045" y="1016"/>
                    <a:pt x="1070" y="985"/>
                  </a:cubicBezTo>
                  <a:cubicBezTo>
                    <a:pt x="1091" y="958"/>
                    <a:pt x="1126" y="946"/>
                    <a:pt x="1160" y="955"/>
                  </a:cubicBezTo>
                  <a:cubicBezTo>
                    <a:pt x="1183" y="961"/>
                    <a:pt x="1207" y="967"/>
                    <a:pt x="1230" y="973"/>
                  </a:cubicBezTo>
                  <a:cubicBezTo>
                    <a:pt x="1274" y="869"/>
                    <a:pt x="1274" y="869"/>
                    <a:pt x="1274" y="869"/>
                  </a:cubicBezTo>
                  <a:cubicBezTo>
                    <a:pt x="1253" y="856"/>
                    <a:pt x="1232" y="844"/>
                    <a:pt x="1211" y="832"/>
                  </a:cubicBezTo>
                  <a:cubicBezTo>
                    <a:pt x="1181" y="814"/>
                    <a:pt x="1164" y="781"/>
                    <a:pt x="1168" y="747"/>
                  </a:cubicBezTo>
                  <a:cubicBezTo>
                    <a:pt x="1173" y="707"/>
                    <a:pt x="1173" y="668"/>
                    <a:pt x="1168" y="628"/>
                  </a:cubicBezTo>
                  <a:cubicBezTo>
                    <a:pt x="1164" y="594"/>
                    <a:pt x="1181" y="561"/>
                    <a:pt x="1211" y="543"/>
                  </a:cubicBezTo>
                  <a:cubicBezTo>
                    <a:pt x="1232" y="531"/>
                    <a:pt x="1253" y="519"/>
                    <a:pt x="1274" y="506"/>
                  </a:cubicBezTo>
                  <a:cubicBezTo>
                    <a:pt x="1230" y="402"/>
                    <a:pt x="1230" y="402"/>
                    <a:pt x="1230" y="402"/>
                  </a:cubicBezTo>
                  <a:cubicBezTo>
                    <a:pt x="1207" y="408"/>
                    <a:pt x="1183" y="414"/>
                    <a:pt x="1160" y="420"/>
                  </a:cubicBezTo>
                  <a:cubicBezTo>
                    <a:pt x="1126" y="429"/>
                    <a:pt x="1091" y="418"/>
                    <a:pt x="1070" y="390"/>
                  </a:cubicBezTo>
                  <a:cubicBezTo>
                    <a:pt x="1045" y="359"/>
                    <a:pt x="1017" y="331"/>
                    <a:pt x="986" y="306"/>
                  </a:cubicBezTo>
                  <a:cubicBezTo>
                    <a:pt x="958" y="285"/>
                    <a:pt x="947" y="250"/>
                    <a:pt x="956" y="216"/>
                  </a:cubicBezTo>
                  <a:cubicBezTo>
                    <a:pt x="962" y="193"/>
                    <a:pt x="968" y="169"/>
                    <a:pt x="974" y="146"/>
                  </a:cubicBezTo>
                  <a:cubicBezTo>
                    <a:pt x="870" y="102"/>
                    <a:pt x="870" y="102"/>
                    <a:pt x="870" y="102"/>
                  </a:cubicBezTo>
                  <a:cubicBezTo>
                    <a:pt x="857" y="123"/>
                    <a:pt x="845" y="144"/>
                    <a:pt x="833" y="165"/>
                  </a:cubicBezTo>
                  <a:cubicBezTo>
                    <a:pt x="815" y="195"/>
                    <a:pt x="782" y="212"/>
                    <a:pt x="748" y="208"/>
                  </a:cubicBezTo>
                  <a:cubicBezTo>
                    <a:pt x="708" y="203"/>
                    <a:pt x="668" y="203"/>
                    <a:pt x="629" y="208"/>
                  </a:cubicBezTo>
                  <a:cubicBezTo>
                    <a:pt x="595" y="212"/>
                    <a:pt x="561" y="195"/>
                    <a:pt x="544" y="165"/>
                  </a:cubicBezTo>
                  <a:cubicBezTo>
                    <a:pt x="532" y="144"/>
                    <a:pt x="519" y="123"/>
                    <a:pt x="507" y="102"/>
                  </a:cubicBezTo>
                  <a:cubicBezTo>
                    <a:pt x="403" y="146"/>
                    <a:pt x="403" y="146"/>
                    <a:pt x="403" y="146"/>
                  </a:cubicBezTo>
                  <a:cubicBezTo>
                    <a:pt x="409" y="169"/>
                    <a:pt x="415" y="193"/>
                    <a:pt x="421" y="216"/>
                  </a:cubicBezTo>
                  <a:cubicBezTo>
                    <a:pt x="430" y="250"/>
                    <a:pt x="418" y="285"/>
                    <a:pt x="391" y="306"/>
                  </a:cubicBezTo>
                  <a:cubicBezTo>
                    <a:pt x="360" y="331"/>
                    <a:pt x="332" y="359"/>
                    <a:pt x="307" y="390"/>
                  </a:cubicBezTo>
                  <a:cubicBezTo>
                    <a:pt x="286" y="418"/>
                    <a:pt x="251" y="429"/>
                    <a:pt x="217" y="420"/>
                  </a:cubicBezTo>
                  <a:cubicBezTo>
                    <a:pt x="193" y="414"/>
                    <a:pt x="170" y="408"/>
                    <a:pt x="146" y="402"/>
                  </a:cubicBezTo>
                  <a:cubicBezTo>
                    <a:pt x="103" y="506"/>
                    <a:pt x="103" y="506"/>
                    <a:pt x="103" y="506"/>
                  </a:cubicBezTo>
                  <a:cubicBezTo>
                    <a:pt x="124" y="519"/>
                    <a:pt x="145" y="531"/>
                    <a:pt x="166" y="543"/>
                  </a:cubicBezTo>
                  <a:cubicBezTo>
                    <a:pt x="196" y="561"/>
                    <a:pt x="213" y="594"/>
                    <a:pt x="209" y="628"/>
                  </a:cubicBezTo>
                  <a:cubicBezTo>
                    <a:pt x="204" y="668"/>
                    <a:pt x="204" y="708"/>
                    <a:pt x="209" y="747"/>
                  </a:cubicBezTo>
                  <a:cubicBezTo>
                    <a:pt x="213" y="781"/>
                    <a:pt x="196" y="815"/>
                    <a:pt x="166" y="832"/>
                  </a:cubicBezTo>
                  <a:cubicBezTo>
                    <a:pt x="145" y="844"/>
                    <a:pt x="124" y="856"/>
                    <a:pt x="103" y="869"/>
                  </a:cubicBezTo>
                  <a:cubicBezTo>
                    <a:pt x="146" y="973"/>
                    <a:pt x="146" y="973"/>
                    <a:pt x="146" y="973"/>
                  </a:cubicBezTo>
                  <a:cubicBezTo>
                    <a:pt x="170" y="968"/>
                    <a:pt x="193" y="961"/>
                    <a:pt x="217" y="955"/>
                  </a:cubicBezTo>
                  <a:cubicBezTo>
                    <a:pt x="251" y="946"/>
                    <a:pt x="286" y="958"/>
                    <a:pt x="307" y="985"/>
                  </a:cubicBezTo>
                  <a:cubicBezTo>
                    <a:pt x="332" y="1016"/>
                    <a:pt x="360" y="1044"/>
                    <a:pt x="391" y="1069"/>
                  </a:cubicBezTo>
                  <a:cubicBezTo>
                    <a:pt x="418" y="1090"/>
                    <a:pt x="430" y="1125"/>
                    <a:pt x="421" y="1159"/>
                  </a:cubicBezTo>
                  <a:cubicBezTo>
                    <a:pt x="415" y="1183"/>
                    <a:pt x="409" y="1206"/>
                    <a:pt x="403" y="12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0" name="Freeform 19">
              <a:extLst>
                <a:ext uri="{FF2B5EF4-FFF2-40B4-BE49-F238E27FC236}">
                  <a16:creationId xmlns:a16="http://schemas.microsoft.com/office/drawing/2014/main" xmlns="" id="{AF092885-5FB7-4457-A7E0-05E1299147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62375" y="11879263"/>
              <a:ext cx="2255837" cy="2120900"/>
            </a:xfrm>
            <a:custGeom>
              <a:avLst/>
              <a:gdLst>
                <a:gd name="T0" fmla="*/ 354 w 709"/>
                <a:gd name="T1" fmla="*/ 667 h 667"/>
                <a:gd name="T2" fmla="*/ 235 w 709"/>
                <a:gd name="T3" fmla="*/ 643 h 667"/>
                <a:gd name="T4" fmla="*/ 66 w 709"/>
                <a:gd name="T5" fmla="*/ 474 h 667"/>
                <a:gd name="T6" fmla="*/ 235 w 709"/>
                <a:gd name="T7" fmla="*/ 66 h 667"/>
                <a:gd name="T8" fmla="*/ 643 w 709"/>
                <a:gd name="T9" fmla="*/ 235 h 667"/>
                <a:gd name="T10" fmla="*/ 643 w 709"/>
                <a:gd name="T11" fmla="*/ 235 h 667"/>
                <a:gd name="T12" fmla="*/ 474 w 709"/>
                <a:gd name="T13" fmla="*/ 643 h 667"/>
                <a:gd name="T14" fmla="*/ 354 w 709"/>
                <a:gd name="T15" fmla="*/ 667 h 667"/>
                <a:gd name="T16" fmla="*/ 354 w 709"/>
                <a:gd name="T17" fmla="*/ 134 h 667"/>
                <a:gd name="T18" fmla="*/ 270 w 709"/>
                <a:gd name="T19" fmla="*/ 151 h 667"/>
                <a:gd name="T20" fmla="*/ 150 w 709"/>
                <a:gd name="T21" fmla="*/ 439 h 667"/>
                <a:gd name="T22" fmla="*/ 270 w 709"/>
                <a:gd name="T23" fmla="*/ 559 h 667"/>
                <a:gd name="T24" fmla="*/ 439 w 709"/>
                <a:gd name="T25" fmla="*/ 559 h 667"/>
                <a:gd name="T26" fmla="*/ 558 w 709"/>
                <a:gd name="T27" fmla="*/ 270 h 667"/>
                <a:gd name="T28" fmla="*/ 354 w 709"/>
                <a:gd name="T29" fmla="*/ 134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09" h="667">
                  <a:moveTo>
                    <a:pt x="354" y="667"/>
                  </a:moveTo>
                  <a:cubicBezTo>
                    <a:pt x="314" y="667"/>
                    <a:pt x="273" y="659"/>
                    <a:pt x="235" y="643"/>
                  </a:cubicBezTo>
                  <a:cubicBezTo>
                    <a:pt x="158" y="611"/>
                    <a:pt x="98" y="551"/>
                    <a:pt x="66" y="474"/>
                  </a:cubicBezTo>
                  <a:cubicBezTo>
                    <a:pt x="0" y="315"/>
                    <a:pt x="76" y="132"/>
                    <a:pt x="235" y="66"/>
                  </a:cubicBezTo>
                  <a:cubicBezTo>
                    <a:pt x="394" y="0"/>
                    <a:pt x="577" y="76"/>
                    <a:pt x="643" y="235"/>
                  </a:cubicBezTo>
                  <a:cubicBezTo>
                    <a:pt x="643" y="235"/>
                    <a:pt x="643" y="235"/>
                    <a:pt x="643" y="235"/>
                  </a:cubicBezTo>
                  <a:cubicBezTo>
                    <a:pt x="709" y="394"/>
                    <a:pt x="633" y="577"/>
                    <a:pt x="474" y="643"/>
                  </a:cubicBezTo>
                  <a:cubicBezTo>
                    <a:pt x="435" y="659"/>
                    <a:pt x="395" y="667"/>
                    <a:pt x="354" y="667"/>
                  </a:cubicBezTo>
                  <a:close/>
                  <a:moveTo>
                    <a:pt x="354" y="134"/>
                  </a:moveTo>
                  <a:cubicBezTo>
                    <a:pt x="326" y="134"/>
                    <a:pt x="297" y="139"/>
                    <a:pt x="270" y="151"/>
                  </a:cubicBezTo>
                  <a:cubicBezTo>
                    <a:pt x="157" y="197"/>
                    <a:pt x="104" y="327"/>
                    <a:pt x="150" y="439"/>
                  </a:cubicBezTo>
                  <a:cubicBezTo>
                    <a:pt x="173" y="494"/>
                    <a:pt x="215" y="536"/>
                    <a:pt x="270" y="559"/>
                  </a:cubicBezTo>
                  <a:cubicBezTo>
                    <a:pt x="324" y="581"/>
                    <a:pt x="384" y="581"/>
                    <a:pt x="439" y="559"/>
                  </a:cubicBezTo>
                  <a:cubicBezTo>
                    <a:pt x="551" y="512"/>
                    <a:pt x="605" y="383"/>
                    <a:pt x="558" y="270"/>
                  </a:cubicBezTo>
                  <a:cubicBezTo>
                    <a:pt x="523" y="185"/>
                    <a:pt x="441" y="134"/>
                    <a:pt x="354" y="1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1" name="Freeform 20">
              <a:extLst>
                <a:ext uri="{FF2B5EF4-FFF2-40B4-BE49-F238E27FC236}">
                  <a16:creationId xmlns:a16="http://schemas.microsoft.com/office/drawing/2014/main" xmlns="" id="{CEC46462-3580-4AFE-9F4B-1E69104F7D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34075" y="8651875"/>
              <a:ext cx="3311525" cy="3309938"/>
            </a:xfrm>
            <a:custGeom>
              <a:avLst/>
              <a:gdLst>
                <a:gd name="T0" fmla="*/ 476 w 1041"/>
                <a:gd name="T1" fmla="*/ 1041 h 1041"/>
                <a:gd name="T2" fmla="*/ 397 w 1041"/>
                <a:gd name="T3" fmla="*/ 930 h 1041"/>
                <a:gd name="T4" fmla="*/ 279 w 1041"/>
                <a:gd name="T5" fmla="*/ 927 h 1041"/>
                <a:gd name="T6" fmla="*/ 121 w 1041"/>
                <a:gd name="T7" fmla="*/ 857 h 1041"/>
                <a:gd name="T8" fmla="*/ 143 w 1041"/>
                <a:gd name="T9" fmla="*/ 723 h 1041"/>
                <a:gd name="T10" fmla="*/ 62 w 1041"/>
                <a:gd name="T11" fmla="*/ 637 h 1041"/>
                <a:gd name="T12" fmla="*/ 0 w 1041"/>
                <a:gd name="T13" fmla="*/ 476 h 1041"/>
                <a:gd name="T14" fmla="*/ 111 w 1041"/>
                <a:gd name="T15" fmla="*/ 397 h 1041"/>
                <a:gd name="T16" fmla="*/ 114 w 1041"/>
                <a:gd name="T17" fmla="*/ 279 h 1041"/>
                <a:gd name="T18" fmla="*/ 184 w 1041"/>
                <a:gd name="T19" fmla="*/ 121 h 1041"/>
                <a:gd name="T20" fmla="*/ 318 w 1041"/>
                <a:gd name="T21" fmla="*/ 143 h 1041"/>
                <a:gd name="T22" fmla="*/ 404 w 1041"/>
                <a:gd name="T23" fmla="*/ 62 h 1041"/>
                <a:gd name="T24" fmla="*/ 565 w 1041"/>
                <a:gd name="T25" fmla="*/ 0 h 1041"/>
                <a:gd name="T26" fmla="*/ 644 w 1041"/>
                <a:gd name="T27" fmla="*/ 110 h 1041"/>
                <a:gd name="T28" fmla="*/ 762 w 1041"/>
                <a:gd name="T29" fmla="*/ 114 h 1041"/>
                <a:gd name="T30" fmla="*/ 920 w 1041"/>
                <a:gd name="T31" fmla="*/ 184 h 1041"/>
                <a:gd name="T32" fmla="*/ 898 w 1041"/>
                <a:gd name="T33" fmla="*/ 318 h 1041"/>
                <a:gd name="T34" fmla="*/ 979 w 1041"/>
                <a:gd name="T35" fmla="*/ 404 h 1041"/>
                <a:gd name="T36" fmla="*/ 1041 w 1041"/>
                <a:gd name="T37" fmla="*/ 565 h 1041"/>
                <a:gd name="T38" fmla="*/ 931 w 1041"/>
                <a:gd name="T39" fmla="*/ 644 h 1041"/>
                <a:gd name="T40" fmla="*/ 927 w 1041"/>
                <a:gd name="T41" fmla="*/ 762 h 1041"/>
                <a:gd name="T42" fmla="*/ 857 w 1041"/>
                <a:gd name="T43" fmla="*/ 920 h 1041"/>
                <a:gd name="T44" fmla="*/ 723 w 1041"/>
                <a:gd name="T45" fmla="*/ 898 h 1041"/>
                <a:gd name="T46" fmla="*/ 637 w 1041"/>
                <a:gd name="T47" fmla="*/ 979 h 1041"/>
                <a:gd name="T48" fmla="*/ 488 w 1041"/>
                <a:gd name="T49" fmla="*/ 954 h 1041"/>
                <a:gd name="T50" fmla="*/ 559 w 1041"/>
                <a:gd name="T51" fmla="*/ 910 h 1041"/>
                <a:gd name="T52" fmla="*/ 689 w 1041"/>
                <a:gd name="T53" fmla="*/ 817 h 1041"/>
                <a:gd name="T54" fmla="*/ 804 w 1041"/>
                <a:gd name="T55" fmla="*/ 849 h 1041"/>
                <a:gd name="T56" fmla="*/ 823 w 1041"/>
                <a:gd name="T57" fmla="*/ 769 h 1041"/>
                <a:gd name="T58" fmla="*/ 850 w 1041"/>
                <a:gd name="T59" fmla="*/ 611 h 1041"/>
                <a:gd name="T60" fmla="*/ 954 w 1041"/>
                <a:gd name="T61" fmla="*/ 553 h 1041"/>
                <a:gd name="T62" fmla="*/ 910 w 1041"/>
                <a:gd name="T63" fmla="*/ 482 h 1041"/>
                <a:gd name="T64" fmla="*/ 817 w 1041"/>
                <a:gd name="T65" fmla="*/ 352 h 1041"/>
                <a:gd name="T66" fmla="*/ 850 w 1041"/>
                <a:gd name="T67" fmla="*/ 237 h 1041"/>
                <a:gd name="T68" fmla="*/ 769 w 1041"/>
                <a:gd name="T69" fmla="*/ 218 h 1041"/>
                <a:gd name="T70" fmla="*/ 612 w 1041"/>
                <a:gd name="T71" fmla="*/ 191 h 1041"/>
                <a:gd name="T72" fmla="*/ 553 w 1041"/>
                <a:gd name="T73" fmla="*/ 87 h 1041"/>
                <a:gd name="T74" fmla="*/ 482 w 1041"/>
                <a:gd name="T75" fmla="*/ 131 h 1041"/>
                <a:gd name="T76" fmla="*/ 353 w 1041"/>
                <a:gd name="T77" fmla="*/ 224 h 1041"/>
                <a:gd name="T78" fmla="*/ 237 w 1041"/>
                <a:gd name="T79" fmla="*/ 191 h 1041"/>
                <a:gd name="T80" fmla="*/ 218 w 1041"/>
                <a:gd name="T81" fmla="*/ 272 h 1041"/>
                <a:gd name="T82" fmla="*/ 192 w 1041"/>
                <a:gd name="T83" fmla="*/ 429 h 1041"/>
                <a:gd name="T84" fmla="*/ 87 w 1041"/>
                <a:gd name="T85" fmla="*/ 488 h 1041"/>
                <a:gd name="T86" fmla="*/ 131 w 1041"/>
                <a:gd name="T87" fmla="*/ 559 h 1041"/>
                <a:gd name="T88" fmla="*/ 224 w 1041"/>
                <a:gd name="T89" fmla="*/ 688 h 1041"/>
                <a:gd name="T90" fmla="*/ 192 w 1041"/>
                <a:gd name="T91" fmla="*/ 804 h 1041"/>
                <a:gd name="T92" fmla="*/ 272 w 1041"/>
                <a:gd name="T93" fmla="*/ 823 h 1041"/>
                <a:gd name="T94" fmla="*/ 430 w 1041"/>
                <a:gd name="T95" fmla="*/ 849 h 1041"/>
                <a:gd name="T96" fmla="*/ 488 w 1041"/>
                <a:gd name="T97" fmla="*/ 954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41" h="1041">
                  <a:moveTo>
                    <a:pt x="565" y="1041"/>
                  </a:moveTo>
                  <a:cubicBezTo>
                    <a:pt x="476" y="1041"/>
                    <a:pt x="476" y="1041"/>
                    <a:pt x="476" y="1041"/>
                  </a:cubicBezTo>
                  <a:cubicBezTo>
                    <a:pt x="440" y="1041"/>
                    <a:pt x="409" y="1014"/>
                    <a:pt x="404" y="979"/>
                  </a:cubicBezTo>
                  <a:cubicBezTo>
                    <a:pt x="402" y="963"/>
                    <a:pt x="399" y="947"/>
                    <a:pt x="397" y="930"/>
                  </a:cubicBezTo>
                  <a:cubicBezTo>
                    <a:pt x="370" y="922"/>
                    <a:pt x="343" y="911"/>
                    <a:pt x="318" y="898"/>
                  </a:cubicBezTo>
                  <a:cubicBezTo>
                    <a:pt x="305" y="907"/>
                    <a:pt x="292" y="917"/>
                    <a:pt x="279" y="927"/>
                  </a:cubicBezTo>
                  <a:cubicBezTo>
                    <a:pt x="250" y="948"/>
                    <a:pt x="210" y="945"/>
                    <a:pt x="184" y="920"/>
                  </a:cubicBezTo>
                  <a:cubicBezTo>
                    <a:pt x="121" y="857"/>
                    <a:pt x="121" y="857"/>
                    <a:pt x="121" y="857"/>
                  </a:cubicBezTo>
                  <a:cubicBezTo>
                    <a:pt x="96" y="831"/>
                    <a:pt x="93" y="791"/>
                    <a:pt x="114" y="762"/>
                  </a:cubicBezTo>
                  <a:cubicBezTo>
                    <a:pt x="124" y="749"/>
                    <a:pt x="133" y="736"/>
                    <a:pt x="143" y="723"/>
                  </a:cubicBezTo>
                  <a:cubicBezTo>
                    <a:pt x="130" y="698"/>
                    <a:pt x="119" y="671"/>
                    <a:pt x="111" y="644"/>
                  </a:cubicBezTo>
                  <a:cubicBezTo>
                    <a:pt x="94" y="642"/>
                    <a:pt x="78" y="639"/>
                    <a:pt x="62" y="637"/>
                  </a:cubicBezTo>
                  <a:cubicBezTo>
                    <a:pt x="27" y="632"/>
                    <a:pt x="0" y="601"/>
                    <a:pt x="0" y="565"/>
                  </a:cubicBezTo>
                  <a:cubicBezTo>
                    <a:pt x="0" y="476"/>
                    <a:pt x="0" y="476"/>
                    <a:pt x="0" y="476"/>
                  </a:cubicBezTo>
                  <a:cubicBezTo>
                    <a:pt x="0" y="440"/>
                    <a:pt x="27" y="409"/>
                    <a:pt x="62" y="404"/>
                  </a:cubicBezTo>
                  <a:cubicBezTo>
                    <a:pt x="78" y="401"/>
                    <a:pt x="94" y="399"/>
                    <a:pt x="111" y="397"/>
                  </a:cubicBezTo>
                  <a:cubicBezTo>
                    <a:pt x="119" y="369"/>
                    <a:pt x="130" y="343"/>
                    <a:pt x="143" y="318"/>
                  </a:cubicBezTo>
                  <a:cubicBezTo>
                    <a:pt x="133" y="305"/>
                    <a:pt x="124" y="291"/>
                    <a:pt x="114" y="279"/>
                  </a:cubicBezTo>
                  <a:cubicBezTo>
                    <a:pt x="93" y="250"/>
                    <a:pt x="96" y="209"/>
                    <a:pt x="121" y="184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210" y="96"/>
                    <a:pt x="250" y="92"/>
                    <a:pt x="279" y="114"/>
                  </a:cubicBezTo>
                  <a:cubicBezTo>
                    <a:pt x="292" y="123"/>
                    <a:pt x="305" y="133"/>
                    <a:pt x="318" y="143"/>
                  </a:cubicBezTo>
                  <a:cubicBezTo>
                    <a:pt x="343" y="129"/>
                    <a:pt x="370" y="118"/>
                    <a:pt x="397" y="110"/>
                  </a:cubicBezTo>
                  <a:cubicBezTo>
                    <a:pt x="399" y="94"/>
                    <a:pt x="402" y="78"/>
                    <a:pt x="404" y="62"/>
                  </a:cubicBezTo>
                  <a:cubicBezTo>
                    <a:pt x="409" y="27"/>
                    <a:pt x="440" y="0"/>
                    <a:pt x="476" y="0"/>
                  </a:cubicBezTo>
                  <a:cubicBezTo>
                    <a:pt x="565" y="0"/>
                    <a:pt x="565" y="0"/>
                    <a:pt x="565" y="0"/>
                  </a:cubicBezTo>
                  <a:cubicBezTo>
                    <a:pt x="601" y="0"/>
                    <a:pt x="632" y="27"/>
                    <a:pt x="637" y="62"/>
                  </a:cubicBezTo>
                  <a:cubicBezTo>
                    <a:pt x="640" y="78"/>
                    <a:pt x="642" y="94"/>
                    <a:pt x="644" y="110"/>
                  </a:cubicBezTo>
                  <a:cubicBezTo>
                    <a:pt x="672" y="118"/>
                    <a:pt x="698" y="129"/>
                    <a:pt x="723" y="143"/>
                  </a:cubicBezTo>
                  <a:cubicBezTo>
                    <a:pt x="736" y="133"/>
                    <a:pt x="750" y="123"/>
                    <a:pt x="762" y="114"/>
                  </a:cubicBezTo>
                  <a:cubicBezTo>
                    <a:pt x="791" y="92"/>
                    <a:pt x="832" y="96"/>
                    <a:pt x="857" y="121"/>
                  </a:cubicBezTo>
                  <a:cubicBezTo>
                    <a:pt x="920" y="184"/>
                    <a:pt x="920" y="184"/>
                    <a:pt x="920" y="184"/>
                  </a:cubicBezTo>
                  <a:cubicBezTo>
                    <a:pt x="945" y="209"/>
                    <a:pt x="949" y="250"/>
                    <a:pt x="927" y="278"/>
                  </a:cubicBezTo>
                  <a:cubicBezTo>
                    <a:pt x="918" y="291"/>
                    <a:pt x="908" y="305"/>
                    <a:pt x="898" y="318"/>
                  </a:cubicBezTo>
                  <a:cubicBezTo>
                    <a:pt x="912" y="343"/>
                    <a:pt x="923" y="369"/>
                    <a:pt x="931" y="397"/>
                  </a:cubicBezTo>
                  <a:cubicBezTo>
                    <a:pt x="947" y="399"/>
                    <a:pt x="963" y="401"/>
                    <a:pt x="979" y="404"/>
                  </a:cubicBezTo>
                  <a:cubicBezTo>
                    <a:pt x="1014" y="409"/>
                    <a:pt x="1041" y="440"/>
                    <a:pt x="1041" y="476"/>
                  </a:cubicBezTo>
                  <a:cubicBezTo>
                    <a:pt x="1041" y="565"/>
                    <a:pt x="1041" y="565"/>
                    <a:pt x="1041" y="565"/>
                  </a:cubicBezTo>
                  <a:cubicBezTo>
                    <a:pt x="1041" y="601"/>
                    <a:pt x="1014" y="632"/>
                    <a:pt x="979" y="637"/>
                  </a:cubicBezTo>
                  <a:cubicBezTo>
                    <a:pt x="963" y="639"/>
                    <a:pt x="947" y="642"/>
                    <a:pt x="931" y="644"/>
                  </a:cubicBezTo>
                  <a:cubicBezTo>
                    <a:pt x="923" y="671"/>
                    <a:pt x="911" y="698"/>
                    <a:pt x="898" y="723"/>
                  </a:cubicBezTo>
                  <a:cubicBezTo>
                    <a:pt x="908" y="736"/>
                    <a:pt x="918" y="749"/>
                    <a:pt x="927" y="762"/>
                  </a:cubicBezTo>
                  <a:cubicBezTo>
                    <a:pt x="949" y="791"/>
                    <a:pt x="945" y="831"/>
                    <a:pt x="920" y="857"/>
                  </a:cubicBezTo>
                  <a:cubicBezTo>
                    <a:pt x="857" y="920"/>
                    <a:pt x="857" y="920"/>
                    <a:pt x="857" y="920"/>
                  </a:cubicBezTo>
                  <a:cubicBezTo>
                    <a:pt x="832" y="945"/>
                    <a:pt x="791" y="948"/>
                    <a:pt x="762" y="927"/>
                  </a:cubicBezTo>
                  <a:cubicBezTo>
                    <a:pt x="750" y="917"/>
                    <a:pt x="736" y="907"/>
                    <a:pt x="723" y="898"/>
                  </a:cubicBezTo>
                  <a:cubicBezTo>
                    <a:pt x="698" y="911"/>
                    <a:pt x="672" y="922"/>
                    <a:pt x="644" y="930"/>
                  </a:cubicBezTo>
                  <a:cubicBezTo>
                    <a:pt x="642" y="947"/>
                    <a:pt x="640" y="963"/>
                    <a:pt x="637" y="979"/>
                  </a:cubicBezTo>
                  <a:cubicBezTo>
                    <a:pt x="632" y="1014"/>
                    <a:pt x="601" y="1041"/>
                    <a:pt x="565" y="1041"/>
                  </a:cubicBezTo>
                  <a:close/>
                  <a:moveTo>
                    <a:pt x="488" y="954"/>
                  </a:moveTo>
                  <a:cubicBezTo>
                    <a:pt x="553" y="954"/>
                    <a:pt x="553" y="954"/>
                    <a:pt x="553" y="954"/>
                  </a:cubicBezTo>
                  <a:cubicBezTo>
                    <a:pt x="555" y="939"/>
                    <a:pt x="557" y="924"/>
                    <a:pt x="559" y="910"/>
                  </a:cubicBezTo>
                  <a:cubicBezTo>
                    <a:pt x="563" y="881"/>
                    <a:pt x="583" y="857"/>
                    <a:pt x="612" y="849"/>
                  </a:cubicBezTo>
                  <a:cubicBezTo>
                    <a:pt x="639" y="842"/>
                    <a:pt x="665" y="831"/>
                    <a:pt x="689" y="817"/>
                  </a:cubicBezTo>
                  <a:cubicBezTo>
                    <a:pt x="714" y="803"/>
                    <a:pt x="746" y="805"/>
                    <a:pt x="769" y="823"/>
                  </a:cubicBezTo>
                  <a:cubicBezTo>
                    <a:pt x="781" y="832"/>
                    <a:pt x="793" y="841"/>
                    <a:pt x="804" y="849"/>
                  </a:cubicBezTo>
                  <a:cubicBezTo>
                    <a:pt x="850" y="804"/>
                    <a:pt x="850" y="804"/>
                    <a:pt x="850" y="804"/>
                  </a:cubicBezTo>
                  <a:cubicBezTo>
                    <a:pt x="841" y="792"/>
                    <a:pt x="832" y="780"/>
                    <a:pt x="823" y="769"/>
                  </a:cubicBezTo>
                  <a:cubicBezTo>
                    <a:pt x="805" y="745"/>
                    <a:pt x="803" y="714"/>
                    <a:pt x="817" y="688"/>
                  </a:cubicBezTo>
                  <a:cubicBezTo>
                    <a:pt x="831" y="664"/>
                    <a:pt x="842" y="638"/>
                    <a:pt x="850" y="611"/>
                  </a:cubicBezTo>
                  <a:cubicBezTo>
                    <a:pt x="857" y="583"/>
                    <a:pt x="881" y="562"/>
                    <a:pt x="910" y="559"/>
                  </a:cubicBezTo>
                  <a:cubicBezTo>
                    <a:pt x="925" y="557"/>
                    <a:pt x="940" y="555"/>
                    <a:pt x="954" y="553"/>
                  </a:cubicBezTo>
                  <a:cubicBezTo>
                    <a:pt x="954" y="488"/>
                    <a:pt x="954" y="488"/>
                    <a:pt x="954" y="488"/>
                  </a:cubicBezTo>
                  <a:cubicBezTo>
                    <a:pt x="940" y="486"/>
                    <a:pt x="925" y="484"/>
                    <a:pt x="910" y="482"/>
                  </a:cubicBezTo>
                  <a:cubicBezTo>
                    <a:pt x="881" y="478"/>
                    <a:pt x="857" y="458"/>
                    <a:pt x="850" y="429"/>
                  </a:cubicBezTo>
                  <a:cubicBezTo>
                    <a:pt x="842" y="402"/>
                    <a:pt x="831" y="376"/>
                    <a:pt x="817" y="352"/>
                  </a:cubicBezTo>
                  <a:cubicBezTo>
                    <a:pt x="803" y="327"/>
                    <a:pt x="805" y="295"/>
                    <a:pt x="823" y="272"/>
                  </a:cubicBezTo>
                  <a:cubicBezTo>
                    <a:pt x="832" y="260"/>
                    <a:pt x="841" y="248"/>
                    <a:pt x="850" y="237"/>
                  </a:cubicBezTo>
                  <a:cubicBezTo>
                    <a:pt x="804" y="191"/>
                    <a:pt x="804" y="191"/>
                    <a:pt x="804" y="191"/>
                  </a:cubicBezTo>
                  <a:cubicBezTo>
                    <a:pt x="793" y="200"/>
                    <a:pt x="781" y="209"/>
                    <a:pt x="769" y="218"/>
                  </a:cubicBezTo>
                  <a:cubicBezTo>
                    <a:pt x="746" y="236"/>
                    <a:pt x="714" y="238"/>
                    <a:pt x="689" y="224"/>
                  </a:cubicBezTo>
                  <a:cubicBezTo>
                    <a:pt x="665" y="210"/>
                    <a:pt x="639" y="199"/>
                    <a:pt x="612" y="191"/>
                  </a:cubicBezTo>
                  <a:cubicBezTo>
                    <a:pt x="583" y="184"/>
                    <a:pt x="563" y="160"/>
                    <a:pt x="559" y="131"/>
                  </a:cubicBezTo>
                  <a:cubicBezTo>
                    <a:pt x="557" y="116"/>
                    <a:pt x="555" y="101"/>
                    <a:pt x="553" y="87"/>
                  </a:cubicBezTo>
                  <a:cubicBezTo>
                    <a:pt x="488" y="87"/>
                    <a:pt x="488" y="87"/>
                    <a:pt x="488" y="87"/>
                  </a:cubicBezTo>
                  <a:cubicBezTo>
                    <a:pt x="486" y="101"/>
                    <a:pt x="484" y="116"/>
                    <a:pt x="482" y="131"/>
                  </a:cubicBezTo>
                  <a:cubicBezTo>
                    <a:pt x="479" y="160"/>
                    <a:pt x="458" y="184"/>
                    <a:pt x="430" y="191"/>
                  </a:cubicBezTo>
                  <a:cubicBezTo>
                    <a:pt x="403" y="199"/>
                    <a:pt x="377" y="210"/>
                    <a:pt x="353" y="224"/>
                  </a:cubicBezTo>
                  <a:cubicBezTo>
                    <a:pt x="327" y="238"/>
                    <a:pt x="296" y="236"/>
                    <a:pt x="272" y="218"/>
                  </a:cubicBezTo>
                  <a:cubicBezTo>
                    <a:pt x="261" y="209"/>
                    <a:pt x="249" y="200"/>
                    <a:pt x="237" y="191"/>
                  </a:cubicBezTo>
                  <a:cubicBezTo>
                    <a:pt x="192" y="237"/>
                    <a:pt x="192" y="237"/>
                    <a:pt x="192" y="237"/>
                  </a:cubicBezTo>
                  <a:cubicBezTo>
                    <a:pt x="200" y="248"/>
                    <a:pt x="209" y="260"/>
                    <a:pt x="218" y="272"/>
                  </a:cubicBezTo>
                  <a:cubicBezTo>
                    <a:pt x="236" y="295"/>
                    <a:pt x="238" y="327"/>
                    <a:pt x="224" y="352"/>
                  </a:cubicBezTo>
                  <a:cubicBezTo>
                    <a:pt x="210" y="376"/>
                    <a:pt x="199" y="402"/>
                    <a:pt x="192" y="429"/>
                  </a:cubicBezTo>
                  <a:cubicBezTo>
                    <a:pt x="184" y="458"/>
                    <a:pt x="160" y="478"/>
                    <a:pt x="131" y="482"/>
                  </a:cubicBezTo>
                  <a:cubicBezTo>
                    <a:pt x="117" y="484"/>
                    <a:pt x="102" y="486"/>
                    <a:pt x="87" y="488"/>
                  </a:cubicBezTo>
                  <a:cubicBezTo>
                    <a:pt x="87" y="553"/>
                    <a:pt x="87" y="553"/>
                    <a:pt x="87" y="553"/>
                  </a:cubicBezTo>
                  <a:cubicBezTo>
                    <a:pt x="102" y="555"/>
                    <a:pt x="117" y="557"/>
                    <a:pt x="131" y="559"/>
                  </a:cubicBezTo>
                  <a:cubicBezTo>
                    <a:pt x="160" y="562"/>
                    <a:pt x="184" y="583"/>
                    <a:pt x="192" y="611"/>
                  </a:cubicBezTo>
                  <a:cubicBezTo>
                    <a:pt x="199" y="638"/>
                    <a:pt x="210" y="664"/>
                    <a:pt x="224" y="688"/>
                  </a:cubicBezTo>
                  <a:cubicBezTo>
                    <a:pt x="238" y="714"/>
                    <a:pt x="236" y="745"/>
                    <a:pt x="218" y="769"/>
                  </a:cubicBezTo>
                  <a:cubicBezTo>
                    <a:pt x="209" y="780"/>
                    <a:pt x="200" y="792"/>
                    <a:pt x="192" y="804"/>
                  </a:cubicBezTo>
                  <a:cubicBezTo>
                    <a:pt x="237" y="849"/>
                    <a:pt x="237" y="849"/>
                    <a:pt x="237" y="849"/>
                  </a:cubicBezTo>
                  <a:cubicBezTo>
                    <a:pt x="249" y="841"/>
                    <a:pt x="261" y="832"/>
                    <a:pt x="272" y="823"/>
                  </a:cubicBezTo>
                  <a:cubicBezTo>
                    <a:pt x="296" y="805"/>
                    <a:pt x="327" y="803"/>
                    <a:pt x="353" y="817"/>
                  </a:cubicBezTo>
                  <a:cubicBezTo>
                    <a:pt x="377" y="831"/>
                    <a:pt x="403" y="842"/>
                    <a:pt x="430" y="849"/>
                  </a:cubicBezTo>
                  <a:cubicBezTo>
                    <a:pt x="458" y="857"/>
                    <a:pt x="479" y="881"/>
                    <a:pt x="482" y="910"/>
                  </a:cubicBezTo>
                  <a:cubicBezTo>
                    <a:pt x="484" y="924"/>
                    <a:pt x="486" y="939"/>
                    <a:pt x="488" y="9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2" name="Freeform 21">
              <a:extLst>
                <a:ext uri="{FF2B5EF4-FFF2-40B4-BE49-F238E27FC236}">
                  <a16:creationId xmlns:a16="http://schemas.microsoft.com/office/drawing/2014/main" xmlns="" id="{38F13ED7-046E-4872-897B-7E3AC0937B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00875" y="9717088"/>
              <a:ext cx="1179512" cy="1179513"/>
            </a:xfrm>
            <a:custGeom>
              <a:avLst/>
              <a:gdLst>
                <a:gd name="T0" fmla="*/ 186 w 371"/>
                <a:gd name="T1" fmla="*/ 371 h 371"/>
                <a:gd name="T2" fmla="*/ 0 w 371"/>
                <a:gd name="T3" fmla="*/ 185 h 371"/>
                <a:gd name="T4" fmla="*/ 186 w 371"/>
                <a:gd name="T5" fmla="*/ 0 h 371"/>
                <a:gd name="T6" fmla="*/ 371 w 371"/>
                <a:gd name="T7" fmla="*/ 185 h 371"/>
                <a:gd name="T8" fmla="*/ 186 w 371"/>
                <a:gd name="T9" fmla="*/ 371 h 371"/>
                <a:gd name="T10" fmla="*/ 186 w 371"/>
                <a:gd name="T11" fmla="*/ 82 h 371"/>
                <a:gd name="T12" fmla="*/ 83 w 371"/>
                <a:gd name="T13" fmla="*/ 185 h 371"/>
                <a:gd name="T14" fmla="*/ 186 w 371"/>
                <a:gd name="T15" fmla="*/ 288 h 371"/>
                <a:gd name="T16" fmla="*/ 289 w 371"/>
                <a:gd name="T17" fmla="*/ 185 h 371"/>
                <a:gd name="T18" fmla="*/ 186 w 371"/>
                <a:gd name="T19" fmla="*/ 82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1" h="371">
                  <a:moveTo>
                    <a:pt x="186" y="371"/>
                  </a:moveTo>
                  <a:cubicBezTo>
                    <a:pt x="83" y="371"/>
                    <a:pt x="0" y="288"/>
                    <a:pt x="0" y="185"/>
                  </a:cubicBezTo>
                  <a:cubicBezTo>
                    <a:pt x="0" y="83"/>
                    <a:pt x="83" y="0"/>
                    <a:pt x="186" y="0"/>
                  </a:cubicBezTo>
                  <a:cubicBezTo>
                    <a:pt x="288" y="0"/>
                    <a:pt x="371" y="83"/>
                    <a:pt x="371" y="185"/>
                  </a:cubicBezTo>
                  <a:cubicBezTo>
                    <a:pt x="371" y="288"/>
                    <a:pt x="288" y="371"/>
                    <a:pt x="186" y="371"/>
                  </a:cubicBezTo>
                  <a:close/>
                  <a:moveTo>
                    <a:pt x="186" y="82"/>
                  </a:moveTo>
                  <a:cubicBezTo>
                    <a:pt x="129" y="82"/>
                    <a:pt x="83" y="128"/>
                    <a:pt x="83" y="185"/>
                  </a:cubicBezTo>
                  <a:cubicBezTo>
                    <a:pt x="83" y="242"/>
                    <a:pt x="129" y="288"/>
                    <a:pt x="186" y="288"/>
                  </a:cubicBezTo>
                  <a:cubicBezTo>
                    <a:pt x="243" y="288"/>
                    <a:pt x="289" y="242"/>
                    <a:pt x="289" y="185"/>
                  </a:cubicBezTo>
                  <a:cubicBezTo>
                    <a:pt x="289" y="128"/>
                    <a:pt x="243" y="82"/>
                    <a:pt x="186" y="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33" name="TextBox 132">
            <a:extLst>
              <a:ext uri="{FF2B5EF4-FFF2-40B4-BE49-F238E27FC236}">
                <a16:creationId xmlns:a16="http://schemas.microsoft.com/office/drawing/2014/main" xmlns="" id="{41CEDDC8-EB32-481D-874B-4A9BD53817F5}"/>
              </a:ext>
            </a:extLst>
          </p:cNvPr>
          <p:cNvSpPr txBox="1"/>
          <p:nvPr/>
        </p:nvSpPr>
        <p:spPr>
          <a:xfrm>
            <a:off x="1224009" y="3004406"/>
            <a:ext cx="12180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модульная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C62338CE-FAF0-4966-A0A8-1FB44D09AC60}"/>
              </a:ext>
            </a:extLst>
          </p:cNvPr>
          <p:cNvGrpSpPr/>
          <p:nvPr/>
        </p:nvGrpSpPr>
        <p:grpSpPr>
          <a:xfrm>
            <a:off x="3235365" y="2036505"/>
            <a:ext cx="751361" cy="876428"/>
            <a:chOff x="2840038" y="3103563"/>
            <a:chExt cx="1733551" cy="1746251"/>
          </a:xfrm>
          <a:solidFill>
            <a:schemeClr val="bg1"/>
          </a:solidFill>
        </p:grpSpPr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xmlns="" id="{2B96542C-ECA7-41A2-8C3C-B50A6A8796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4963" y="3103563"/>
              <a:ext cx="760413" cy="877888"/>
            </a:xfrm>
            <a:custGeom>
              <a:avLst/>
              <a:gdLst>
                <a:gd name="T0" fmla="*/ 26 w 238"/>
                <a:gd name="T1" fmla="*/ 275 h 275"/>
                <a:gd name="T2" fmla="*/ 4 w 238"/>
                <a:gd name="T3" fmla="*/ 197 h 275"/>
                <a:gd name="T4" fmla="*/ 41 w 238"/>
                <a:gd name="T5" fmla="*/ 123 h 275"/>
                <a:gd name="T6" fmla="*/ 91 w 238"/>
                <a:gd name="T7" fmla="*/ 71 h 275"/>
                <a:gd name="T8" fmla="*/ 93 w 238"/>
                <a:gd name="T9" fmla="*/ 69 h 275"/>
                <a:gd name="T10" fmla="*/ 109 w 238"/>
                <a:gd name="T11" fmla="*/ 63 h 275"/>
                <a:gd name="T12" fmla="*/ 155 w 238"/>
                <a:gd name="T13" fmla="*/ 28 h 275"/>
                <a:gd name="T14" fmla="*/ 160 w 238"/>
                <a:gd name="T15" fmla="*/ 20 h 275"/>
                <a:gd name="T16" fmla="*/ 174 w 238"/>
                <a:gd name="T17" fmla="*/ 5 h 275"/>
                <a:gd name="T18" fmla="*/ 193 w 238"/>
                <a:gd name="T19" fmla="*/ 5 h 275"/>
                <a:gd name="T20" fmla="*/ 234 w 238"/>
                <a:gd name="T21" fmla="*/ 46 h 275"/>
                <a:gd name="T22" fmla="*/ 234 w 238"/>
                <a:gd name="T23" fmla="*/ 60 h 275"/>
                <a:gd name="T24" fmla="*/ 214 w 238"/>
                <a:gd name="T25" fmla="*/ 83 h 275"/>
                <a:gd name="T26" fmla="*/ 200 w 238"/>
                <a:gd name="T27" fmla="*/ 88 h 275"/>
                <a:gd name="T28" fmla="*/ 177 w 238"/>
                <a:gd name="T29" fmla="*/ 141 h 275"/>
                <a:gd name="T30" fmla="*/ 183 w 238"/>
                <a:gd name="T31" fmla="*/ 159 h 275"/>
                <a:gd name="T32" fmla="*/ 182 w 238"/>
                <a:gd name="T33" fmla="*/ 164 h 275"/>
                <a:gd name="T34" fmla="*/ 137 w 238"/>
                <a:gd name="T35" fmla="*/ 209 h 275"/>
                <a:gd name="T36" fmla="*/ 132 w 238"/>
                <a:gd name="T37" fmla="*/ 210 h 275"/>
                <a:gd name="T38" fmla="*/ 105 w 238"/>
                <a:gd name="T39" fmla="*/ 193 h 275"/>
                <a:gd name="T40" fmla="*/ 61 w 238"/>
                <a:gd name="T41" fmla="*/ 187 h 275"/>
                <a:gd name="T42" fmla="*/ 39 w 238"/>
                <a:gd name="T43" fmla="*/ 207 h 275"/>
                <a:gd name="T44" fmla="*/ 26 w 238"/>
                <a:gd name="T45" fmla="*/ 267 h 275"/>
                <a:gd name="T46" fmla="*/ 26 w 238"/>
                <a:gd name="T47" fmla="*/ 27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8" h="275">
                  <a:moveTo>
                    <a:pt x="26" y="275"/>
                  </a:moveTo>
                  <a:cubicBezTo>
                    <a:pt x="8" y="252"/>
                    <a:pt x="0" y="226"/>
                    <a:pt x="4" y="197"/>
                  </a:cubicBezTo>
                  <a:cubicBezTo>
                    <a:pt x="8" y="169"/>
                    <a:pt x="21" y="144"/>
                    <a:pt x="41" y="123"/>
                  </a:cubicBezTo>
                  <a:cubicBezTo>
                    <a:pt x="57" y="106"/>
                    <a:pt x="75" y="88"/>
                    <a:pt x="91" y="71"/>
                  </a:cubicBezTo>
                  <a:cubicBezTo>
                    <a:pt x="92" y="70"/>
                    <a:pt x="92" y="70"/>
                    <a:pt x="93" y="69"/>
                  </a:cubicBezTo>
                  <a:cubicBezTo>
                    <a:pt x="97" y="65"/>
                    <a:pt x="102" y="63"/>
                    <a:pt x="109" y="63"/>
                  </a:cubicBezTo>
                  <a:cubicBezTo>
                    <a:pt x="131" y="64"/>
                    <a:pt x="149" y="51"/>
                    <a:pt x="155" y="28"/>
                  </a:cubicBezTo>
                  <a:cubicBezTo>
                    <a:pt x="156" y="25"/>
                    <a:pt x="158" y="22"/>
                    <a:pt x="160" y="20"/>
                  </a:cubicBezTo>
                  <a:cubicBezTo>
                    <a:pt x="164" y="15"/>
                    <a:pt x="169" y="10"/>
                    <a:pt x="174" y="5"/>
                  </a:cubicBezTo>
                  <a:cubicBezTo>
                    <a:pt x="180" y="0"/>
                    <a:pt x="187" y="0"/>
                    <a:pt x="193" y="5"/>
                  </a:cubicBezTo>
                  <a:cubicBezTo>
                    <a:pt x="207" y="18"/>
                    <a:pt x="220" y="32"/>
                    <a:pt x="234" y="46"/>
                  </a:cubicBezTo>
                  <a:cubicBezTo>
                    <a:pt x="238" y="50"/>
                    <a:pt x="237" y="56"/>
                    <a:pt x="234" y="60"/>
                  </a:cubicBezTo>
                  <a:cubicBezTo>
                    <a:pt x="228" y="68"/>
                    <a:pt x="222" y="76"/>
                    <a:pt x="214" y="83"/>
                  </a:cubicBezTo>
                  <a:cubicBezTo>
                    <a:pt x="211" y="86"/>
                    <a:pt x="204" y="86"/>
                    <a:pt x="200" y="88"/>
                  </a:cubicBezTo>
                  <a:cubicBezTo>
                    <a:pt x="179" y="98"/>
                    <a:pt x="171" y="121"/>
                    <a:pt x="177" y="141"/>
                  </a:cubicBezTo>
                  <a:cubicBezTo>
                    <a:pt x="178" y="147"/>
                    <a:pt x="181" y="153"/>
                    <a:pt x="183" y="159"/>
                  </a:cubicBezTo>
                  <a:cubicBezTo>
                    <a:pt x="183" y="161"/>
                    <a:pt x="183" y="163"/>
                    <a:pt x="182" y="164"/>
                  </a:cubicBezTo>
                  <a:cubicBezTo>
                    <a:pt x="167" y="179"/>
                    <a:pt x="152" y="194"/>
                    <a:pt x="137" y="209"/>
                  </a:cubicBezTo>
                  <a:cubicBezTo>
                    <a:pt x="136" y="210"/>
                    <a:pt x="133" y="210"/>
                    <a:pt x="132" y="210"/>
                  </a:cubicBezTo>
                  <a:cubicBezTo>
                    <a:pt x="123" y="204"/>
                    <a:pt x="114" y="198"/>
                    <a:pt x="105" y="193"/>
                  </a:cubicBezTo>
                  <a:cubicBezTo>
                    <a:pt x="91" y="187"/>
                    <a:pt x="76" y="182"/>
                    <a:pt x="61" y="187"/>
                  </a:cubicBezTo>
                  <a:cubicBezTo>
                    <a:pt x="51" y="191"/>
                    <a:pt x="44" y="198"/>
                    <a:pt x="39" y="207"/>
                  </a:cubicBezTo>
                  <a:cubicBezTo>
                    <a:pt x="29" y="226"/>
                    <a:pt x="26" y="246"/>
                    <a:pt x="26" y="267"/>
                  </a:cubicBezTo>
                  <a:cubicBezTo>
                    <a:pt x="26" y="270"/>
                    <a:pt x="26" y="272"/>
                    <a:pt x="26" y="2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Freeform 6">
              <a:extLst>
                <a:ext uri="{FF2B5EF4-FFF2-40B4-BE49-F238E27FC236}">
                  <a16:creationId xmlns:a16="http://schemas.microsoft.com/office/drawing/2014/main" xmlns="" id="{7F8F56F9-0D71-4CB3-8EC0-7F3318AC8EE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0038" y="4019551"/>
              <a:ext cx="839788" cy="830263"/>
            </a:xfrm>
            <a:custGeom>
              <a:avLst/>
              <a:gdLst>
                <a:gd name="T0" fmla="*/ 263 w 263"/>
                <a:gd name="T1" fmla="*/ 57 h 260"/>
                <a:gd name="T2" fmla="*/ 239 w 263"/>
                <a:gd name="T3" fmla="*/ 81 h 260"/>
                <a:gd name="T4" fmla="*/ 188 w 263"/>
                <a:gd name="T5" fmla="*/ 133 h 260"/>
                <a:gd name="T6" fmla="*/ 165 w 263"/>
                <a:gd name="T7" fmla="*/ 173 h 260"/>
                <a:gd name="T8" fmla="*/ 143 w 263"/>
                <a:gd name="T9" fmla="*/ 223 h 260"/>
                <a:gd name="T10" fmla="*/ 113 w 263"/>
                <a:gd name="T11" fmla="*/ 248 h 260"/>
                <a:gd name="T12" fmla="*/ 88 w 263"/>
                <a:gd name="T13" fmla="*/ 259 h 260"/>
                <a:gd name="T14" fmla="*/ 80 w 263"/>
                <a:gd name="T15" fmla="*/ 257 h 260"/>
                <a:gd name="T16" fmla="*/ 81 w 263"/>
                <a:gd name="T17" fmla="*/ 250 h 260"/>
                <a:gd name="T18" fmla="*/ 108 w 263"/>
                <a:gd name="T19" fmla="*/ 213 h 260"/>
                <a:gd name="T20" fmla="*/ 107 w 263"/>
                <a:gd name="T21" fmla="*/ 177 h 260"/>
                <a:gd name="T22" fmla="*/ 73 w 263"/>
                <a:gd name="T23" fmla="*/ 152 h 260"/>
                <a:gd name="T24" fmla="*/ 42 w 263"/>
                <a:gd name="T25" fmla="*/ 162 h 260"/>
                <a:gd name="T26" fmla="*/ 13 w 263"/>
                <a:gd name="T27" fmla="*/ 200 h 260"/>
                <a:gd name="T28" fmla="*/ 10 w 263"/>
                <a:gd name="T29" fmla="*/ 204 h 260"/>
                <a:gd name="T30" fmla="*/ 4 w 263"/>
                <a:gd name="T31" fmla="*/ 203 h 260"/>
                <a:gd name="T32" fmla="*/ 2 w 263"/>
                <a:gd name="T33" fmla="*/ 198 h 260"/>
                <a:gd name="T34" fmla="*/ 7 w 263"/>
                <a:gd name="T35" fmla="*/ 146 h 260"/>
                <a:gd name="T36" fmla="*/ 56 w 263"/>
                <a:gd name="T37" fmla="*/ 107 h 260"/>
                <a:gd name="T38" fmla="*/ 108 w 263"/>
                <a:gd name="T39" fmla="*/ 93 h 260"/>
                <a:gd name="T40" fmla="*/ 137 w 263"/>
                <a:gd name="T41" fmla="*/ 69 h 260"/>
                <a:gd name="T42" fmla="*/ 203 w 263"/>
                <a:gd name="T43" fmla="*/ 2 h 260"/>
                <a:gd name="T44" fmla="*/ 209 w 263"/>
                <a:gd name="T45" fmla="*/ 2 h 260"/>
                <a:gd name="T46" fmla="*/ 225 w 263"/>
                <a:gd name="T47" fmla="*/ 18 h 260"/>
                <a:gd name="T48" fmla="*/ 224 w 263"/>
                <a:gd name="T49" fmla="*/ 24 h 260"/>
                <a:gd name="T50" fmla="*/ 124 w 263"/>
                <a:gd name="T51" fmla="*/ 124 h 260"/>
                <a:gd name="T52" fmla="*/ 123 w 263"/>
                <a:gd name="T53" fmla="*/ 138 h 260"/>
                <a:gd name="T54" fmla="*/ 137 w 263"/>
                <a:gd name="T55" fmla="*/ 137 h 260"/>
                <a:gd name="T56" fmla="*/ 237 w 263"/>
                <a:gd name="T57" fmla="*/ 37 h 260"/>
                <a:gd name="T58" fmla="*/ 244 w 263"/>
                <a:gd name="T59" fmla="*/ 37 h 260"/>
                <a:gd name="T60" fmla="*/ 263 w 263"/>
                <a:gd name="T61" fmla="*/ 57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3" h="260">
                  <a:moveTo>
                    <a:pt x="263" y="57"/>
                  </a:moveTo>
                  <a:cubicBezTo>
                    <a:pt x="255" y="65"/>
                    <a:pt x="247" y="73"/>
                    <a:pt x="239" y="81"/>
                  </a:cubicBezTo>
                  <a:cubicBezTo>
                    <a:pt x="222" y="98"/>
                    <a:pt x="205" y="115"/>
                    <a:pt x="188" y="133"/>
                  </a:cubicBezTo>
                  <a:cubicBezTo>
                    <a:pt x="177" y="144"/>
                    <a:pt x="171" y="159"/>
                    <a:pt x="165" y="173"/>
                  </a:cubicBezTo>
                  <a:cubicBezTo>
                    <a:pt x="158" y="190"/>
                    <a:pt x="153" y="208"/>
                    <a:pt x="143" y="223"/>
                  </a:cubicBezTo>
                  <a:cubicBezTo>
                    <a:pt x="135" y="235"/>
                    <a:pt x="124" y="242"/>
                    <a:pt x="113" y="248"/>
                  </a:cubicBezTo>
                  <a:cubicBezTo>
                    <a:pt x="105" y="252"/>
                    <a:pt x="96" y="255"/>
                    <a:pt x="88" y="259"/>
                  </a:cubicBezTo>
                  <a:cubicBezTo>
                    <a:pt x="85" y="260"/>
                    <a:pt x="82" y="260"/>
                    <a:pt x="80" y="257"/>
                  </a:cubicBezTo>
                  <a:cubicBezTo>
                    <a:pt x="80" y="255"/>
                    <a:pt x="80" y="252"/>
                    <a:pt x="81" y="250"/>
                  </a:cubicBezTo>
                  <a:cubicBezTo>
                    <a:pt x="90" y="237"/>
                    <a:pt x="99" y="225"/>
                    <a:pt x="108" y="213"/>
                  </a:cubicBezTo>
                  <a:cubicBezTo>
                    <a:pt x="119" y="199"/>
                    <a:pt x="115" y="187"/>
                    <a:pt x="107" y="177"/>
                  </a:cubicBezTo>
                  <a:cubicBezTo>
                    <a:pt x="98" y="166"/>
                    <a:pt x="87" y="157"/>
                    <a:pt x="73" y="152"/>
                  </a:cubicBezTo>
                  <a:cubicBezTo>
                    <a:pt x="62" y="148"/>
                    <a:pt x="50" y="149"/>
                    <a:pt x="42" y="162"/>
                  </a:cubicBezTo>
                  <a:cubicBezTo>
                    <a:pt x="33" y="175"/>
                    <a:pt x="23" y="188"/>
                    <a:pt x="13" y="200"/>
                  </a:cubicBezTo>
                  <a:cubicBezTo>
                    <a:pt x="12" y="202"/>
                    <a:pt x="11" y="203"/>
                    <a:pt x="10" y="204"/>
                  </a:cubicBezTo>
                  <a:cubicBezTo>
                    <a:pt x="7" y="206"/>
                    <a:pt x="5" y="206"/>
                    <a:pt x="4" y="203"/>
                  </a:cubicBezTo>
                  <a:cubicBezTo>
                    <a:pt x="3" y="201"/>
                    <a:pt x="2" y="199"/>
                    <a:pt x="2" y="198"/>
                  </a:cubicBezTo>
                  <a:cubicBezTo>
                    <a:pt x="0" y="180"/>
                    <a:pt x="0" y="163"/>
                    <a:pt x="7" y="146"/>
                  </a:cubicBezTo>
                  <a:cubicBezTo>
                    <a:pt x="16" y="124"/>
                    <a:pt x="31" y="109"/>
                    <a:pt x="56" y="107"/>
                  </a:cubicBezTo>
                  <a:cubicBezTo>
                    <a:pt x="74" y="105"/>
                    <a:pt x="92" y="102"/>
                    <a:pt x="108" y="93"/>
                  </a:cubicBezTo>
                  <a:cubicBezTo>
                    <a:pt x="119" y="87"/>
                    <a:pt x="128" y="78"/>
                    <a:pt x="137" y="69"/>
                  </a:cubicBezTo>
                  <a:cubicBezTo>
                    <a:pt x="159" y="47"/>
                    <a:pt x="181" y="25"/>
                    <a:pt x="203" y="2"/>
                  </a:cubicBezTo>
                  <a:cubicBezTo>
                    <a:pt x="205" y="0"/>
                    <a:pt x="207" y="0"/>
                    <a:pt x="209" y="2"/>
                  </a:cubicBezTo>
                  <a:cubicBezTo>
                    <a:pt x="214" y="8"/>
                    <a:pt x="219" y="13"/>
                    <a:pt x="225" y="18"/>
                  </a:cubicBezTo>
                  <a:cubicBezTo>
                    <a:pt x="227" y="20"/>
                    <a:pt x="227" y="22"/>
                    <a:pt x="224" y="24"/>
                  </a:cubicBezTo>
                  <a:cubicBezTo>
                    <a:pt x="191" y="57"/>
                    <a:pt x="158" y="91"/>
                    <a:pt x="124" y="124"/>
                  </a:cubicBezTo>
                  <a:cubicBezTo>
                    <a:pt x="120" y="129"/>
                    <a:pt x="119" y="134"/>
                    <a:pt x="123" y="138"/>
                  </a:cubicBezTo>
                  <a:cubicBezTo>
                    <a:pt x="127" y="142"/>
                    <a:pt x="132" y="142"/>
                    <a:pt x="137" y="137"/>
                  </a:cubicBezTo>
                  <a:cubicBezTo>
                    <a:pt x="170" y="104"/>
                    <a:pt x="204" y="70"/>
                    <a:pt x="237" y="37"/>
                  </a:cubicBezTo>
                  <a:cubicBezTo>
                    <a:pt x="240" y="34"/>
                    <a:pt x="241" y="34"/>
                    <a:pt x="244" y="37"/>
                  </a:cubicBezTo>
                  <a:cubicBezTo>
                    <a:pt x="250" y="44"/>
                    <a:pt x="256" y="50"/>
                    <a:pt x="263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Freeform 7">
              <a:extLst>
                <a:ext uri="{FF2B5EF4-FFF2-40B4-BE49-F238E27FC236}">
                  <a16:creationId xmlns:a16="http://schemas.microsoft.com/office/drawing/2014/main" xmlns="" id="{9823264A-6EB2-43A5-A0D9-A7603E75E25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2701" y="4138613"/>
              <a:ext cx="700088" cy="698500"/>
            </a:xfrm>
            <a:custGeom>
              <a:avLst/>
              <a:gdLst>
                <a:gd name="T0" fmla="*/ 104 w 219"/>
                <a:gd name="T1" fmla="*/ 162 h 219"/>
                <a:gd name="T2" fmla="*/ 16 w 219"/>
                <a:gd name="T3" fmla="*/ 73 h 219"/>
                <a:gd name="T4" fmla="*/ 4 w 219"/>
                <a:gd name="T5" fmla="*/ 62 h 219"/>
                <a:gd name="T6" fmla="*/ 5 w 219"/>
                <a:gd name="T7" fmla="*/ 48 h 219"/>
                <a:gd name="T8" fmla="*/ 48 w 219"/>
                <a:gd name="T9" fmla="*/ 4 h 219"/>
                <a:gd name="T10" fmla="*/ 62 w 219"/>
                <a:gd name="T11" fmla="*/ 5 h 219"/>
                <a:gd name="T12" fmla="*/ 214 w 219"/>
                <a:gd name="T13" fmla="*/ 157 h 219"/>
                <a:gd name="T14" fmla="*/ 214 w 219"/>
                <a:gd name="T15" fmla="*/ 172 h 219"/>
                <a:gd name="T16" fmla="*/ 171 w 219"/>
                <a:gd name="T17" fmla="*/ 215 h 219"/>
                <a:gd name="T18" fmla="*/ 158 w 219"/>
                <a:gd name="T19" fmla="*/ 215 h 219"/>
                <a:gd name="T20" fmla="*/ 104 w 219"/>
                <a:gd name="T21" fmla="*/ 162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9" h="219">
                  <a:moveTo>
                    <a:pt x="104" y="162"/>
                  </a:moveTo>
                  <a:cubicBezTo>
                    <a:pt x="75" y="132"/>
                    <a:pt x="45" y="103"/>
                    <a:pt x="16" y="73"/>
                  </a:cubicBezTo>
                  <a:cubicBezTo>
                    <a:pt x="12" y="70"/>
                    <a:pt x="8" y="66"/>
                    <a:pt x="4" y="62"/>
                  </a:cubicBezTo>
                  <a:cubicBezTo>
                    <a:pt x="0" y="57"/>
                    <a:pt x="0" y="52"/>
                    <a:pt x="5" y="48"/>
                  </a:cubicBezTo>
                  <a:cubicBezTo>
                    <a:pt x="19" y="33"/>
                    <a:pt x="33" y="19"/>
                    <a:pt x="48" y="4"/>
                  </a:cubicBezTo>
                  <a:cubicBezTo>
                    <a:pt x="53" y="0"/>
                    <a:pt x="57" y="0"/>
                    <a:pt x="62" y="5"/>
                  </a:cubicBezTo>
                  <a:cubicBezTo>
                    <a:pt x="113" y="55"/>
                    <a:pt x="164" y="106"/>
                    <a:pt x="214" y="157"/>
                  </a:cubicBezTo>
                  <a:cubicBezTo>
                    <a:pt x="219" y="162"/>
                    <a:pt x="219" y="167"/>
                    <a:pt x="214" y="172"/>
                  </a:cubicBezTo>
                  <a:cubicBezTo>
                    <a:pt x="200" y="186"/>
                    <a:pt x="185" y="201"/>
                    <a:pt x="171" y="215"/>
                  </a:cubicBezTo>
                  <a:cubicBezTo>
                    <a:pt x="167" y="219"/>
                    <a:pt x="162" y="219"/>
                    <a:pt x="158" y="215"/>
                  </a:cubicBezTo>
                  <a:cubicBezTo>
                    <a:pt x="145" y="203"/>
                    <a:pt x="105" y="163"/>
                    <a:pt x="104" y="1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Freeform 8">
              <a:extLst>
                <a:ext uri="{FF2B5EF4-FFF2-40B4-BE49-F238E27FC236}">
                  <a16:creationId xmlns:a16="http://schemas.microsoft.com/office/drawing/2014/main" xmlns="" id="{9734AC0B-398C-43A1-82A5-1F584B8C48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7088" y="3671888"/>
              <a:ext cx="577850" cy="577850"/>
            </a:xfrm>
            <a:custGeom>
              <a:avLst/>
              <a:gdLst>
                <a:gd name="T0" fmla="*/ 104 w 181"/>
                <a:gd name="T1" fmla="*/ 147 h 181"/>
                <a:gd name="T2" fmla="*/ 13 w 181"/>
                <a:gd name="T3" fmla="*/ 55 h 181"/>
                <a:gd name="T4" fmla="*/ 0 w 181"/>
                <a:gd name="T5" fmla="*/ 42 h 181"/>
                <a:gd name="T6" fmla="*/ 42 w 181"/>
                <a:gd name="T7" fmla="*/ 0 h 181"/>
                <a:gd name="T8" fmla="*/ 181 w 181"/>
                <a:gd name="T9" fmla="*/ 140 h 181"/>
                <a:gd name="T10" fmla="*/ 154 w 181"/>
                <a:gd name="T11" fmla="*/ 167 h 181"/>
                <a:gd name="T12" fmla="*/ 139 w 181"/>
                <a:gd name="T13" fmla="*/ 181 h 181"/>
                <a:gd name="T14" fmla="*/ 131 w 181"/>
                <a:gd name="T15" fmla="*/ 173 h 181"/>
                <a:gd name="T16" fmla="*/ 104 w 181"/>
                <a:gd name="T17" fmla="*/ 147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1" h="181">
                  <a:moveTo>
                    <a:pt x="104" y="147"/>
                  </a:moveTo>
                  <a:cubicBezTo>
                    <a:pt x="74" y="116"/>
                    <a:pt x="43" y="85"/>
                    <a:pt x="13" y="55"/>
                  </a:cubicBezTo>
                  <a:cubicBezTo>
                    <a:pt x="8" y="50"/>
                    <a:pt x="4" y="46"/>
                    <a:pt x="0" y="42"/>
                  </a:cubicBezTo>
                  <a:cubicBezTo>
                    <a:pt x="14" y="28"/>
                    <a:pt x="28" y="14"/>
                    <a:pt x="42" y="0"/>
                  </a:cubicBezTo>
                  <a:cubicBezTo>
                    <a:pt x="88" y="47"/>
                    <a:pt x="134" y="93"/>
                    <a:pt x="181" y="140"/>
                  </a:cubicBezTo>
                  <a:cubicBezTo>
                    <a:pt x="173" y="149"/>
                    <a:pt x="163" y="158"/>
                    <a:pt x="154" y="167"/>
                  </a:cubicBezTo>
                  <a:cubicBezTo>
                    <a:pt x="150" y="171"/>
                    <a:pt x="139" y="181"/>
                    <a:pt x="139" y="181"/>
                  </a:cubicBezTo>
                  <a:cubicBezTo>
                    <a:pt x="139" y="181"/>
                    <a:pt x="133" y="175"/>
                    <a:pt x="131" y="173"/>
                  </a:cubicBezTo>
                  <a:cubicBezTo>
                    <a:pt x="128" y="170"/>
                    <a:pt x="108" y="150"/>
                    <a:pt x="104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Freeform 9">
              <a:extLst>
                <a:ext uri="{FF2B5EF4-FFF2-40B4-BE49-F238E27FC236}">
                  <a16:creationId xmlns:a16="http://schemas.microsoft.com/office/drawing/2014/main" xmlns="" id="{37DD99E7-E804-4B63-A97F-4039B1D054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8876" y="3132138"/>
              <a:ext cx="874713" cy="865188"/>
            </a:xfrm>
            <a:custGeom>
              <a:avLst/>
              <a:gdLst>
                <a:gd name="T0" fmla="*/ 273 w 274"/>
                <a:gd name="T1" fmla="*/ 63 h 271"/>
                <a:gd name="T2" fmla="*/ 272 w 274"/>
                <a:gd name="T3" fmla="*/ 58 h 271"/>
                <a:gd name="T4" fmla="*/ 265 w 274"/>
                <a:gd name="T5" fmla="*/ 56 h 271"/>
                <a:gd name="T6" fmla="*/ 262 w 274"/>
                <a:gd name="T7" fmla="*/ 59 h 271"/>
                <a:gd name="T8" fmla="*/ 238 w 274"/>
                <a:gd name="T9" fmla="*/ 91 h 271"/>
                <a:gd name="T10" fmla="*/ 230 w 274"/>
                <a:gd name="T11" fmla="*/ 102 h 271"/>
                <a:gd name="T12" fmla="*/ 202 w 274"/>
                <a:gd name="T13" fmla="*/ 107 h 271"/>
                <a:gd name="T14" fmla="*/ 171 w 274"/>
                <a:gd name="T15" fmla="*/ 86 h 271"/>
                <a:gd name="T16" fmla="*/ 161 w 274"/>
                <a:gd name="T17" fmla="*/ 56 h 271"/>
                <a:gd name="T18" fmla="*/ 168 w 274"/>
                <a:gd name="T19" fmla="*/ 45 h 271"/>
                <a:gd name="T20" fmla="*/ 194 w 274"/>
                <a:gd name="T21" fmla="*/ 9 h 271"/>
                <a:gd name="T22" fmla="*/ 195 w 274"/>
                <a:gd name="T23" fmla="*/ 2 h 271"/>
                <a:gd name="T24" fmla="*/ 188 w 274"/>
                <a:gd name="T25" fmla="*/ 1 h 271"/>
                <a:gd name="T26" fmla="*/ 163 w 274"/>
                <a:gd name="T27" fmla="*/ 11 h 271"/>
                <a:gd name="T28" fmla="*/ 127 w 274"/>
                <a:gd name="T29" fmla="*/ 44 h 271"/>
                <a:gd name="T30" fmla="*/ 110 w 274"/>
                <a:gd name="T31" fmla="*/ 86 h 271"/>
                <a:gd name="T32" fmla="*/ 87 w 274"/>
                <a:gd name="T33" fmla="*/ 126 h 271"/>
                <a:gd name="T34" fmla="*/ 27 w 274"/>
                <a:gd name="T35" fmla="*/ 187 h 271"/>
                <a:gd name="T36" fmla="*/ 0 w 274"/>
                <a:gd name="T37" fmla="*/ 212 h 271"/>
                <a:gd name="T38" fmla="*/ 22 w 274"/>
                <a:gd name="T39" fmla="*/ 235 h 271"/>
                <a:gd name="T40" fmla="*/ 26 w 274"/>
                <a:gd name="T41" fmla="*/ 232 h 271"/>
                <a:gd name="T42" fmla="*/ 139 w 274"/>
                <a:gd name="T43" fmla="*/ 118 h 271"/>
                <a:gd name="T44" fmla="*/ 145 w 274"/>
                <a:gd name="T45" fmla="*/ 114 h 271"/>
                <a:gd name="T46" fmla="*/ 155 w 274"/>
                <a:gd name="T47" fmla="*/ 119 h 271"/>
                <a:gd name="T48" fmla="*/ 152 w 274"/>
                <a:gd name="T49" fmla="*/ 131 h 271"/>
                <a:gd name="T50" fmla="*/ 76 w 274"/>
                <a:gd name="T51" fmla="*/ 207 h 271"/>
                <a:gd name="T52" fmla="*/ 35 w 274"/>
                <a:gd name="T53" fmla="*/ 248 h 271"/>
                <a:gd name="T54" fmla="*/ 56 w 274"/>
                <a:gd name="T55" fmla="*/ 269 h 271"/>
                <a:gd name="T56" fmla="*/ 60 w 274"/>
                <a:gd name="T57" fmla="*/ 268 h 271"/>
                <a:gd name="T58" fmla="*/ 141 w 274"/>
                <a:gd name="T59" fmla="*/ 187 h 271"/>
                <a:gd name="T60" fmla="*/ 173 w 274"/>
                <a:gd name="T61" fmla="*/ 163 h 271"/>
                <a:gd name="T62" fmla="*/ 221 w 274"/>
                <a:gd name="T63" fmla="*/ 152 h 271"/>
                <a:gd name="T64" fmla="*/ 265 w 274"/>
                <a:gd name="T65" fmla="*/ 121 h 271"/>
                <a:gd name="T66" fmla="*/ 273 w 274"/>
                <a:gd name="T67" fmla="*/ 63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4" h="271">
                  <a:moveTo>
                    <a:pt x="273" y="63"/>
                  </a:moveTo>
                  <a:cubicBezTo>
                    <a:pt x="273" y="61"/>
                    <a:pt x="273" y="59"/>
                    <a:pt x="272" y="58"/>
                  </a:cubicBezTo>
                  <a:cubicBezTo>
                    <a:pt x="270" y="54"/>
                    <a:pt x="268" y="53"/>
                    <a:pt x="265" y="56"/>
                  </a:cubicBezTo>
                  <a:cubicBezTo>
                    <a:pt x="264" y="57"/>
                    <a:pt x="263" y="58"/>
                    <a:pt x="262" y="59"/>
                  </a:cubicBezTo>
                  <a:cubicBezTo>
                    <a:pt x="254" y="70"/>
                    <a:pt x="246" y="81"/>
                    <a:pt x="238" y="91"/>
                  </a:cubicBezTo>
                  <a:cubicBezTo>
                    <a:pt x="236" y="94"/>
                    <a:pt x="230" y="102"/>
                    <a:pt x="230" y="102"/>
                  </a:cubicBezTo>
                  <a:cubicBezTo>
                    <a:pt x="222" y="110"/>
                    <a:pt x="212" y="111"/>
                    <a:pt x="202" y="107"/>
                  </a:cubicBezTo>
                  <a:cubicBezTo>
                    <a:pt x="190" y="103"/>
                    <a:pt x="180" y="95"/>
                    <a:pt x="171" y="86"/>
                  </a:cubicBezTo>
                  <a:cubicBezTo>
                    <a:pt x="163" y="77"/>
                    <a:pt x="157" y="68"/>
                    <a:pt x="161" y="56"/>
                  </a:cubicBezTo>
                  <a:cubicBezTo>
                    <a:pt x="163" y="52"/>
                    <a:pt x="166" y="48"/>
                    <a:pt x="168" y="45"/>
                  </a:cubicBezTo>
                  <a:cubicBezTo>
                    <a:pt x="177" y="33"/>
                    <a:pt x="186" y="21"/>
                    <a:pt x="194" y="9"/>
                  </a:cubicBezTo>
                  <a:cubicBezTo>
                    <a:pt x="195" y="7"/>
                    <a:pt x="196" y="4"/>
                    <a:pt x="195" y="2"/>
                  </a:cubicBezTo>
                  <a:cubicBezTo>
                    <a:pt x="193" y="0"/>
                    <a:pt x="190" y="0"/>
                    <a:pt x="188" y="1"/>
                  </a:cubicBezTo>
                  <a:cubicBezTo>
                    <a:pt x="179" y="4"/>
                    <a:pt x="171" y="7"/>
                    <a:pt x="163" y="11"/>
                  </a:cubicBezTo>
                  <a:cubicBezTo>
                    <a:pt x="148" y="19"/>
                    <a:pt x="135" y="29"/>
                    <a:pt x="127" y="44"/>
                  </a:cubicBezTo>
                  <a:cubicBezTo>
                    <a:pt x="121" y="58"/>
                    <a:pt x="115" y="72"/>
                    <a:pt x="110" y="86"/>
                  </a:cubicBezTo>
                  <a:cubicBezTo>
                    <a:pt x="104" y="100"/>
                    <a:pt x="98" y="115"/>
                    <a:pt x="87" y="126"/>
                  </a:cubicBezTo>
                  <a:cubicBezTo>
                    <a:pt x="68" y="147"/>
                    <a:pt x="47" y="166"/>
                    <a:pt x="27" y="187"/>
                  </a:cubicBezTo>
                  <a:cubicBezTo>
                    <a:pt x="19" y="195"/>
                    <a:pt x="9" y="204"/>
                    <a:pt x="0" y="212"/>
                  </a:cubicBezTo>
                  <a:cubicBezTo>
                    <a:pt x="8" y="220"/>
                    <a:pt x="15" y="227"/>
                    <a:pt x="22" y="235"/>
                  </a:cubicBezTo>
                  <a:cubicBezTo>
                    <a:pt x="23" y="234"/>
                    <a:pt x="25" y="233"/>
                    <a:pt x="26" y="232"/>
                  </a:cubicBezTo>
                  <a:cubicBezTo>
                    <a:pt x="63" y="194"/>
                    <a:pt x="101" y="156"/>
                    <a:pt x="139" y="118"/>
                  </a:cubicBezTo>
                  <a:cubicBezTo>
                    <a:pt x="141" y="117"/>
                    <a:pt x="143" y="115"/>
                    <a:pt x="145" y="114"/>
                  </a:cubicBezTo>
                  <a:cubicBezTo>
                    <a:pt x="149" y="113"/>
                    <a:pt x="153" y="115"/>
                    <a:pt x="155" y="119"/>
                  </a:cubicBezTo>
                  <a:cubicBezTo>
                    <a:pt x="157" y="123"/>
                    <a:pt x="156" y="127"/>
                    <a:pt x="152" y="131"/>
                  </a:cubicBezTo>
                  <a:cubicBezTo>
                    <a:pt x="127" y="156"/>
                    <a:pt x="102" y="181"/>
                    <a:pt x="76" y="207"/>
                  </a:cubicBezTo>
                  <a:cubicBezTo>
                    <a:pt x="63" y="220"/>
                    <a:pt x="49" y="234"/>
                    <a:pt x="35" y="248"/>
                  </a:cubicBezTo>
                  <a:cubicBezTo>
                    <a:pt x="42" y="255"/>
                    <a:pt x="49" y="262"/>
                    <a:pt x="56" y="269"/>
                  </a:cubicBezTo>
                  <a:cubicBezTo>
                    <a:pt x="58" y="271"/>
                    <a:pt x="59" y="270"/>
                    <a:pt x="60" y="268"/>
                  </a:cubicBezTo>
                  <a:cubicBezTo>
                    <a:pt x="87" y="241"/>
                    <a:pt x="114" y="214"/>
                    <a:pt x="141" y="187"/>
                  </a:cubicBezTo>
                  <a:cubicBezTo>
                    <a:pt x="151" y="178"/>
                    <a:pt x="161" y="169"/>
                    <a:pt x="173" y="163"/>
                  </a:cubicBezTo>
                  <a:cubicBezTo>
                    <a:pt x="189" y="156"/>
                    <a:pt x="205" y="154"/>
                    <a:pt x="221" y="152"/>
                  </a:cubicBezTo>
                  <a:cubicBezTo>
                    <a:pt x="242" y="150"/>
                    <a:pt x="255" y="141"/>
                    <a:pt x="265" y="121"/>
                  </a:cubicBezTo>
                  <a:cubicBezTo>
                    <a:pt x="274" y="101"/>
                    <a:pt x="274" y="65"/>
                    <a:pt x="273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72F068E6-4589-452E-95AC-F90C48EED27A}"/>
              </a:ext>
            </a:extLst>
          </p:cNvPr>
          <p:cNvSpPr txBox="1"/>
          <p:nvPr/>
        </p:nvSpPr>
        <p:spPr>
          <a:xfrm>
            <a:off x="3024234" y="3004406"/>
            <a:ext cx="12180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сетевая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F84A409D-3A62-419C-81B7-DE42671DCA95}"/>
              </a:ext>
            </a:extLst>
          </p:cNvPr>
          <p:cNvSpPr txBox="1"/>
          <p:nvPr/>
        </p:nvSpPr>
        <p:spPr>
          <a:xfrm>
            <a:off x="4805409" y="3004406"/>
            <a:ext cx="12180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дистанционная</a:t>
            </a: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4FFA310D-B1DB-4E6E-A9B0-2F8F879F1FD0}"/>
              </a:ext>
            </a:extLst>
          </p:cNvPr>
          <p:cNvSpPr txBox="1"/>
          <p:nvPr/>
        </p:nvSpPr>
        <p:spPr>
          <a:xfrm>
            <a:off x="4843509" y="5197273"/>
            <a:ext cx="12180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сезонная</a:t>
            </a: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8C95C4AA-5AEE-4968-89CE-E964171AF148}"/>
              </a:ext>
            </a:extLst>
          </p:cNvPr>
          <p:cNvSpPr txBox="1"/>
          <p:nvPr/>
        </p:nvSpPr>
        <p:spPr>
          <a:xfrm>
            <a:off x="2995659" y="5197273"/>
            <a:ext cx="12180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разноуровневая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DCE52E63-FC11-46AD-94E7-97725A9D5C3C}"/>
              </a:ext>
            </a:extLst>
          </p:cNvPr>
          <p:cNvSpPr txBox="1"/>
          <p:nvPr/>
        </p:nvSpPr>
        <p:spPr>
          <a:xfrm>
            <a:off x="1236708" y="5197273"/>
            <a:ext cx="12180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краткосрочная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xmlns="" id="{1E5D2C1F-19C9-4AFA-8483-D64D056F7ABC}"/>
              </a:ext>
            </a:extLst>
          </p:cNvPr>
          <p:cNvGrpSpPr/>
          <p:nvPr/>
        </p:nvGrpSpPr>
        <p:grpSpPr>
          <a:xfrm>
            <a:off x="5092850" y="2029876"/>
            <a:ext cx="643189" cy="908457"/>
            <a:chOff x="7931851" y="2464731"/>
            <a:chExt cx="1002842" cy="1223210"/>
          </a:xfrm>
        </p:grpSpPr>
        <p:sp>
          <p:nvSpPr>
            <p:cNvPr id="28" name="Freeform 5">
              <a:extLst>
                <a:ext uri="{FF2B5EF4-FFF2-40B4-BE49-F238E27FC236}">
                  <a16:creationId xmlns:a16="http://schemas.microsoft.com/office/drawing/2014/main" xmlns="" id="{03EA8135-2521-4900-8B53-D0995B2DC9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20806" y="2650831"/>
              <a:ext cx="623981" cy="1037110"/>
            </a:xfrm>
            <a:custGeom>
              <a:avLst/>
              <a:gdLst>
                <a:gd name="T0" fmla="*/ 674 w 750"/>
                <a:gd name="T1" fmla="*/ 602 h 1237"/>
                <a:gd name="T2" fmla="*/ 750 w 750"/>
                <a:gd name="T3" fmla="*/ 376 h 1237"/>
                <a:gd name="T4" fmla="*/ 638 w 750"/>
                <a:gd name="T5" fmla="*/ 110 h 1237"/>
                <a:gd name="T6" fmla="*/ 370 w 750"/>
                <a:gd name="T7" fmla="*/ 2 h 1237"/>
                <a:gd name="T8" fmla="*/ 110 w 750"/>
                <a:gd name="T9" fmla="*/ 112 h 1237"/>
                <a:gd name="T10" fmla="*/ 1 w 750"/>
                <a:gd name="T11" fmla="*/ 373 h 1237"/>
                <a:gd name="T12" fmla="*/ 77 w 750"/>
                <a:gd name="T13" fmla="*/ 603 h 1237"/>
                <a:gd name="T14" fmla="*/ 205 w 750"/>
                <a:gd name="T15" fmla="*/ 976 h 1237"/>
                <a:gd name="T16" fmla="*/ 205 w 750"/>
                <a:gd name="T17" fmla="*/ 1120 h 1237"/>
                <a:gd name="T18" fmla="*/ 321 w 750"/>
                <a:gd name="T19" fmla="*/ 1237 h 1237"/>
                <a:gd name="T20" fmla="*/ 430 w 750"/>
                <a:gd name="T21" fmla="*/ 1237 h 1237"/>
                <a:gd name="T22" fmla="*/ 546 w 750"/>
                <a:gd name="T23" fmla="*/ 1120 h 1237"/>
                <a:gd name="T24" fmla="*/ 546 w 750"/>
                <a:gd name="T25" fmla="*/ 976 h 1237"/>
                <a:gd name="T26" fmla="*/ 674 w 750"/>
                <a:gd name="T27" fmla="*/ 602 h 1237"/>
                <a:gd name="T28" fmla="*/ 116 w 750"/>
                <a:gd name="T29" fmla="*/ 574 h 1237"/>
                <a:gd name="T30" fmla="*/ 49 w 750"/>
                <a:gd name="T31" fmla="*/ 373 h 1237"/>
                <a:gd name="T32" fmla="*/ 371 w 750"/>
                <a:gd name="T33" fmla="*/ 50 h 1237"/>
                <a:gd name="T34" fmla="*/ 605 w 750"/>
                <a:gd name="T35" fmla="*/ 144 h 1237"/>
                <a:gd name="T36" fmla="*/ 702 w 750"/>
                <a:gd name="T37" fmla="*/ 376 h 1237"/>
                <a:gd name="T38" fmla="*/ 636 w 750"/>
                <a:gd name="T39" fmla="*/ 573 h 1237"/>
                <a:gd name="T40" fmla="*/ 498 w 750"/>
                <a:gd name="T41" fmla="*/ 967 h 1237"/>
                <a:gd name="T42" fmla="*/ 253 w 750"/>
                <a:gd name="T43" fmla="*/ 967 h 1237"/>
                <a:gd name="T44" fmla="*/ 116 w 750"/>
                <a:gd name="T45" fmla="*/ 574 h 1237"/>
                <a:gd name="T46" fmla="*/ 253 w 750"/>
                <a:gd name="T47" fmla="*/ 1104 h 1237"/>
                <a:gd name="T48" fmla="*/ 253 w 750"/>
                <a:gd name="T49" fmla="*/ 1085 h 1237"/>
                <a:gd name="T50" fmla="*/ 498 w 750"/>
                <a:gd name="T51" fmla="*/ 1113 h 1237"/>
                <a:gd name="T52" fmla="*/ 498 w 750"/>
                <a:gd name="T53" fmla="*/ 1120 h 1237"/>
                <a:gd name="T54" fmla="*/ 497 w 750"/>
                <a:gd name="T55" fmla="*/ 1132 h 1237"/>
                <a:gd name="T56" fmla="*/ 253 w 750"/>
                <a:gd name="T57" fmla="*/ 1104 h 1237"/>
                <a:gd name="T58" fmla="*/ 253 w 750"/>
                <a:gd name="T59" fmla="*/ 1036 h 1237"/>
                <a:gd name="T60" fmla="*/ 253 w 750"/>
                <a:gd name="T61" fmla="*/ 1015 h 1237"/>
                <a:gd name="T62" fmla="*/ 498 w 750"/>
                <a:gd name="T63" fmla="*/ 1015 h 1237"/>
                <a:gd name="T64" fmla="*/ 498 w 750"/>
                <a:gd name="T65" fmla="*/ 1064 h 1237"/>
                <a:gd name="T66" fmla="*/ 253 w 750"/>
                <a:gd name="T67" fmla="*/ 1036 h 1237"/>
                <a:gd name="T68" fmla="*/ 321 w 750"/>
                <a:gd name="T69" fmla="*/ 1189 h 1237"/>
                <a:gd name="T70" fmla="*/ 262 w 750"/>
                <a:gd name="T71" fmla="*/ 1153 h 1237"/>
                <a:gd name="T72" fmla="*/ 468 w 750"/>
                <a:gd name="T73" fmla="*/ 1177 h 1237"/>
                <a:gd name="T74" fmla="*/ 430 w 750"/>
                <a:gd name="T75" fmla="*/ 1189 h 1237"/>
                <a:gd name="T76" fmla="*/ 321 w 750"/>
                <a:gd name="T77" fmla="*/ 1189 h 1237"/>
                <a:gd name="T78" fmla="*/ 321 w 750"/>
                <a:gd name="T79" fmla="*/ 1189 h 1237"/>
                <a:gd name="T80" fmla="*/ 321 w 750"/>
                <a:gd name="T81" fmla="*/ 1189 h 1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0" h="1237">
                  <a:moveTo>
                    <a:pt x="674" y="602"/>
                  </a:moveTo>
                  <a:cubicBezTo>
                    <a:pt x="724" y="537"/>
                    <a:pt x="750" y="459"/>
                    <a:pt x="750" y="376"/>
                  </a:cubicBezTo>
                  <a:cubicBezTo>
                    <a:pt x="750" y="275"/>
                    <a:pt x="710" y="180"/>
                    <a:pt x="638" y="110"/>
                  </a:cubicBezTo>
                  <a:cubicBezTo>
                    <a:pt x="566" y="39"/>
                    <a:pt x="471" y="0"/>
                    <a:pt x="370" y="2"/>
                  </a:cubicBezTo>
                  <a:cubicBezTo>
                    <a:pt x="272" y="3"/>
                    <a:pt x="180" y="42"/>
                    <a:pt x="110" y="112"/>
                  </a:cubicBezTo>
                  <a:cubicBezTo>
                    <a:pt x="41" y="182"/>
                    <a:pt x="2" y="275"/>
                    <a:pt x="1" y="373"/>
                  </a:cubicBezTo>
                  <a:cubicBezTo>
                    <a:pt x="0" y="457"/>
                    <a:pt x="27" y="536"/>
                    <a:pt x="77" y="603"/>
                  </a:cubicBezTo>
                  <a:cubicBezTo>
                    <a:pt x="160" y="711"/>
                    <a:pt x="205" y="843"/>
                    <a:pt x="205" y="976"/>
                  </a:cubicBezTo>
                  <a:cubicBezTo>
                    <a:pt x="205" y="1120"/>
                    <a:pt x="205" y="1120"/>
                    <a:pt x="205" y="1120"/>
                  </a:cubicBezTo>
                  <a:cubicBezTo>
                    <a:pt x="205" y="1185"/>
                    <a:pt x="257" y="1237"/>
                    <a:pt x="321" y="1237"/>
                  </a:cubicBezTo>
                  <a:cubicBezTo>
                    <a:pt x="430" y="1237"/>
                    <a:pt x="430" y="1237"/>
                    <a:pt x="430" y="1237"/>
                  </a:cubicBezTo>
                  <a:cubicBezTo>
                    <a:pt x="494" y="1237"/>
                    <a:pt x="546" y="1185"/>
                    <a:pt x="546" y="1120"/>
                  </a:cubicBezTo>
                  <a:cubicBezTo>
                    <a:pt x="546" y="976"/>
                    <a:pt x="546" y="976"/>
                    <a:pt x="546" y="976"/>
                  </a:cubicBezTo>
                  <a:cubicBezTo>
                    <a:pt x="546" y="842"/>
                    <a:pt x="590" y="713"/>
                    <a:pt x="674" y="602"/>
                  </a:cubicBezTo>
                  <a:close/>
                  <a:moveTo>
                    <a:pt x="116" y="574"/>
                  </a:moveTo>
                  <a:cubicBezTo>
                    <a:pt x="71" y="516"/>
                    <a:pt x="48" y="446"/>
                    <a:pt x="49" y="373"/>
                  </a:cubicBezTo>
                  <a:cubicBezTo>
                    <a:pt x="51" y="197"/>
                    <a:pt x="195" y="52"/>
                    <a:pt x="371" y="50"/>
                  </a:cubicBezTo>
                  <a:cubicBezTo>
                    <a:pt x="459" y="49"/>
                    <a:pt x="542" y="82"/>
                    <a:pt x="605" y="144"/>
                  </a:cubicBezTo>
                  <a:cubicBezTo>
                    <a:pt x="667" y="206"/>
                    <a:pt x="702" y="288"/>
                    <a:pt x="702" y="376"/>
                  </a:cubicBezTo>
                  <a:cubicBezTo>
                    <a:pt x="702" y="448"/>
                    <a:pt x="679" y="516"/>
                    <a:pt x="636" y="573"/>
                  </a:cubicBezTo>
                  <a:cubicBezTo>
                    <a:pt x="547" y="690"/>
                    <a:pt x="500" y="825"/>
                    <a:pt x="498" y="967"/>
                  </a:cubicBezTo>
                  <a:cubicBezTo>
                    <a:pt x="253" y="967"/>
                    <a:pt x="253" y="967"/>
                    <a:pt x="253" y="967"/>
                  </a:cubicBezTo>
                  <a:cubicBezTo>
                    <a:pt x="251" y="827"/>
                    <a:pt x="202" y="688"/>
                    <a:pt x="116" y="574"/>
                  </a:cubicBezTo>
                  <a:close/>
                  <a:moveTo>
                    <a:pt x="253" y="1104"/>
                  </a:moveTo>
                  <a:cubicBezTo>
                    <a:pt x="253" y="1085"/>
                    <a:pt x="253" y="1085"/>
                    <a:pt x="253" y="1085"/>
                  </a:cubicBezTo>
                  <a:cubicBezTo>
                    <a:pt x="498" y="1113"/>
                    <a:pt x="498" y="1113"/>
                    <a:pt x="498" y="1113"/>
                  </a:cubicBezTo>
                  <a:cubicBezTo>
                    <a:pt x="498" y="1120"/>
                    <a:pt x="498" y="1120"/>
                    <a:pt x="498" y="1120"/>
                  </a:cubicBezTo>
                  <a:cubicBezTo>
                    <a:pt x="498" y="1124"/>
                    <a:pt x="498" y="1128"/>
                    <a:pt x="497" y="1132"/>
                  </a:cubicBezTo>
                  <a:lnTo>
                    <a:pt x="253" y="1104"/>
                  </a:lnTo>
                  <a:close/>
                  <a:moveTo>
                    <a:pt x="253" y="1036"/>
                  </a:moveTo>
                  <a:cubicBezTo>
                    <a:pt x="253" y="1015"/>
                    <a:pt x="253" y="1015"/>
                    <a:pt x="253" y="1015"/>
                  </a:cubicBezTo>
                  <a:cubicBezTo>
                    <a:pt x="498" y="1015"/>
                    <a:pt x="498" y="1015"/>
                    <a:pt x="498" y="1015"/>
                  </a:cubicBezTo>
                  <a:cubicBezTo>
                    <a:pt x="498" y="1064"/>
                    <a:pt x="498" y="1064"/>
                    <a:pt x="498" y="1064"/>
                  </a:cubicBezTo>
                  <a:lnTo>
                    <a:pt x="253" y="1036"/>
                  </a:lnTo>
                  <a:close/>
                  <a:moveTo>
                    <a:pt x="321" y="1189"/>
                  </a:moveTo>
                  <a:cubicBezTo>
                    <a:pt x="296" y="1189"/>
                    <a:pt x="273" y="1174"/>
                    <a:pt x="262" y="1153"/>
                  </a:cubicBezTo>
                  <a:cubicBezTo>
                    <a:pt x="468" y="1177"/>
                    <a:pt x="468" y="1177"/>
                    <a:pt x="468" y="1177"/>
                  </a:cubicBezTo>
                  <a:cubicBezTo>
                    <a:pt x="457" y="1184"/>
                    <a:pt x="444" y="1189"/>
                    <a:pt x="430" y="1189"/>
                  </a:cubicBezTo>
                  <a:lnTo>
                    <a:pt x="321" y="1189"/>
                  </a:lnTo>
                  <a:close/>
                  <a:moveTo>
                    <a:pt x="321" y="1189"/>
                  </a:moveTo>
                  <a:cubicBezTo>
                    <a:pt x="321" y="1189"/>
                    <a:pt x="321" y="1189"/>
                    <a:pt x="321" y="118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7A7D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Freeform 6">
              <a:extLst>
                <a:ext uri="{FF2B5EF4-FFF2-40B4-BE49-F238E27FC236}">
                  <a16:creationId xmlns:a16="http://schemas.microsoft.com/office/drawing/2014/main" xmlns="" id="{1D34A39C-C9C4-4236-84E4-4CFF73F8BE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93151" y="2944496"/>
              <a:ext cx="44264" cy="75201"/>
            </a:xfrm>
            <a:custGeom>
              <a:avLst/>
              <a:gdLst>
                <a:gd name="T0" fmla="*/ 51 w 53"/>
                <a:gd name="T1" fmla="*/ 62 h 90"/>
                <a:gd name="T2" fmla="*/ 48 w 53"/>
                <a:gd name="T3" fmla="*/ 24 h 90"/>
                <a:gd name="T4" fmla="*/ 25 w 53"/>
                <a:gd name="T5" fmla="*/ 0 h 90"/>
                <a:gd name="T6" fmla="*/ 0 w 53"/>
                <a:gd name="T7" fmla="*/ 23 h 90"/>
                <a:gd name="T8" fmla="*/ 4 w 53"/>
                <a:gd name="T9" fmla="*/ 69 h 90"/>
                <a:gd name="T10" fmla="*/ 27 w 53"/>
                <a:gd name="T11" fmla="*/ 90 h 90"/>
                <a:gd name="T12" fmla="*/ 31 w 53"/>
                <a:gd name="T13" fmla="*/ 90 h 90"/>
                <a:gd name="T14" fmla="*/ 51 w 53"/>
                <a:gd name="T15" fmla="*/ 62 h 90"/>
                <a:gd name="T16" fmla="*/ 51 w 53"/>
                <a:gd name="T17" fmla="*/ 62 h 90"/>
                <a:gd name="T18" fmla="*/ 51 w 53"/>
                <a:gd name="T19" fmla="*/ 6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90">
                  <a:moveTo>
                    <a:pt x="51" y="62"/>
                  </a:moveTo>
                  <a:cubicBezTo>
                    <a:pt x="49" y="50"/>
                    <a:pt x="48" y="37"/>
                    <a:pt x="48" y="24"/>
                  </a:cubicBezTo>
                  <a:cubicBezTo>
                    <a:pt x="49" y="11"/>
                    <a:pt x="38" y="0"/>
                    <a:pt x="25" y="0"/>
                  </a:cubicBezTo>
                  <a:cubicBezTo>
                    <a:pt x="11" y="0"/>
                    <a:pt x="1" y="10"/>
                    <a:pt x="0" y="23"/>
                  </a:cubicBezTo>
                  <a:cubicBezTo>
                    <a:pt x="0" y="39"/>
                    <a:pt x="1" y="54"/>
                    <a:pt x="4" y="69"/>
                  </a:cubicBezTo>
                  <a:cubicBezTo>
                    <a:pt x="5" y="81"/>
                    <a:pt x="16" y="90"/>
                    <a:pt x="27" y="90"/>
                  </a:cubicBezTo>
                  <a:cubicBezTo>
                    <a:pt x="28" y="90"/>
                    <a:pt x="30" y="90"/>
                    <a:pt x="31" y="90"/>
                  </a:cubicBezTo>
                  <a:cubicBezTo>
                    <a:pt x="44" y="88"/>
                    <a:pt x="53" y="75"/>
                    <a:pt x="51" y="62"/>
                  </a:cubicBezTo>
                  <a:close/>
                  <a:moveTo>
                    <a:pt x="51" y="62"/>
                  </a:moveTo>
                  <a:cubicBezTo>
                    <a:pt x="51" y="62"/>
                    <a:pt x="51" y="62"/>
                    <a:pt x="51" y="6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Freeform 7">
              <a:extLst>
                <a:ext uri="{FF2B5EF4-FFF2-40B4-BE49-F238E27FC236}">
                  <a16:creationId xmlns:a16="http://schemas.microsoft.com/office/drawing/2014/main" xmlns="" id="{04ABA213-EB86-4AB2-A5EE-93472C6707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15045" y="3044923"/>
              <a:ext cx="160397" cy="257493"/>
            </a:xfrm>
            <a:custGeom>
              <a:avLst/>
              <a:gdLst>
                <a:gd name="T0" fmla="*/ 166 w 193"/>
                <a:gd name="T1" fmla="*/ 307 h 307"/>
                <a:gd name="T2" fmla="*/ 174 w 193"/>
                <a:gd name="T3" fmla="*/ 306 h 307"/>
                <a:gd name="T4" fmla="*/ 189 w 193"/>
                <a:gd name="T5" fmla="*/ 275 h 307"/>
                <a:gd name="T6" fmla="*/ 71 w 193"/>
                <a:gd name="T7" fmla="*/ 51 h 307"/>
                <a:gd name="T8" fmla="*/ 49 w 193"/>
                <a:gd name="T9" fmla="*/ 16 h 307"/>
                <a:gd name="T10" fmla="*/ 16 w 193"/>
                <a:gd name="T11" fmla="*/ 6 h 307"/>
                <a:gd name="T12" fmla="*/ 6 w 193"/>
                <a:gd name="T13" fmla="*/ 38 h 307"/>
                <a:gd name="T14" fmla="*/ 33 w 193"/>
                <a:gd name="T15" fmla="*/ 80 h 307"/>
                <a:gd name="T16" fmla="*/ 143 w 193"/>
                <a:gd name="T17" fmla="*/ 290 h 307"/>
                <a:gd name="T18" fmla="*/ 166 w 193"/>
                <a:gd name="T19" fmla="*/ 307 h 307"/>
                <a:gd name="T20" fmla="*/ 166 w 193"/>
                <a:gd name="T21" fmla="*/ 307 h 307"/>
                <a:gd name="T22" fmla="*/ 166 w 193"/>
                <a:gd name="T23" fmla="*/ 3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3" h="307">
                  <a:moveTo>
                    <a:pt x="166" y="307"/>
                  </a:moveTo>
                  <a:cubicBezTo>
                    <a:pt x="169" y="307"/>
                    <a:pt x="171" y="306"/>
                    <a:pt x="174" y="306"/>
                  </a:cubicBezTo>
                  <a:cubicBezTo>
                    <a:pt x="186" y="301"/>
                    <a:pt x="193" y="288"/>
                    <a:pt x="189" y="275"/>
                  </a:cubicBezTo>
                  <a:cubicBezTo>
                    <a:pt x="162" y="194"/>
                    <a:pt x="123" y="119"/>
                    <a:pt x="71" y="51"/>
                  </a:cubicBezTo>
                  <a:cubicBezTo>
                    <a:pt x="63" y="40"/>
                    <a:pt x="55" y="28"/>
                    <a:pt x="49" y="16"/>
                  </a:cubicBezTo>
                  <a:cubicBezTo>
                    <a:pt x="43" y="4"/>
                    <a:pt x="28" y="0"/>
                    <a:pt x="16" y="6"/>
                  </a:cubicBezTo>
                  <a:cubicBezTo>
                    <a:pt x="5" y="12"/>
                    <a:pt x="0" y="26"/>
                    <a:pt x="6" y="38"/>
                  </a:cubicBezTo>
                  <a:cubicBezTo>
                    <a:pt x="14" y="53"/>
                    <a:pt x="23" y="67"/>
                    <a:pt x="33" y="80"/>
                  </a:cubicBezTo>
                  <a:cubicBezTo>
                    <a:pt x="81" y="144"/>
                    <a:pt x="119" y="215"/>
                    <a:pt x="143" y="290"/>
                  </a:cubicBezTo>
                  <a:cubicBezTo>
                    <a:pt x="147" y="300"/>
                    <a:pt x="156" y="307"/>
                    <a:pt x="166" y="307"/>
                  </a:cubicBezTo>
                  <a:close/>
                  <a:moveTo>
                    <a:pt x="166" y="307"/>
                  </a:moveTo>
                  <a:cubicBezTo>
                    <a:pt x="166" y="307"/>
                    <a:pt x="166" y="307"/>
                    <a:pt x="166" y="30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Freeform 8">
              <a:extLst>
                <a:ext uri="{FF2B5EF4-FFF2-40B4-BE49-F238E27FC236}">
                  <a16:creationId xmlns:a16="http://schemas.microsoft.com/office/drawing/2014/main" xmlns="" id="{8EE56103-12E5-4368-874E-346B201FB9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85816" y="3030644"/>
              <a:ext cx="71870" cy="89004"/>
            </a:xfrm>
            <a:custGeom>
              <a:avLst/>
              <a:gdLst>
                <a:gd name="T0" fmla="*/ 69 w 86"/>
                <a:gd name="T1" fmla="*/ 5 h 106"/>
                <a:gd name="T2" fmla="*/ 37 w 86"/>
                <a:gd name="T3" fmla="*/ 18 h 106"/>
                <a:gd name="T4" fmla="*/ 8 w 86"/>
                <a:gd name="T5" fmla="*/ 68 h 106"/>
                <a:gd name="T6" fmla="*/ 12 w 86"/>
                <a:gd name="T7" fmla="*/ 102 h 106"/>
                <a:gd name="T8" fmla="*/ 27 w 86"/>
                <a:gd name="T9" fmla="*/ 106 h 106"/>
                <a:gd name="T10" fmla="*/ 46 w 86"/>
                <a:gd name="T11" fmla="*/ 97 h 106"/>
                <a:gd name="T12" fmla="*/ 81 w 86"/>
                <a:gd name="T13" fmla="*/ 37 h 106"/>
                <a:gd name="T14" fmla="*/ 69 w 86"/>
                <a:gd name="T15" fmla="*/ 5 h 106"/>
                <a:gd name="T16" fmla="*/ 69 w 86"/>
                <a:gd name="T17" fmla="*/ 5 h 106"/>
                <a:gd name="T18" fmla="*/ 69 w 86"/>
                <a:gd name="T19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106">
                  <a:moveTo>
                    <a:pt x="69" y="5"/>
                  </a:moveTo>
                  <a:cubicBezTo>
                    <a:pt x="56" y="0"/>
                    <a:pt x="42" y="6"/>
                    <a:pt x="37" y="18"/>
                  </a:cubicBezTo>
                  <a:cubicBezTo>
                    <a:pt x="29" y="36"/>
                    <a:pt x="20" y="52"/>
                    <a:pt x="8" y="68"/>
                  </a:cubicBezTo>
                  <a:cubicBezTo>
                    <a:pt x="0" y="79"/>
                    <a:pt x="2" y="94"/>
                    <a:pt x="12" y="102"/>
                  </a:cubicBezTo>
                  <a:cubicBezTo>
                    <a:pt x="17" y="105"/>
                    <a:pt x="22" y="106"/>
                    <a:pt x="27" y="106"/>
                  </a:cubicBezTo>
                  <a:cubicBezTo>
                    <a:pt x="34" y="106"/>
                    <a:pt x="41" y="103"/>
                    <a:pt x="46" y="97"/>
                  </a:cubicBezTo>
                  <a:cubicBezTo>
                    <a:pt x="60" y="78"/>
                    <a:pt x="72" y="58"/>
                    <a:pt x="81" y="37"/>
                  </a:cubicBezTo>
                  <a:cubicBezTo>
                    <a:pt x="86" y="25"/>
                    <a:pt x="81" y="11"/>
                    <a:pt x="69" y="5"/>
                  </a:cubicBezTo>
                  <a:close/>
                  <a:moveTo>
                    <a:pt x="69" y="5"/>
                  </a:moveTo>
                  <a:cubicBezTo>
                    <a:pt x="69" y="5"/>
                    <a:pt x="69" y="5"/>
                    <a:pt x="69" y="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Freeform 9">
              <a:extLst>
                <a:ext uri="{FF2B5EF4-FFF2-40B4-BE49-F238E27FC236}">
                  <a16:creationId xmlns:a16="http://schemas.microsoft.com/office/drawing/2014/main" xmlns="" id="{6432114F-94FC-4EAE-BC07-A01BDFF3C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13044" y="2724603"/>
              <a:ext cx="259397" cy="282719"/>
            </a:xfrm>
            <a:custGeom>
              <a:avLst/>
              <a:gdLst>
                <a:gd name="T0" fmla="*/ 24 w 312"/>
                <a:gd name="T1" fmla="*/ 48 h 337"/>
                <a:gd name="T2" fmla="*/ 264 w 312"/>
                <a:gd name="T3" fmla="*/ 288 h 337"/>
                <a:gd name="T4" fmla="*/ 263 w 312"/>
                <a:gd name="T5" fmla="*/ 311 h 337"/>
                <a:gd name="T6" fmla="*/ 285 w 312"/>
                <a:gd name="T7" fmla="*/ 337 h 337"/>
                <a:gd name="T8" fmla="*/ 287 w 312"/>
                <a:gd name="T9" fmla="*/ 337 h 337"/>
                <a:gd name="T10" fmla="*/ 311 w 312"/>
                <a:gd name="T11" fmla="*/ 315 h 337"/>
                <a:gd name="T12" fmla="*/ 312 w 312"/>
                <a:gd name="T13" fmla="*/ 288 h 337"/>
                <a:gd name="T14" fmla="*/ 24 w 312"/>
                <a:gd name="T15" fmla="*/ 0 h 337"/>
                <a:gd name="T16" fmla="*/ 0 w 312"/>
                <a:gd name="T17" fmla="*/ 24 h 337"/>
                <a:gd name="T18" fmla="*/ 24 w 312"/>
                <a:gd name="T19" fmla="*/ 48 h 337"/>
                <a:gd name="T20" fmla="*/ 24 w 312"/>
                <a:gd name="T21" fmla="*/ 48 h 337"/>
                <a:gd name="T22" fmla="*/ 24 w 312"/>
                <a:gd name="T23" fmla="*/ 4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" h="337">
                  <a:moveTo>
                    <a:pt x="24" y="48"/>
                  </a:moveTo>
                  <a:cubicBezTo>
                    <a:pt x="157" y="48"/>
                    <a:pt x="264" y="156"/>
                    <a:pt x="264" y="288"/>
                  </a:cubicBezTo>
                  <a:cubicBezTo>
                    <a:pt x="264" y="296"/>
                    <a:pt x="264" y="303"/>
                    <a:pt x="263" y="311"/>
                  </a:cubicBezTo>
                  <a:cubicBezTo>
                    <a:pt x="262" y="324"/>
                    <a:pt x="272" y="336"/>
                    <a:pt x="285" y="337"/>
                  </a:cubicBezTo>
                  <a:cubicBezTo>
                    <a:pt x="286" y="337"/>
                    <a:pt x="287" y="337"/>
                    <a:pt x="287" y="337"/>
                  </a:cubicBezTo>
                  <a:cubicBezTo>
                    <a:pt x="300" y="337"/>
                    <a:pt x="310" y="328"/>
                    <a:pt x="311" y="315"/>
                  </a:cubicBezTo>
                  <a:cubicBezTo>
                    <a:pt x="312" y="306"/>
                    <a:pt x="312" y="297"/>
                    <a:pt x="312" y="288"/>
                  </a:cubicBezTo>
                  <a:cubicBezTo>
                    <a:pt x="312" y="129"/>
                    <a:pt x="183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lose/>
                  <a:moveTo>
                    <a:pt x="24" y="48"/>
                  </a:moveTo>
                  <a:cubicBezTo>
                    <a:pt x="24" y="48"/>
                    <a:pt x="24" y="48"/>
                    <a:pt x="24" y="4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Freeform 10">
              <a:extLst>
                <a:ext uri="{FF2B5EF4-FFF2-40B4-BE49-F238E27FC236}">
                  <a16:creationId xmlns:a16="http://schemas.microsoft.com/office/drawing/2014/main" xmlns="" id="{B959DB56-4B5E-4800-A05B-AECC73B92E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13044" y="2464731"/>
              <a:ext cx="39980" cy="152306"/>
            </a:xfrm>
            <a:custGeom>
              <a:avLst/>
              <a:gdLst>
                <a:gd name="T0" fmla="*/ 24 w 48"/>
                <a:gd name="T1" fmla="*/ 182 h 182"/>
                <a:gd name="T2" fmla="*/ 48 w 48"/>
                <a:gd name="T3" fmla="*/ 158 h 182"/>
                <a:gd name="T4" fmla="*/ 48 w 48"/>
                <a:gd name="T5" fmla="*/ 24 h 182"/>
                <a:gd name="T6" fmla="*/ 24 w 48"/>
                <a:gd name="T7" fmla="*/ 0 h 182"/>
                <a:gd name="T8" fmla="*/ 0 w 48"/>
                <a:gd name="T9" fmla="*/ 24 h 182"/>
                <a:gd name="T10" fmla="*/ 0 w 48"/>
                <a:gd name="T11" fmla="*/ 158 h 182"/>
                <a:gd name="T12" fmla="*/ 24 w 48"/>
                <a:gd name="T13" fmla="*/ 182 h 182"/>
                <a:gd name="T14" fmla="*/ 24 w 48"/>
                <a:gd name="T15" fmla="*/ 182 h 182"/>
                <a:gd name="T16" fmla="*/ 24 w 48"/>
                <a:gd name="T17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82">
                  <a:moveTo>
                    <a:pt x="24" y="182"/>
                  </a:moveTo>
                  <a:cubicBezTo>
                    <a:pt x="38" y="182"/>
                    <a:pt x="48" y="172"/>
                    <a:pt x="48" y="158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11"/>
                    <a:pt x="38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72"/>
                    <a:pt x="11" y="182"/>
                    <a:pt x="24" y="182"/>
                  </a:cubicBezTo>
                  <a:close/>
                  <a:moveTo>
                    <a:pt x="24" y="182"/>
                  </a:moveTo>
                  <a:cubicBezTo>
                    <a:pt x="24" y="182"/>
                    <a:pt x="24" y="182"/>
                    <a:pt x="24" y="18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Freeform 11">
              <a:extLst>
                <a:ext uri="{FF2B5EF4-FFF2-40B4-BE49-F238E27FC236}">
                  <a16:creationId xmlns:a16="http://schemas.microsoft.com/office/drawing/2014/main" xmlns="" id="{C3FB3FAF-D8BF-40DC-B5AB-55251FEF81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69830" y="2526606"/>
              <a:ext cx="101379" cy="140883"/>
            </a:xfrm>
            <a:custGeom>
              <a:avLst/>
              <a:gdLst>
                <a:gd name="T0" fmla="*/ 74 w 122"/>
                <a:gd name="T1" fmla="*/ 156 h 168"/>
                <a:gd name="T2" fmla="*/ 94 w 122"/>
                <a:gd name="T3" fmla="*/ 168 h 168"/>
                <a:gd name="T4" fmla="*/ 106 w 122"/>
                <a:gd name="T5" fmla="*/ 165 h 168"/>
                <a:gd name="T6" fmla="*/ 115 w 122"/>
                <a:gd name="T7" fmla="*/ 132 h 168"/>
                <a:gd name="T8" fmla="*/ 48 w 122"/>
                <a:gd name="T9" fmla="*/ 15 h 168"/>
                <a:gd name="T10" fmla="*/ 15 w 122"/>
                <a:gd name="T11" fmla="*/ 7 h 168"/>
                <a:gd name="T12" fmla="*/ 6 w 122"/>
                <a:gd name="T13" fmla="*/ 39 h 168"/>
                <a:gd name="T14" fmla="*/ 74 w 122"/>
                <a:gd name="T15" fmla="*/ 156 h 168"/>
                <a:gd name="T16" fmla="*/ 74 w 122"/>
                <a:gd name="T17" fmla="*/ 156 h 168"/>
                <a:gd name="T18" fmla="*/ 74 w 122"/>
                <a:gd name="T19" fmla="*/ 15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168">
                  <a:moveTo>
                    <a:pt x="74" y="156"/>
                  </a:moveTo>
                  <a:cubicBezTo>
                    <a:pt x="78" y="164"/>
                    <a:pt x="86" y="168"/>
                    <a:pt x="94" y="168"/>
                  </a:cubicBezTo>
                  <a:cubicBezTo>
                    <a:pt x="98" y="168"/>
                    <a:pt x="103" y="167"/>
                    <a:pt x="106" y="165"/>
                  </a:cubicBezTo>
                  <a:cubicBezTo>
                    <a:pt x="118" y="158"/>
                    <a:pt x="122" y="143"/>
                    <a:pt x="115" y="132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1" y="4"/>
                    <a:pt x="27" y="0"/>
                    <a:pt x="15" y="7"/>
                  </a:cubicBezTo>
                  <a:cubicBezTo>
                    <a:pt x="4" y="13"/>
                    <a:pt x="0" y="28"/>
                    <a:pt x="6" y="39"/>
                  </a:cubicBezTo>
                  <a:lnTo>
                    <a:pt x="74" y="156"/>
                  </a:lnTo>
                  <a:close/>
                  <a:moveTo>
                    <a:pt x="74" y="156"/>
                  </a:moveTo>
                  <a:cubicBezTo>
                    <a:pt x="74" y="156"/>
                    <a:pt x="74" y="156"/>
                    <a:pt x="74" y="15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Freeform 12">
              <a:extLst>
                <a:ext uri="{FF2B5EF4-FFF2-40B4-BE49-F238E27FC236}">
                  <a16:creationId xmlns:a16="http://schemas.microsoft.com/office/drawing/2014/main" xmlns="" id="{6074F295-FE20-4304-888E-F90232A6FF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30507" y="3132975"/>
              <a:ext cx="142311" cy="99951"/>
            </a:xfrm>
            <a:custGeom>
              <a:avLst/>
              <a:gdLst>
                <a:gd name="T0" fmla="*/ 155 w 171"/>
                <a:gd name="T1" fmla="*/ 74 h 119"/>
                <a:gd name="T2" fmla="*/ 39 w 171"/>
                <a:gd name="T3" fmla="*/ 7 h 119"/>
                <a:gd name="T4" fmla="*/ 6 w 171"/>
                <a:gd name="T5" fmla="*/ 15 h 119"/>
                <a:gd name="T6" fmla="*/ 15 w 171"/>
                <a:gd name="T7" fmla="*/ 48 h 119"/>
                <a:gd name="T8" fmla="*/ 131 w 171"/>
                <a:gd name="T9" fmla="*/ 115 h 119"/>
                <a:gd name="T10" fmla="*/ 143 w 171"/>
                <a:gd name="T11" fmla="*/ 119 h 119"/>
                <a:gd name="T12" fmla="*/ 164 w 171"/>
                <a:gd name="T13" fmla="*/ 107 h 119"/>
                <a:gd name="T14" fmla="*/ 155 w 171"/>
                <a:gd name="T15" fmla="*/ 74 h 119"/>
                <a:gd name="T16" fmla="*/ 155 w 171"/>
                <a:gd name="T17" fmla="*/ 74 h 119"/>
                <a:gd name="T18" fmla="*/ 155 w 171"/>
                <a:gd name="T19" fmla="*/ 7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1" h="119">
                  <a:moveTo>
                    <a:pt x="155" y="74"/>
                  </a:moveTo>
                  <a:cubicBezTo>
                    <a:pt x="39" y="7"/>
                    <a:pt x="39" y="7"/>
                    <a:pt x="39" y="7"/>
                  </a:cubicBezTo>
                  <a:cubicBezTo>
                    <a:pt x="27" y="0"/>
                    <a:pt x="13" y="4"/>
                    <a:pt x="6" y="15"/>
                  </a:cubicBezTo>
                  <a:cubicBezTo>
                    <a:pt x="0" y="27"/>
                    <a:pt x="3" y="42"/>
                    <a:pt x="15" y="48"/>
                  </a:cubicBezTo>
                  <a:cubicBezTo>
                    <a:pt x="131" y="115"/>
                    <a:pt x="131" y="115"/>
                    <a:pt x="131" y="115"/>
                  </a:cubicBezTo>
                  <a:cubicBezTo>
                    <a:pt x="135" y="118"/>
                    <a:pt x="139" y="119"/>
                    <a:pt x="143" y="119"/>
                  </a:cubicBezTo>
                  <a:cubicBezTo>
                    <a:pt x="152" y="119"/>
                    <a:pt x="160" y="114"/>
                    <a:pt x="164" y="107"/>
                  </a:cubicBezTo>
                  <a:cubicBezTo>
                    <a:pt x="171" y="95"/>
                    <a:pt x="167" y="80"/>
                    <a:pt x="155" y="74"/>
                  </a:cubicBezTo>
                  <a:close/>
                  <a:moveTo>
                    <a:pt x="155" y="74"/>
                  </a:moveTo>
                  <a:cubicBezTo>
                    <a:pt x="155" y="74"/>
                    <a:pt x="155" y="74"/>
                    <a:pt x="155" y="7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Freeform 13">
              <a:extLst>
                <a:ext uri="{FF2B5EF4-FFF2-40B4-BE49-F238E27FC236}">
                  <a16:creationId xmlns:a16="http://schemas.microsoft.com/office/drawing/2014/main" xmlns="" id="{38681EEC-7A5D-467A-9090-C35B42D82C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93726" y="2704613"/>
              <a:ext cx="142311" cy="98999"/>
            </a:xfrm>
            <a:custGeom>
              <a:avLst/>
              <a:gdLst>
                <a:gd name="T0" fmla="*/ 15 w 171"/>
                <a:gd name="T1" fmla="*/ 48 h 118"/>
                <a:gd name="T2" fmla="*/ 132 w 171"/>
                <a:gd name="T3" fmla="*/ 115 h 118"/>
                <a:gd name="T4" fmla="*/ 144 w 171"/>
                <a:gd name="T5" fmla="*/ 118 h 118"/>
                <a:gd name="T6" fmla="*/ 165 w 171"/>
                <a:gd name="T7" fmla="*/ 106 h 118"/>
                <a:gd name="T8" fmla="*/ 156 w 171"/>
                <a:gd name="T9" fmla="*/ 74 h 118"/>
                <a:gd name="T10" fmla="*/ 39 w 171"/>
                <a:gd name="T11" fmla="*/ 6 h 118"/>
                <a:gd name="T12" fmla="*/ 7 w 171"/>
                <a:gd name="T13" fmla="*/ 15 h 118"/>
                <a:gd name="T14" fmla="*/ 15 w 171"/>
                <a:gd name="T15" fmla="*/ 48 h 118"/>
                <a:gd name="T16" fmla="*/ 15 w 171"/>
                <a:gd name="T17" fmla="*/ 48 h 118"/>
                <a:gd name="T18" fmla="*/ 15 w 171"/>
                <a:gd name="T19" fmla="*/ 4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1" h="118">
                  <a:moveTo>
                    <a:pt x="15" y="48"/>
                  </a:moveTo>
                  <a:cubicBezTo>
                    <a:pt x="132" y="115"/>
                    <a:pt x="132" y="115"/>
                    <a:pt x="132" y="115"/>
                  </a:cubicBezTo>
                  <a:cubicBezTo>
                    <a:pt x="136" y="117"/>
                    <a:pt x="140" y="118"/>
                    <a:pt x="144" y="118"/>
                  </a:cubicBezTo>
                  <a:cubicBezTo>
                    <a:pt x="152" y="118"/>
                    <a:pt x="160" y="114"/>
                    <a:pt x="165" y="106"/>
                  </a:cubicBezTo>
                  <a:cubicBezTo>
                    <a:pt x="171" y="95"/>
                    <a:pt x="167" y="80"/>
                    <a:pt x="156" y="74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28" y="0"/>
                    <a:pt x="13" y="4"/>
                    <a:pt x="7" y="15"/>
                  </a:cubicBezTo>
                  <a:cubicBezTo>
                    <a:pt x="0" y="27"/>
                    <a:pt x="4" y="41"/>
                    <a:pt x="15" y="48"/>
                  </a:cubicBezTo>
                  <a:close/>
                  <a:moveTo>
                    <a:pt x="15" y="48"/>
                  </a:moveTo>
                  <a:cubicBezTo>
                    <a:pt x="15" y="48"/>
                    <a:pt x="15" y="48"/>
                    <a:pt x="15" y="4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Freeform 14">
              <a:extLst>
                <a:ext uri="{FF2B5EF4-FFF2-40B4-BE49-F238E27FC236}">
                  <a16:creationId xmlns:a16="http://schemas.microsoft.com/office/drawing/2014/main" xmlns="" id="{91A72192-153C-4C44-9A25-7B8720F892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82387" y="2949255"/>
              <a:ext cx="152306" cy="40457"/>
            </a:xfrm>
            <a:custGeom>
              <a:avLst/>
              <a:gdLst>
                <a:gd name="T0" fmla="*/ 159 w 183"/>
                <a:gd name="T1" fmla="*/ 0 h 48"/>
                <a:gd name="T2" fmla="*/ 24 w 183"/>
                <a:gd name="T3" fmla="*/ 0 h 48"/>
                <a:gd name="T4" fmla="*/ 0 w 183"/>
                <a:gd name="T5" fmla="*/ 24 h 48"/>
                <a:gd name="T6" fmla="*/ 24 w 183"/>
                <a:gd name="T7" fmla="*/ 48 h 48"/>
                <a:gd name="T8" fmla="*/ 159 w 183"/>
                <a:gd name="T9" fmla="*/ 48 h 48"/>
                <a:gd name="T10" fmla="*/ 183 w 183"/>
                <a:gd name="T11" fmla="*/ 24 h 48"/>
                <a:gd name="T12" fmla="*/ 159 w 183"/>
                <a:gd name="T13" fmla="*/ 0 h 48"/>
                <a:gd name="T14" fmla="*/ 159 w 183"/>
                <a:gd name="T15" fmla="*/ 0 h 48"/>
                <a:gd name="T16" fmla="*/ 159 w 183"/>
                <a:gd name="T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3" h="48">
                  <a:moveTo>
                    <a:pt x="159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8"/>
                    <a:pt x="24" y="48"/>
                  </a:cubicBezTo>
                  <a:cubicBezTo>
                    <a:pt x="159" y="48"/>
                    <a:pt x="159" y="48"/>
                    <a:pt x="159" y="48"/>
                  </a:cubicBezTo>
                  <a:cubicBezTo>
                    <a:pt x="172" y="48"/>
                    <a:pt x="183" y="38"/>
                    <a:pt x="183" y="24"/>
                  </a:cubicBezTo>
                  <a:cubicBezTo>
                    <a:pt x="183" y="11"/>
                    <a:pt x="172" y="0"/>
                    <a:pt x="159" y="0"/>
                  </a:cubicBezTo>
                  <a:close/>
                  <a:moveTo>
                    <a:pt x="159" y="0"/>
                  </a:moveTo>
                  <a:cubicBezTo>
                    <a:pt x="159" y="0"/>
                    <a:pt x="159" y="0"/>
                    <a:pt x="159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Freeform 15">
              <a:extLst>
                <a:ext uri="{FF2B5EF4-FFF2-40B4-BE49-F238E27FC236}">
                  <a16:creationId xmlns:a16="http://schemas.microsoft.com/office/drawing/2014/main" xmlns="" id="{5B2A1DBF-4716-4D85-A9ED-FCF719CEB7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31851" y="2949255"/>
              <a:ext cx="151355" cy="40457"/>
            </a:xfrm>
            <a:custGeom>
              <a:avLst/>
              <a:gdLst>
                <a:gd name="T0" fmla="*/ 182 w 182"/>
                <a:gd name="T1" fmla="*/ 24 h 48"/>
                <a:gd name="T2" fmla="*/ 158 w 182"/>
                <a:gd name="T3" fmla="*/ 0 h 48"/>
                <a:gd name="T4" fmla="*/ 24 w 182"/>
                <a:gd name="T5" fmla="*/ 0 h 48"/>
                <a:gd name="T6" fmla="*/ 0 w 182"/>
                <a:gd name="T7" fmla="*/ 24 h 48"/>
                <a:gd name="T8" fmla="*/ 24 w 182"/>
                <a:gd name="T9" fmla="*/ 48 h 48"/>
                <a:gd name="T10" fmla="*/ 158 w 182"/>
                <a:gd name="T11" fmla="*/ 48 h 48"/>
                <a:gd name="T12" fmla="*/ 182 w 182"/>
                <a:gd name="T13" fmla="*/ 24 h 48"/>
                <a:gd name="T14" fmla="*/ 182 w 182"/>
                <a:gd name="T15" fmla="*/ 24 h 48"/>
                <a:gd name="T16" fmla="*/ 182 w 182"/>
                <a:gd name="T17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2" h="48">
                  <a:moveTo>
                    <a:pt x="182" y="24"/>
                  </a:moveTo>
                  <a:cubicBezTo>
                    <a:pt x="182" y="11"/>
                    <a:pt x="172" y="0"/>
                    <a:pt x="158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8"/>
                    <a:pt x="24" y="48"/>
                  </a:cubicBezTo>
                  <a:cubicBezTo>
                    <a:pt x="158" y="48"/>
                    <a:pt x="158" y="48"/>
                    <a:pt x="158" y="48"/>
                  </a:cubicBezTo>
                  <a:cubicBezTo>
                    <a:pt x="172" y="48"/>
                    <a:pt x="182" y="38"/>
                    <a:pt x="182" y="24"/>
                  </a:cubicBezTo>
                  <a:close/>
                  <a:moveTo>
                    <a:pt x="182" y="24"/>
                  </a:moveTo>
                  <a:cubicBezTo>
                    <a:pt x="182" y="24"/>
                    <a:pt x="182" y="24"/>
                    <a:pt x="182" y="2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Freeform 16">
              <a:extLst>
                <a:ext uri="{FF2B5EF4-FFF2-40B4-BE49-F238E27FC236}">
                  <a16:creationId xmlns:a16="http://schemas.microsoft.com/office/drawing/2014/main" xmlns="" id="{9782A32F-0782-4A1F-A539-2FD0523E69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30507" y="2704613"/>
              <a:ext cx="142311" cy="98999"/>
            </a:xfrm>
            <a:custGeom>
              <a:avLst/>
              <a:gdLst>
                <a:gd name="T0" fmla="*/ 27 w 171"/>
                <a:gd name="T1" fmla="*/ 118 h 118"/>
                <a:gd name="T2" fmla="*/ 39 w 171"/>
                <a:gd name="T3" fmla="*/ 115 h 118"/>
                <a:gd name="T4" fmla="*/ 155 w 171"/>
                <a:gd name="T5" fmla="*/ 48 h 118"/>
                <a:gd name="T6" fmla="*/ 164 w 171"/>
                <a:gd name="T7" fmla="*/ 15 h 118"/>
                <a:gd name="T8" fmla="*/ 131 w 171"/>
                <a:gd name="T9" fmla="*/ 6 h 118"/>
                <a:gd name="T10" fmla="*/ 15 w 171"/>
                <a:gd name="T11" fmla="*/ 74 h 118"/>
                <a:gd name="T12" fmla="*/ 6 w 171"/>
                <a:gd name="T13" fmla="*/ 106 h 118"/>
                <a:gd name="T14" fmla="*/ 27 w 171"/>
                <a:gd name="T15" fmla="*/ 118 h 118"/>
                <a:gd name="T16" fmla="*/ 27 w 171"/>
                <a:gd name="T17" fmla="*/ 118 h 118"/>
                <a:gd name="T18" fmla="*/ 27 w 171"/>
                <a:gd name="T19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1" h="118">
                  <a:moveTo>
                    <a:pt x="27" y="118"/>
                  </a:moveTo>
                  <a:cubicBezTo>
                    <a:pt x="31" y="118"/>
                    <a:pt x="35" y="117"/>
                    <a:pt x="39" y="115"/>
                  </a:cubicBezTo>
                  <a:cubicBezTo>
                    <a:pt x="155" y="48"/>
                    <a:pt x="155" y="48"/>
                    <a:pt x="155" y="48"/>
                  </a:cubicBezTo>
                  <a:cubicBezTo>
                    <a:pt x="167" y="41"/>
                    <a:pt x="171" y="27"/>
                    <a:pt x="164" y="15"/>
                  </a:cubicBezTo>
                  <a:cubicBezTo>
                    <a:pt x="157" y="4"/>
                    <a:pt x="143" y="0"/>
                    <a:pt x="131" y="6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3" y="80"/>
                    <a:pt x="0" y="95"/>
                    <a:pt x="6" y="106"/>
                  </a:cubicBezTo>
                  <a:cubicBezTo>
                    <a:pt x="11" y="114"/>
                    <a:pt x="19" y="118"/>
                    <a:pt x="27" y="118"/>
                  </a:cubicBezTo>
                  <a:close/>
                  <a:moveTo>
                    <a:pt x="27" y="118"/>
                  </a:moveTo>
                  <a:cubicBezTo>
                    <a:pt x="27" y="118"/>
                    <a:pt x="27" y="118"/>
                    <a:pt x="27" y="11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Freeform 17">
              <a:extLst>
                <a:ext uri="{FF2B5EF4-FFF2-40B4-BE49-F238E27FC236}">
                  <a16:creationId xmlns:a16="http://schemas.microsoft.com/office/drawing/2014/main" xmlns="" id="{3BB596D4-F5A9-43A3-AC42-C91DD6BFAC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93726" y="3132975"/>
              <a:ext cx="142311" cy="99951"/>
            </a:xfrm>
            <a:custGeom>
              <a:avLst/>
              <a:gdLst>
                <a:gd name="T0" fmla="*/ 132 w 171"/>
                <a:gd name="T1" fmla="*/ 7 h 119"/>
                <a:gd name="T2" fmla="*/ 15 w 171"/>
                <a:gd name="T3" fmla="*/ 74 h 119"/>
                <a:gd name="T4" fmla="*/ 7 w 171"/>
                <a:gd name="T5" fmla="*/ 107 h 119"/>
                <a:gd name="T6" fmla="*/ 28 w 171"/>
                <a:gd name="T7" fmla="*/ 119 h 119"/>
                <a:gd name="T8" fmla="*/ 39 w 171"/>
                <a:gd name="T9" fmla="*/ 115 h 119"/>
                <a:gd name="T10" fmla="*/ 156 w 171"/>
                <a:gd name="T11" fmla="*/ 48 h 119"/>
                <a:gd name="T12" fmla="*/ 165 w 171"/>
                <a:gd name="T13" fmla="*/ 15 h 119"/>
                <a:gd name="T14" fmla="*/ 132 w 171"/>
                <a:gd name="T15" fmla="*/ 7 h 119"/>
                <a:gd name="T16" fmla="*/ 132 w 171"/>
                <a:gd name="T17" fmla="*/ 7 h 119"/>
                <a:gd name="T18" fmla="*/ 132 w 171"/>
                <a:gd name="T19" fmla="*/ 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1" h="119">
                  <a:moveTo>
                    <a:pt x="132" y="7"/>
                  </a:moveTo>
                  <a:cubicBezTo>
                    <a:pt x="15" y="74"/>
                    <a:pt x="15" y="74"/>
                    <a:pt x="15" y="74"/>
                  </a:cubicBezTo>
                  <a:cubicBezTo>
                    <a:pt x="4" y="80"/>
                    <a:pt x="0" y="95"/>
                    <a:pt x="7" y="107"/>
                  </a:cubicBezTo>
                  <a:cubicBezTo>
                    <a:pt x="11" y="114"/>
                    <a:pt x="19" y="119"/>
                    <a:pt x="28" y="119"/>
                  </a:cubicBezTo>
                  <a:cubicBezTo>
                    <a:pt x="32" y="119"/>
                    <a:pt x="36" y="118"/>
                    <a:pt x="39" y="115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67" y="42"/>
                    <a:pt x="171" y="27"/>
                    <a:pt x="165" y="15"/>
                  </a:cubicBezTo>
                  <a:cubicBezTo>
                    <a:pt x="158" y="4"/>
                    <a:pt x="143" y="0"/>
                    <a:pt x="132" y="7"/>
                  </a:cubicBezTo>
                  <a:close/>
                  <a:moveTo>
                    <a:pt x="132" y="7"/>
                  </a:moveTo>
                  <a:cubicBezTo>
                    <a:pt x="132" y="7"/>
                    <a:pt x="132" y="7"/>
                    <a:pt x="132" y="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Freeform 18">
              <a:extLst>
                <a:ext uri="{FF2B5EF4-FFF2-40B4-BE49-F238E27FC236}">
                  <a16:creationId xmlns:a16="http://schemas.microsoft.com/office/drawing/2014/main" xmlns="" id="{287916A8-C4F6-4C27-B1D0-4BF58805E8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95336" y="2526606"/>
              <a:ext cx="101379" cy="140883"/>
            </a:xfrm>
            <a:custGeom>
              <a:avLst/>
              <a:gdLst>
                <a:gd name="T0" fmla="*/ 15 w 122"/>
                <a:gd name="T1" fmla="*/ 165 h 168"/>
                <a:gd name="T2" fmla="*/ 27 w 122"/>
                <a:gd name="T3" fmla="*/ 168 h 168"/>
                <a:gd name="T4" fmla="*/ 48 w 122"/>
                <a:gd name="T5" fmla="*/ 156 h 168"/>
                <a:gd name="T6" fmla="*/ 115 w 122"/>
                <a:gd name="T7" fmla="*/ 39 h 168"/>
                <a:gd name="T8" fmla="*/ 107 w 122"/>
                <a:gd name="T9" fmla="*/ 7 h 168"/>
                <a:gd name="T10" fmla="*/ 74 w 122"/>
                <a:gd name="T11" fmla="*/ 15 h 168"/>
                <a:gd name="T12" fmla="*/ 7 w 122"/>
                <a:gd name="T13" fmla="*/ 132 h 168"/>
                <a:gd name="T14" fmla="*/ 15 w 122"/>
                <a:gd name="T15" fmla="*/ 165 h 168"/>
                <a:gd name="T16" fmla="*/ 15 w 122"/>
                <a:gd name="T17" fmla="*/ 165 h 168"/>
                <a:gd name="T18" fmla="*/ 15 w 122"/>
                <a:gd name="T19" fmla="*/ 165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168">
                  <a:moveTo>
                    <a:pt x="15" y="165"/>
                  </a:moveTo>
                  <a:cubicBezTo>
                    <a:pt x="19" y="167"/>
                    <a:pt x="23" y="168"/>
                    <a:pt x="27" y="168"/>
                  </a:cubicBezTo>
                  <a:cubicBezTo>
                    <a:pt x="36" y="168"/>
                    <a:pt x="44" y="164"/>
                    <a:pt x="48" y="156"/>
                  </a:cubicBezTo>
                  <a:cubicBezTo>
                    <a:pt x="115" y="39"/>
                    <a:pt x="115" y="39"/>
                    <a:pt x="115" y="39"/>
                  </a:cubicBezTo>
                  <a:cubicBezTo>
                    <a:pt x="122" y="28"/>
                    <a:pt x="118" y="13"/>
                    <a:pt x="107" y="7"/>
                  </a:cubicBezTo>
                  <a:cubicBezTo>
                    <a:pt x="95" y="0"/>
                    <a:pt x="80" y="4"/>
                    <a:pt x="74" y="15"/>
                  </a:cubicBezTo>
                  <a:cubicBezTo>
                    <a:pt x="7" y="132"/>
                    <a:pt x="7" y="132"/>
                    <a:pt x="7" y="132"/>
                  </a:cubicBezTo>
                  <a:cubicBezTo>
                    <a:pt x="0" y="143"/>
                    <a:pt x="4" y="158"/>
                    <a:pt x="15" y="165"/>
                  </a:cubicBezTo>
                  <a:close/>
                  <a:moveTo>
                    <a:pt x="15" y="165"/>
                  </a:moveTo>
                  <a:cubicBezTo>
                    <a:pt x="15" y="165"/>
                    <a:pt x="15" y="165"/>
                    <a:pt x="15" y="16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xmlns="" id="{1899B107-D795-4EA9-9EFB-D8537D0F4B15}"/>
              </a:ext>
            </a:extLst>
          </p:cNvPr>
          <p:cNvGrpSpPr/>
          <p:nvPr/>
        </p:nvGrpSpPr>
        <p:grpSpPr>
          <a:xfrm>
            <a:off x="3217522" y="4123577"/>
            <a:ext cx="885080" cy="1079188"/>
            <a:chOff x="5995988" y="2712903"/>
            <a:chExt cx="2457450" cy="2587625"/>
          </a:xfrm>
        </p:grpSpPr>
        <p:sp>
          <p:nvSpPr>
            <p:cNvPr id="43" name="Freeform 6">
              <a:extLst>
                <a:ext uri="{FF2B5EF4-FFF2-40B4-BE49-F238E27FC236}">
                  <a16:creationId xmlns:a16="http://schemas.microsoft.com/office/drawing/2014/main" xmlns="" id="{D1DBA155-D4AA-48B5-BF2E-7A40D43D754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5988" y="2712903"/>
              <a:ext cx="2457450" cy="2587625"/>
            </a:xfrm>
            <a:custGeom>
              <a:avLst/>
              <a:gdLst>
                <a:gd name="T0" fmla="*/ 707 w 771"/>
                <a:gd name="T1" fmla="*/ 219 h 812"/>
                <a:gd name="T2" fmla="*/ 760 w 771"/>
                <a:gd name="T3" fmla="*/ 369 h 812"/>
                <a:gd name="T4" fmla="*/ 685 w 771"/>
                <a:gd name="T5" fmla="*/ 634 h 812"/>
                <a:gd name="T6" fmla="*/ 197 w 771"/>
                <a:gd name="T7" fmla="*/ 707 h 812"/>
                <a:gd name="T8" fmla="*/ 97 w 771"/>
                <a:gd name="T9" fmla="*/ 220 h 812"/>
                <a:gd name="T10" fmla="*/ 594 w 771"/>
                <a:gd name="T11" fmla="*/ 106 h 812"/>
                <a:gd name="T12" fmla="*/ 552 w 771"/>
                <a:gd name="T13" fmla="*/ 147 h 812"/>
                <a:gd name="T14" fmla="*/ 509 w 771"/>
                <a:gd name="T15" fmla="*/ 128 h 812"/>
                <a:gd name="T16" fmla="*/ 454 w 771"/>
                <a:gd name="T17" fmla="*/ 113 h 812"/>
                <a:gd name="T18" fmla="*/ 372 w 771"/>
                <a:gd name="T19" fmla="*/ 110 h 812"/>
                <a:gd name="T20" fmla="*/ 241 w 771"/>
                <a:gd name="T21" fmla="*/ 155 h 812"/>
                <a:gd name="T22" fmla="*/ 147 w 771"/>
                <a:gd name="T23" fmla="*/ 249 h 812"/>
                <a:gd name="T24" fmla="*/ 115 w 771"/>
                <a:gd name="T25" fmla="*/ 317 h 812"/>
                <a:gd name="T26" fmla="*/ 103 w 771"/>
                <a:gd name="T27" fmla="*/ 366 h 812"/>
                <a:gd name="T28" fmla="*/ 102 w 771"/>
                <a:gd name="T29" fmla="*/ 450 h 812"/>
                <a:gd name="T30" fmla="*/ 124 w 771"/>
                <a:gd name="T31" fmla="*/ 528 h 812"/>
                <a:gd name="T32" fmla="*/ 209 w 771"/>
                <a:gd name="T33" fmla="*/ 643 h 812"/>
                <a:gd name="T34" fmla="*/ 295 w 771"/>
                <a:gd name="T35" fmla="*/ 694 h 812"/>
                <a:gd name="T36" fmla="*/ 357 w 771"/>
                <a:gd name="T37" fmla="*/ 710 h 812"/>
                <a:gd name="T38" fmla="*/ 439 w 771"/>
                <a:gd name="T39" fmla="*/ 711 h 812"/>
                <a:gd name="T40" fmla="*/ 512 w 771"/>
                <a:gd name="T41" fmla="*/ 693 h 812"/>
                <a:gd name="T42" fmla="*/ 585 w 771"/>
                <a:gd name="T43" fmla="*/ 652 h 812"/>
                <a:gd name="T44" fmla="*/ 644 w 771"/>
                <a:gd name="T45" fmla="*/ 592 h 812"/>
                <a:gd name="T46" fmla="*/ 677 w 771"/>
                <a:gd name="T47" fmla="*/ 536 h 812"/>
                <a:gd name="T48" fmla="*/ 696 w 771"/>
                <a:gd name="T49" fmla="*/ 482 h 812"/>
                <a:gd name="T50" fmla="*/ 704 w 771"/>
                <a:gd name="T51" fmla="*/ 432 h 812"/>
                <a:gd name="T52" fmla="*/ 702 w 771"/>
                <a:gd name="T53" fmla="*/ 374 h 812"/>
                <a:gd name="T54" fmla="*/ 695 w 771"/>
                <a:gd name="T55" fmla="*/ 334 h 812"/>
                <a:gd name="T56" fmla="*/ 666 w 771"/>
                <a:gd name="T57" fmla="*/ 264 h 812"/>
                <a:gd name="T58" fmla="*/ 667 w 771"/>
                <a:gd name="T59" fmla="*/ 258 h 812"/>
                <a:gd name="T60" fmla="*/ 703 w 771"/>
                <a:gd name="T61" fmla="*/ 222 h 812"/>
                <a:gd name="T62" fmla="*/ 707 w 771"/>
                <a:gd name="T63" fmla="*/ 219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71" h="812">
                  <a:moveTo>
                    <a:pt x="707" y="219"/>
                  </a:moveTo>
                  <a:cubicBezTo>
                    <a:pt x="736" y="265"/>
                    <a:pt x="754" y="315"/>
                    <a:pt x="760" y="369"/>
                  </a:cubicBezTo>
                  <a:cubicBezTo>
                    <a:pt x="771" y="467"/>
                    <a:pt x="746" y="557"/>
                    <a:pt x="685" y="634"/>
                  </a:cubicBezTo>
                  <a:cubicBezTo>
                    <a:pt x="561" y="789"/>
                    <a:pt x="347" y="812"/>
                    <a:pt x="197" y="707"/>
                  </a:cubicBezTo>
                  <a:cubicBezTo>
                    <a:pt x="31" y="591"/>
                    <a:pt x="0" y="374"/>
                    <a:pt x="97" y="220"/>
                  </a:cubicBezTo>
                  <a:cubicBezTo>
                    <a:pt x="203" y="52"/>
                    <a:pt x="424" y="0"/>
                    <a:pt x="594" y="106"/>
                  </a:cubicBezTo>
                  <a:cubicBezTo>
                    <a:pt x="580" y="120"/>
                    <a:pt x="566" y="134"/>
                    <a:pt x="552" y="147"/>
                  </a:cubicBezTo>
                  <a:cubicBezTo>
                    <a:pt x="538" y="141"/>
                    <a:pt x="523" y="134"/>
                    <a:pt x="509" y="128"/>
                  </a:cubicBezTo>
                  <a:cubicBezTo>
                    <a:pt x="491" y="121"/>
                    <a:pt x="473" y="116"/>
                    <a:pt x="454" y="113"/>
                  </a:cubicBezTo>
                  <a:cubicBezTo>
                    <a:pt x="427" y="108"/>
                    <a:pt x="399" y="107"/>
                    <a:pt x="372" y="110"/>
                  </a:cubicBezTo>
                  <a:cubicBezTo>
                    <a:pt x="325" y="115"/>
                    <a:pt x="281" y="130"/>
                    <a:pt x="241" y="155"/>
                  </a:cubicBezTo>
                  <a:cubicBezTo>
                    <a:pt x="203" y="179"/>
                    <a:pt x="171" y="211"/>
                    <a:pt x="147" y="249"/>
                  </a:cubicBezTo>
                  <a:cubicBezTo>
                    <a:pt x="134" y="270"/>
                    <a:pt x="123" y="293"/>
                    <a:pt x="115" y="317"/>
                  </a:cubicBezTo>
                  <a:cubicBezTo>
                    <a:pt x="110" y="333"/>
                    <a:pt x="106" y="350"/>
                    <a:pt x="103" y="366"/>
                  </a:cubicBezTo>
                  <a:cubicBezTo>
                    <a:pt x="99" y="394"/>
                    <a:pt x="99" y="422"/>
                    <a:pt x="102" y="450"/>
                  </a:cubicBezTo>
                  <a:cubicBezTo>
                    <a:pt x="105" y="477"/>
                    <a:pt x="113" y="503"/>
                    <a:pt x="124" y="528"/>
                  </a:cubicBezTo>
                  <a:cubicBezTo>
                    <a:pt x="143" y="574"/>
                    <a:pt x="171" y="612"/>
                    <a:pt x="209" y="643"/>
                  </a:cubicBezTo>
                  <a:cubicBezTo>
                    <a:pt x="235" y="665"/>
                    <a:pt x="263" y="682"/>
                    <a:pt x="295" y="694"/>
                  </a:cubicBezTo>
                  <a:cubicBezTo>
                    <a:pt x="315" y="701"/>
                    <a:pt x="336" y="707"/>
                    <a:pt x="357" y="710"/>
                  </a:cubicBezTo>
                  <a:cubicBezTo>
                    <a:pt x="384" y="714"/>
                    <a:pt x="412" y="715"/>
                    <a:pt x="439" y="711"/>
                  </a:cubicBezTo>
                  <a:cubicBezTo>
                    <a:pt x="464" y="708"/>
                    <a:pt x="488" y="702"/>
                    <a:pt x="512" y="693"/>
                  </a:cubicBezTo>
                  <a:cubicBezTo>
                    <a:pt x="538" y="683"/>
                    <a:pt x="563" y="669"/>
                    <a:pt x="585" y="652"/>
                  </a:cubicBezTo>
                  <a:cubicBezTo>
                    <a:pt x="607" y="635"/>
                    <a:pt x="627" y="615"/>
                    <a:pt x="644" y="592"/>
                  </a:cubicBezTo>
                  <a:cubicBezTo>
                    <a:pt x="657" y="575"/>
                    <a:pt x="668" y="556"/>
                    <a:pt x="677" y="536"/>
                  </a:cubicBezTo>
                  <a:cubicBezTo>
                    <a:pt x="686" y="519"/>
                    <a:pt x="692" y="501"/>
                    <a:pt x="696" y="482"/>
                  </a:cubicBezTo>
                  <a:cubicBezTo>
                    <a:pt x="700" y="465"/>
                    <a:pt x="703" y="449"/>
                    <a:pt x="704" y="432"/>
                  </a:cubicBezTo>
                  <a:cubicBezTo>
                    <a:pt x="704" y="413"/>
                    <a:pt x="704" y="393"/>
                    <a:pt x="702" y="374"/>
                  </a:cubicBezTo>
                  <a:cubicBezTo>
                    <a:pt x="701" y="361"/>
                    <a:pt x="698" y="347"/>
                    <a:pt x="695" y="334"/>
                  </a:cubicBezTo>
                  <a:cubicBezTo>
                    <a:pt x="689" y="310"/>
                    <a:pt x="679" y="286"/>
                    <a:pt x="666" y="264"/>
                  </a:cubicBezTo>
                  <a:cubicBezTo>
                    <a:pt x="665" y="262"/>
                    <a:pt x="665" y="260"/>
                    <a:pt x="667" y="258"/>
                  </a:cubicBezTo>
                  <a:cubicBezTo>
                    <a:pt x="680" y="246"/>
                    <a:pt x="691" y="234"/>
                    <a:pt x="703" y="222"/>
                  </a:cubicBezTo>
                  <a:cubicBezTo>
                    <a:pt x="704" y="221"/>
                    <a:pt x="705" y="220"/>
                    <a:pt x="707" y="2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" name="Freeform 7">
              <a:extLst>
                <a:ext uri="{FF2B5EF4-FFF2-40B4-BE49-F238E27FC236}">
                  <a16:creationId xmlns:a16="http://schemas.microsoft.com/office/drawing/2014/main" xmlns="" id="{5A629A84-9517-470E-BA98-E29C8E0D6428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5101" y="3270116"/>
              <a:ext cx="1450975" cy="1435100"/>
            </a:xfrm>
            <a:custGeom>
              <a:avLst/>
              <a:gdLst>
                <a:gd name="T0" fmla="*/ 350 w 455"/>
                <a:gd name="T1" fmla="*/ 54 h 450"/>
                <a:gd name="T2" fmla="*/ 311 w 455"/>
                <a:gd name="T3" fmla="*/ 93 h 450"/>
                <a:gd name="T4" fmla="*/ 305 w 455"/>
                <a:gd name="T5" fmla="*/ 94 h 450"/>
                <a:gd name="T6" fmla="*/ 262 w 455"/>
                <a:gd name="T7" fmla="*/ 81 h 450"/>
                <a:gd name="T8" fmla="*/ 210 w 455"/>
                <a:gd name="T9" fmla="*/ 82 h 450"/>
                <a:gd name="T10" fmla="*/ 148 w 455"/>
                <a:gd name="T11" fmla="*/ 109 h 450"/>
                <a:gd name="T12" fmla="*/ 103 w 455"/>
                <a:gd name="T13" fmla="*/ 160 h 450"/>
                <a:gd name="T14" fmla="*/ 84 w 455"/>
                <a:gd name="T15" fmla="*/ 216 h 450"/>
                <a:gd name="T16" fmla="*/ 90 w 455"/>
                <a:gd name="T17" fmla="*/ 283 h 450"/>
                <a:gd name="T18" fmla="*/ 154 w 455"/>
                <a:gd name="T19" fmla="*/ 367 h 450"/>
                <a:gd name="T20" fmla="*/ 225 w 455"/>
                <a:gd name="T21" fmla="*/ 392 h 450"/>
                <a:gd name="T22" fmla="*/ 302 w 455"/>
                <a:gd name="T23" fmla="*/ 379 h 450"/>
                <a:gd name="T24" fmla="*/ 364 w 455"/>
                <a:gd name="T25" fmla="*/ 330 h 450"/>
                <a:gd name="T26" fmla="*/ 391 w 455"/>
                <a:gd name="T27" fmla="*/ 273 h 450"/>
                <a:gd name="T28" fmla="*/ 395 w 455"/>
                <a:gd name="T29" fmla="*/ 223 h 450"/>
                <a:gd name="T30" fmla="*/ 380 w 455"/>
                <a:gd name="T31" fmla="*/ 167 h 450"/>
                <a:gd name="T32" fmla="*/ 422 w 455"/>
                <a:gd name="T33" fmla="*/ 125 h 450"/>
                <a:gd name="T34" fmla="*/ 453 w 455"/>
                <a:gd name="T35" fmla="*/ 242 h 450"/>
                <a:gd name="T36" fmla="*/ 418 w 455"/>
                <a:gd name="T37" fmla="*/ 354 h 450"/>
                <a:gd name="T38" fmla="*/ 235 w 455"/>
                <a:gd name="T39" fmla="*/ 450 h 450"/>
                <a:gd name="T40" fmla="*/ 85 w 455"/>
                <a:gd name="T41" fmla="*/ 385 h 450"/>
                <a:gd name="T42" fmla="*/ 95 w 455"/>
                <a:gd name="T43" fmla="*/ 78 h 450"/>
                <a:gd name="T44" fmla="*/ 350 w 455"/>
                <a:gd name="T45" fmla="*/ 54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5" h="450">
                  <a:moveTo>
                    <a:pt x="350" y="54"/>
                  </a:moveTo>
                  <a:cubicBezTo>
                    <a:pt x="337" y="67"/>
                    <a:pt x="324" y="80"/>
                    <a:pt x="311" y="93"/>
                  </a:cubicBezTo>
                  <a:cubicBezTo>
                    <a:pt x="310" y="94"/>
                    <a:pt x="307" y="95"/>
                    <a:pt x="305" y="94"/>
                  </a:cubicBezTo>
                  <a:cubicBezTo>
                    <a:pt x="292" y="87"/>
                    <a:pt x="277" y="83"/>
                    <a:pt x="262" y="81"/>
                  </a:cubicBezTo>
                  <a:cubicBezTo>
                    <a:pt x="244" y="79"/>
                    <a:pt x="227" y="79"/>
                    <a:pt x="210" y="82"/>
                  </a:cubicBezTo>
                  <a:cubicBezTo>
                    <a:pt x="187" y="87"/>
                    <a:pt x="166" y="96"/>
                    <a:pt x="148" y="109"/>
                  </a:cubicBezTo>
                  <a:cubicBezTo>
                    <a:pt x="129" y="123"/>
                    <a:pt x="114" y="140"/>
                    <a:pt x="103" y="160"/>
                  </a:cubicBezTo>
                  <a:cubicBezTo>
                    <a:pt x="93" y="178"/>
                    <a:pt x="87" y="196"/>
                    <a:pt x="84" y="216"/>
                  </a:cubicBezTo>
                  <a:cubicBezTo>
                    <a:pt x="81" y="239"/>
                    <a:pt x="83" y="261"/>
                    <a:pt x="90" y="283"/>
                  </a:cubicBezTo>
                  <a:cubicBezTo>
                    <a:pt x="101" y="319"/>
                    <a:pt x="123" y="347"/>
                    <a:pt x="154" y="367"/>
                  </a:cubicBezTo>
                  <a:cubicBezTo>
                    <a:pt x="176" y="381"/>
                    <a:pt x="199" y="389"/>
                    <a:pt x="225" y="392"/>
                  </a:cubicBezTo>
                  <a:cubicBezTo>
                    <a:pt x="252" y="394"/>
                    <a:pt x="277" y="390"/>
                    <a:pt x="302" y="379"/>
                  </a:cubicBezTo>
                  <a:cubicBezTo>
                    <a:pt x="327" y="368"/>
                    <a:pt x="348" y="352"/>
                    <a:pt x="364" y="330"/>
                  </a:cubicBezTo>
                  <a:cubicBezTo>
                    <a:pt x="377" y="313"/>
                    <a:pt x="386" y="294"/>
                    <a:pt x="391" y="273"/>
                  </a:cubicBezTo>
                  <a:cubicBezTo>
                    <a:pt x="395" y="256"/>
                    <a:pt x="397" y="240"/>
                    <a:pt x="395" y="223"/>
                  </a:cubicBezTo>
                  <a:cubicBezTo>
                    <a:pt x="394" y="204"/>
                    <a:pt x="389" y="185"/>
                    <a:pt x="380" y="167"/>
                  </a:cubicBezTo>
                  <a:cubicBezTo>
                    <a:pt x="394" y="153"/>
                    <a:pt x="408" y="139"/>
                    <a:pt x="422" y="125"/>
                  </a:cubicBezTo>
                  <a:cubicBezTo>
                    <a:pt x="444" y="161"/>
                    <a:pt x="455" y="200"/>
                    <a:pt x="453" y="242"/>
                  </a:cubicBezTo>
                  <a:cubicBezTo>
                    <a:pt x="452" y="283"/>
                    <a:pt x="441" y="320"/>
                    <a:pt x="418" y="354"/>
                  </a:cubicBezTo>
                  <a:cubicBezTo>
                    <a:pt x="374" y="418"/>
                    <a:pt x="312" y="450"/>
                    <a:pt x="235" y="450"/>
                  </a:cubicBezTo>
                  <a:cubicBezTo>
                    <a:pt x="176" y="450"/>
                    <a:pt x="125" y="427"/>
                    <a:pt x="85" y="385"/>
                  </a:cubicBezTo>
                  <a:cubicBezTo>
                    <a:pt x="0" y="295"/>
                    <a:pt x="6" y="160"/>
                    <a:pt x="95" y="78"/>
                  </a:cubicBezTo>
                  <a:cubicBezTo>
                    <a:pt x="179" y="0"/>
                    <a:pt x="293" y="14"/>
                    <a:pt x="350" y="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" name="Freeform 8">
              <a:extLst>
                <a:ext uri="{FF2B5EF4-FFF2-40B4-BE49-F238E27FC236}">
                  <a16:creationId xmlns:a16="http://schemas.microsoft.com/office/drawing/2014/main" xmlns="" id="{7A18DDE4-477F-442F-A33A-C71A73B9456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0563" y="2874828"/>
              <a:ext cx="1381125" cy="1384300"/>
            </a:xfrm>
            <a:custGeom>
              <a:avLst/>
              <a:gdLst>
                <a:gd name="T0" fmla="*/ 363 w 433"/>
                <a:gd name="T1" fmla="*/ 0 h 434"/>
                <a:gd name="T2" fmla="*/ 363 w 433"/>
                <a:gd name="T3" fmla="*/ 71 h 434"/>
                <a:gd name="T4" fmla="*/ 432 w 433"/>
                <a:gd name="T5" fmla="*/ 71 h 434"/>
                <a:gd name="T6" fmla="*/ 433 w 433"/>
                <a:gd name="T7" fmla="*/ 73 h 434"/>
                <a:gd name="T8" fmla="*/ 408 w 433"/>
                <a:gd name="T9" fmla="*/ 98 h 434"/>
                <a:gd name="T10" fmla="*/ 303 w 433"/>
                <a:gd name="T11" fmla="*/ 203 h 434"/>
                <a:gd name="T12" fmla="*/ 292 w 433"/>
                <a:gd name="T13" fmla="*/ 207 h 434"/>
                <a:gd name="T14" fmla="*/ 262 w 433"/>
                <a:gd name="T15" fmla="*/ 208 h 434"/>
                <a:gd name="T16" fmla="*/ 255 w 433"/>
                <a:gd name="T17" fmla="*/ 210 h 434"/>
                <a:gd name="T18" fmla="*/ 176 w 433"/>
                <a:gd name="T19" fmla="*/ 289 h 434"/>
                <a:gd name="T20" fmla="*/ 141 w 433"/>
                <a:gd name="T21" fmla="*/ 325 h 434"/>
                <a:gd name="T22" fmla="*/ 140 w 433"/>
                <a:gd name="T23" fmla="*/ 330 h 434"/>
                <a:gd name="T24" fmla="*/ 146 w 433"/>
                <a:gd name="T25" fmla="*/ 354 h 434"/>
                <a:gd name="T26" fmla="*/ 121 w 433"/>
                <a:gd name="T27" fmla="*/ 415 h 434"/>
                <a:gd name="T28" fmla="*/ 67 w 433"/>
                <a:gd name="T29" fmla="*/ 432 h 434"/>
                <a:gd name="T30" fmla="*/ 12 w 433"/>
                <a:gd name="T31" fmla="*/ 397 h 434"/>
                <a:gd name="T32" fmla="*/ 4 w 433"/>
                <a:gd name="T33" fmla="*/ 342 h 434"/>
                <a:gd name="T34" fmla="*/ 46 w 433"/>
                <a:gd name="T35" fmla="*/ 294 h 434"/>
                <a:gd name="T36" fmla="*/ 105 w 433"/>
                <a:gd name="T37" fmla="*/ 295 h 434"/>
                <a:gd name="T38" fmla="*/ 110 w 433"/>
                <a:gd name="T39" fmla="*/ 293 h 434"/>
                <a:gd name="T40" fmla="*/ 191 w 433"/>
                <a:gd name="T41" fmla="*/ 213 h 434"/>
                <a:gd name="T42" fmla="*/ 223 w 433"/>
                <a:gd name="T43" fmla="*/ 181 h 434"/>
                <a:gd name="T44" fmla="*/ 227 w 433"/>
                <a:gd name="T45" fmla="*/ 171 h 434"/>
                <a:gd name="T46" fmla="*/ 227 w 433"/>
                <a:gd name="T47" fmla="*/ 143 h 434"/>
                <a:gd name="T48" fmla="*/ 231 w 433"/>
                <a:gd name="T49" fmla="*/ 131 h 434"/>
                <a:gd name="T50" fmla="*/ 360 w 433"/>
                <a:gd name="T51" fmla="*/ 3 h 434"/>
                <a:gd name="T52" fmla="*/ 363 w 433"/>
                <a:gd name="T53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3" h="434">
                  <a:moveTo>
                    <a:pt x="363" y="0"/>
                  </a:moveTo>
                  <a:cubicBezTo>
                    <a:pt x="363" y="24"/>
                    <a:pt x="363" y="47"/>
                    <a:pt x="363" y="71"/>
                  </a:cubicBezTo>
                  <a:cubicBezTo>
                    <a:pt x="386" y="71"/>
                    <a:pt x="409" y="71"/>
                    <a:pt x="432" y="71"/>
                  </a:cubicBezTo>
                  <a:cubicBezTo>
                    <a:pt x="432" y="72"/>
                    <a:pt x="432" y="73"/>
                    <a:pt x="433" y="73"/>
                  </a:cubicBezTo>
                  <a:cubicBezTo>
                    <a:pt x="424" y="81"/>
                    <a:pt x="416" y="90"/>
                    <a:pt x="408" y="98"/>
                  </a:cubicBezTo>
                  <a:cubicBezTo>
                    <a:pt x="373" y="133"/>
                    <a:pt x="338" y="168"/>
                    <a:pt x="303" y="203"/>
                  </a:cubicBezTo>
                  <a:cubicBezTo>
                    <a:pt x="300" y="206"/>
                    <a:pt x="297" y="208"/>
                    <a:pt x="292" y="207"/>
                  </a:cubicBezTo>
                  <a:cubicBezTo>
                    <a:pt x="282" y="207"/>
                    <a:pt x="272" y="207"/>
                    <a:pt x="262" y="208"/>
                  </a:cubicBezTo>
                  <a:cubicBezTo>
                    <a:pt x="260" y="208"/>
                    <a:pt x="256" y="209"/>
                    <a:pt x="255" y="210"/>
                  </a:cubicBezTo>
                  <a:cubicBezTo>
                    <a:pt x="228" y="237"/>
                    <a:pt x="202" y="263"/>
                    <a:pt x="176" y="289"/>
                  </a:cubicBezTo>
                  <a:cubicBezTo>
                    <a:pt x="164" y="301"/>
                    <a:pt x="152" y="313"/>
                    <a:pt x="141" y="325"/>
                  </a:cubicBezTo>
                  <a:cubicBezTo>
                    <a:pt x="140" y="326"/>
                    <a:pt x="139" y="328"/>
                    <a:pt x="140" y="330"/>
                  </a:cubicBezTo>
                  <a:cubicBezTo>
                    <a:pt x="143" y="338"/>
                    <a:pt x="145" y="346"/>
                    <a:pt x="146" y="354"/>
                  </a:cubicBezTo>
                  <a:cubicBezTo>
                    <a:pt x="148" y="379"/>
                    <a:pt x="139" y="399"/>
                    <a:pt x="121" y="415"/>
                  </a:cubicBezTo>
                  <a:cubicBezTo>
                    <a:pt x="105" y="428"/>
                    <a:pt x="87" y="434"/>
                    <a:pt x="67" y="432"/>
                  </a:cubicBezTo>
                  <a:cubicBezTo>
                    <a:pt x="43" y="429"/>
                    <a:pt x="25" y="417"/>
                    <a:pt x="12" y="397"/>
                  </a:cubicBezTo>
                  <a:cubicBezTo>
                    <a:pt x="2" y="380"/>
                    <a:pt x="0" y="361"/>
                    <a:pt x="4" y="342"/>
                  </a:cubicBezTo>
                  <a:cubicBezTo>
                    <a:pt x="10" y="320"/>
                    <a:pt x="24" y="303"/>
                    <a:pt x="46" y="294"/>
                  </a:cubicBezTo>
                  <a:cubicBezTo>
                    <a:pt x="66" y="285"/>
                    <a:pt x="86" y="286"/>
                    <a:pt x="105" y="295"/>
                  </a:cubicBezTo>
                  <a:cubicBezTo>
                    <a:pt x="107" y="295"/>
                    <a:pt x="109" y="294"/>
                    <a:pt x="110" y="293"/>
                  </a:cubicBezTo>
                  <a:cubicBezTo>
                    <a:pt x="137" y="267"/>
                    <a:pt x="164" y="240"/>
                    <a:pt x="191" y="213"/>
                  </a:cubicBezTo>
                  <a:cubicBezTo>
                    <a:pt x="202" y="202"/>
                    <a:pt x="212" y="191"/>
                    <a:pt x="223" y="181"/>
                  </a:cubicBezTo>
                  <a:cubicBezTo>
                    <a:pt x="226" y="178"/>
                    <a:pt x="227" y="175"/>
                    <a:pt x="227" y="171"/>
                  </a:cubicBezTo>
                  <a:cubicBezTo>
                    <a:pt x="227" y="162"/>
                    <a:pt x="227" y="152"/>
                    <a:pt x="227" y="143"/>
                  </a:cubicBezTo>
                  <a:cubicBezTo>
                    <a:pt x="226" y="138"/>
                    <a:pt x="228" y="135"/>
                    <a:pt x="231" y="131"/>
                  </a:cubicBezTo>
                  <a:cubicBezTo>
                    <a:pt x="274" y="88"/>
                    <a:pt x="317" y="45"/>
                    <a:pt x="360" y="3"/>
                  </a:cubicBezTo>
                  <a:cubicBezTo>
                    <a:pt x="361" y="2"/>
                    <a:pt x="362" y="1"/>
                    <a:pt x="3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xmlns="" id="{8276FB3E-9F18-48CB-91E1-AC3219CDCFB5}"/>
              </a:ext>
            </a:extLst>
          </p:cNvPr>
          <p:cNvGrpSpPr/>
          <p:nvPr/>
        </p:nvGrpSpPr>
        <p:grpSpPr>
          <a:xfrm>
            <a:off x="1476400" y="4206343"/>
            <a:ext cx="768164" cy="889512"/>
            <a:chOff x="5757333" y="2943779"/>
            <a:chExt cx="795498" cy="795498"/>
          </a:xfrm>
        </p:grpSpPr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xmlns="" id="{A4A6B5DA-C10F-43E9-A7D1-87593FAACCAC}"/>
                </a:ext>
              </a:extLst>
            </p:cNvPr>
            <p:cNvGrpSpPr/>
            <p:nvPr/>
          </p:nvGrpSpPr>
          <p:grpSpPr>
            <a:xfrm>
              <a:off x="5995774" y="3294766"/>
              <a:ext cx="449165" cy="265293"/>
              <a:chOff x="7175537" y="4438243"/>
              <a:chExt cx="347387" cy="205179"/>
            </a:xfrm>
            <a:solidFill>
              <a:srgbClr val="00B050"/>
            </a:solidFill>
          </p:grpSpPr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xmlns="" id="{9833000A-3B2C-4294-BF2C-A9D3965C340E}"/>
                  </a:ext>
                </a:extLst>
              </p:cNvPr>
              <p:cNvSpPr/>
              <p:nvPr/>
            </p:nvSpPr>
            <p:spPr>
              <a:xfrm rot="2700000">
                <a:off x="7120649" y="4493131"/>
                <a:ext cx="205179" cy="95403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xmlns="" id="{2C75BCBA-7037-4F15-BB5F-FF3DB713CD17}"/>
                  </a:ext>
                </a:extLst>
              </p:cNvPr>
              <p:cNvSpPr/>
              <p:nvPr/>
            </p:nvSpPr>
            <p:spPr>
              <a:xfrm rot="8100000">
                <a:off x="7183297" y="4445598"/>
                <a:ext cx="339627" cy="95402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48" name="Oval 47">
              <a:extLst>
                <a:ext uri="{FF2B5EF4-FFF2-40B4-BE49-F238E27FC236}">
                  <a16:creationId xmlns:a16="http://schemas.microsoft.com/office/drawing/2014/main" xmlns="" id="{A20F76A9-3D68-4578-AF72-12CE2B8182C0}"/>
                </a:ext>
              </a:extLst>
            </p:cNvPr>
            <p:cNvSpPr/>
            <p:nvPr/>
          </p:nvSpPr>
          <p:spPr>
            <a:xfrm>
              <a:off x="5757333" y="2943779"/>
              <a:ext cx="795498" cy="795498"/>
            </a:xfrm>
            <a:prstGeom prst="ellipse">
              <a:avLst/>
            </a:prstGeom>
            <a:noFill/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xmlns="" id="{AF654332-17C8-4AF9-8226-F4DA8B3D6176}"/>
              </a:ext>
            </a:extLst>
          </p:cNvPr>
          <p:cNvGrpSpPr/>
          <p:nvPr/>
        </p:nvGrpSpPr>
        <p:grpSpPr>
          <a:xfrm>
            <a:off x="5046165" y="4160876"/>
            <a:ext cx="846957" cy="876651"/>
            <a:chOff x="5418138" y="4568825"/>
            <a:chExt cx="568325" cy="508001"/>
          </a:xfrm>
        </p:grpSpPr>
        <p:sp>
          <p:nvSpPr>
            <p:cNvPr id="52" name="Freeform 5">
              <a:extLst>
                <a:ext uri="{FF2B5EF4-FFF2-40B4-BE49-F238E27FC236}">
                  <a16:creationId xmlns:a16="http://schemas.microsoft.com/office/drawing/2014/main" xmlns="" id="{85765EAF-EDD7-4B9A-861D-04686A65CB2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5963" y="4730750"/>
              <a:ext cx="128588" cy="346075"/>
            </a:xfrm>
            <a:custGeom>
              <a:avLst/>
              <a:gdLst>
                <a:gd name="T0" fmla="*/ 40 w 40"/>
                <a:gd name="T1" fmla="*/ 0 h 107"/>
                <a:gd name="T2" fmla="*/ 40 w 40"/>
                <a:gd name="T3" fmla="*/ 107 h 107"/>
                <a:gd name="T4" fmla="*/ 0 w 40"/>
                <a:gd name="T5" fmla="*/ 107 h 107"/>
                <a:gd name="T6" fmla="*/ 0 w 40"/>
                <a:gd name="T7" fmla="*/ 103 h 107"/>
                <a:gd name="T8" fmla="*/ 0 w 40"/>
                <a:gd name="T9" fmla="*/ 41 h 107"/>
                <a:gd name="T10" fmla="*/ 3 w 40"/>
                <a:gd name="T11" fmla="*/ 35 h 107"/>
                <a:gd name="T12" fmla="*/ 40 w 40"/>
                <a:gd name="T13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07">
                  <a:moveTo>
                    <a:pt x="40" y="0"/>
                  </a:moveTo>
                  <a:cubicBezTo>
                    <a:pt x="40" y="107"/>
                    <a:pt x="40" y="107"/>
                    <a:pt x="40" y="107"/>
                  </a:cubicBezTo>
                  <a:cubicBezTo>
                    <a:pt x="40" y="107"/>
                    <a:pt x="14" y="107"/>
                    <a:pt x="0" y="107"/>
                  </a:cubicBezTo>
                  <a:cubicBezTo>
                    <a:pt x="0" y="106"/>
                    <a:pt x="0" y="104"/>
                    <a:pt x="0" y="103"/>
                  </a:cubicBezTo>
                  <a:cubicBezTo>
                    <a:pt x="0" y="82"/>
                    <a:pt x="0" y="62"/>
                    <a:pt x="0" y="41"/>
                  </a:cubicBezTo>
                  <a:cubicBezTo>
                    <a:pt x="0" y="39"/>
                    <a:pt x="1" y="36"/>
                    <a:pt x="3" y="35"/>
                  </a:cubicBezTo>
                  <a:cubicBezTo>
                    <a:pt x="14" y="24"/>
                    <a:pt x="40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" name="Freeform 6">
              <a:extLst>
                <a:ext uri="{FF2B5EF4-FFF2-40B4-BE49-F238E27FC236}">
                  <a16:creationId xmlns:a16="http://schemas.microsoft.com/office/drawing/2014/main" xmlns="" id="{3AE3B5BC-C607-43EB-A8B7-1B4B392738D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8138" y="4568825"/>
              <a:ext cx="568325" cy="323850"/>
            </a:xfrm>
            <a:custGeom>
              <a:avLst/>
              <a:gdLst>
                <a:gd name="T0" fmla="*/ 81 w 176"/>
                <a:gd name="T1" fmla="*/ 80 h 100"/>
                <a:gd name="T2" fmla="*/ 143 w 176"/>
                <a:gd name="T3" fmla="*/ 22 h 100"/>
                <a:gd name="T4" fmla="*/ 139 w 176"/>
                <a:gd name="T5" fmla="*/ 17 h 100"/>
                <a:gd name="T6" fmla="*/ 141 w 176"/>
                <a:gd name="T7" fmla="*/ 8 h 100"/>
                <a:gd name="T8" fmla="*/ 168 w 176"/>
                <a:gd name="T9" fmla="*/ 1 h 100"/>
                <a:gd name="T10" fmla="*/ 175 w 176"/>
                <a:gd name="T11" fmla="*/ 9 h 100"/>
                <a:gd name="T12" fmla="*/ 168 w 176"/>
                <a:gd name="T13" fmla="*/ 34 h 100"/>
                <a:gd name="T14" fmla="*/ 158 w 176"/>
                <a:gd name="T15" fmla="*/ 37 h 100"/>
                <a:gd name="T16" fmla="*/ 154 w 176"/>
                <a:gd name="T17" fmla="*/ 31 h 100"/>
                <a:gd name="T18" fmla="*/ 134 w 176"/>
                <a:gd name="T19" fmla="*/ 49 h 100"/>
                <a:gd name="T20" fmla="*/ 84 w 176"/>
                <a:gd name="T21" fmla="*/ 96 h 100"/>
                <a:gd name="T22" fmla="*/ 77 w 176"/>
                <a:gd name="T23" fmla="*/ 96 h 100"/>
                <a:gd name="T24" fmla="*/ 51 w 176"/>
                <a:gd name="T25" fmla="*/ 70 h 100"/>
                <a:gd name="T26" fmla="*/ 44 w 176"/>
                <a:gd name="T27" fmla="*/ 69 h 100"/>
                <a:gd name="T28" fmla="*/ 10 w 176"/>
                <a:gd name="T29" fmla="*/ 100 h 100"/>
                <a:gd name="T30" fmla="*/ 9 w 176"/>
                <a:gd name="T31" fmla="*/ 100 h 100"/>
                <a:gd name="T32" fmla="*/ 10 w 176"/>
                <a:gd name="T33" fmla="*/ 82 h 100"/>
                <a:gd name="T34" fmla="*/ 45 w 176"/>
                <a:gd name="T35" fmla="*/ 50 h 100"/>
                <a:gd name="T36" fmla="*/ 51 w 176"/>
                <a:gd name="T37" fmla="*/ 50 h 100"/>
                <a:gd name="T38" fmla="*/ 79 w 176"/>
                <a:gd name="T39" fmla="*/ 78 h 100"/>
                <a:gd name="T40" fmla="*/ 81 w 176"/>
                <a:gd name="T41" fmla="*/ 8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6" h="100">
                  <a:moveTo>
                    <a:pt x="81" y="80"/>
                  </a:moveTo>
                  <a:cubicBezTo>
                    <a:pt x="102" y="60"/>
                    <a:pt x="122" y="41"/>
                    <a:pt x="143" y="22"/>
                  </a:cubicBezTo>
                  <a:cubicBezTo>
                    <a:pt x="141" y="20"/>
                    <a:pt x="140" y="19"/>
                    <a:pt x="139" y="17"/>
                  </a:cubicBezTo>
                  <a:cubicBezTo>
                    <a:pt x="135" y="14"/>
                    <a:pt x="136" y="10"/>
                    <a:pt x="141" y="8"/>
                  </a:cubicBezTo>
                  <a:cubicBezTo>
                    <a:pt x="150" y="6"/>
                    <a:pt x="159" y="3"/>
                    <a:pt x="168" y="1"/>
                  </a:cubicBezTo>
                  <a:cubicBezTo>
                    <a:pt x="173" y="0"/>
                    <a:pt x="176" y="3"/>
                    <a:pt x="175" y="9"/>
                  </a:cubicBezTo>
                  <a:cubicBezTo>
                    <a:pt x="173" y="17"/>
                    <a:pt x="170" y="26"/>
                    <a:pt x="168" y="34"/>
                  </a:cubicBezTo>
                  <a:cubicBezTo>
                    <a:pt x="166" y="40"/>
                    <a:pt x="163" y="41"/>
                    <a:pt x="158" y="37"/>
                  </a:cubicBezTo>
                  <a:cubicBezTo>
                    <a:pt x="157" y="35"/>
                    <a:pt x="155" y="33"/>
                    <a:pt x="154" y="31"/>
                  </a:cubicBezTo>
                  <a:cubicBezTo>
                    <a:pt x="147" y="38"/>
                    <a:pt x="140" y="44"/>
                    <a:pt x="134" y="49"/>
                  </a:cubicBezTo>
                  <a:cubicBezTo>
                    <a:pt x="117" y="65"/>
                    <a:pt x="100" y="80"/>
                    <a:pt x="84" y="96"/>
                  </a:cubicBezTo>
                  <a:cubicBezTo>
                    <a:pt x="81" y="99"/>
                    <a:pt x="79" y="98"/>
                    <a:pt x="77" y="96"/>
                  </a:cubicBezTo>
                  <a:cubicBezTo>
                    <a:pt x="68" y="87"/>
                    <a:pt x="59" y="78"/>
                    <a:pt x="51" y="70"/>
                  </a:cubicBezTo>
                  <a:cubicBezTo>
                    <a:pt x="48" y="67"/>
                    <a:pt x="47" y="67"/>
                    <a:pt x="44" y="69"/>
                  </a:cubicBezTo>
                  <a:cubicBezTo>
                    <a:pt x="33" y="80"/>
                    <a:pt x="21" y="90"/>
                    <a:pt x="10" y="100"/>
                  </a:cubicBezTo>
                  <a:cubicBezTo>
                    <a:pt x="9" y="100"/>
                    <a:pt x="9" y="100"/>
                    <a:pt x="9" y="100"/>
                  </a:cubicBezTo>
                  <a:cubicBezTo>
                    <a:pt x="0" y="90"/>
                    <a:pt x="0" y="90"/>
                    <a:pt x="10" y="82"/>
                  </a:cubicBezTo>
                  <a:cubicBezTo>
                    <a:pt x="21" y="71"/>
                    <a:pt x="33" y="61"/>
                    <a:pt x="45" y="50"/>
                  </a:cubicBezTo>
                  <a:cubicBezTo>
                    <a:pt x="47" y="48"/>
                    <a:pt x="49" y="48"/>
                    <a:pt x="51" y="50"/>
                  </a:cubicBezTo>
                  <a:cubicBezTo>
                    <a:pt x="60" y="60"/>
                    <a:pt x="70" y="69"/>
                    <a:pt x="79" y="78"/>
                  </a:cubicBezTo>
                  <a:cubicBezTo>
                    <a:pt x="80" y="79"/>
                    <a:pt x="80" y="79"/>
                    <a:pt x="81" y="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" name="Freeform 7">
              <a:extLst>
                <a:ext uri="{FF2B5EF4-FFF2-40B4-BE49-F238E27FC236}">
                  <a16:creationId xmlns:a16="http://schemas.microsoft.com/office/drawing/2014/main" xmlns="" id="{ACFA10E4-5F46-42C1-80EE-426CBB48C65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9888" y="4856163"/>
              <a:ext cx="130175" cy="220663"/>
            </a:xfrm>
            <a:custGeom>
              <a:avLst/>
              <a:gdLst>
                <a:gd name="T0" fmla="*/ 37 w 40"/>
                <a:gd name="T1" fmla="*/ 0 h 68"/>
                <a:gd name="T2" fmla="*/ 40 w 40"/>
                <a:gd name="T3" fmla="*/ 2 h 68"/>
                <a:gd name="T4" fmla="*/ 40 w 40"/>
                <a:gd name="T5" fmla="*/ 67 h 68"/>
                <a:gd name="T6" fmla="*/ 40 w 40"/>
                <a:gd name="T7" fmla="*/ 68 h 68"/>
                <a:gd name="T8" fmla="*/ 0 w 40"/>
                <a:gd name="T9" fmla="*/ 68 h 68"/>
                <a:gd name="T10" fmla="*/ 0 w 40"/>
                <a:gd name="T11" fmla="*/ 34 h 68"/>
                <a:gd name="T12" fmla="*/ 1 w 40"/>
                <a:gd name="T13" fmla="*/ 32 h 68"/>
                <a:gd name="T14" fmla="*/ 37 w 40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68">
                  <a:moveTo>
                    <a:pt x="37" y="0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40" y="24"/>
                    <a:pt x="40" y="46"/>
                    <a:pt x="40" y="67"/>
                  </a:cubicBezTo>
                  <a:cubicBezTo>
                    <a:pt x="40" y="67"/>
                    <a:pt x="40" y="68"/>
                    <a:pt x="40" y="68"/>
                  </a:cubicBezTo>
                  <a:cubicBezTo>
                    <a:pt x="27" y="68"/>
                    <a:pt x="14" y="68"/>
                    <a:pt x="0" y="68"/>
                  </a:cubicBezTo>
                  <a:cubicBezTo>
                    <a:pt x="0" y="57"/>
                    <a:pt x="0" y="45"/>
                    <a:pt x="0" y="34"/>
                  </a:cubicBezTo>
                  <a:cubicBezTo>
                    <a:pt x="0" y="33"/>
                    <a:pt x="1" y="32"/>
                    <a:pt x="1" y="32"/>
                  </a:cubicBezTo>
                  <a:cubicBezTo>
                    <a:pt x="13" y="21"/>
                    <a:pt x="37" y="0"/>
                    <a:pt x="3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" name="Freeform 8">
              <a:extLst>
                <a:ext uri="{FF2B5EF4-FFF2-40B4-BE49-F238E27FC236}">
                  <a16:creationId xmlns:a16="http://schemas.microsoft.com/office/drawing/2014/main" xmlns="" id="{2598C1D7-F2F7-4721-86FD-82DFBFD3810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1338" y="4895850"/>
              <a:ext cx="128588" cy="180975"/>
            </a:xfrm>
            <a:custGeom>
              <a:avLst/>
              <a:gdLst>
                <a:gd name="T0" fmla="*/ 40 w 40"/>
                <a:gd name="T1" fmla="*/ 0 h 56"/>
                <a:gd name="T2" fmla="*/ 40 w 40"/>
                <a:gd name="T3" fmla="*/ 56 h 56"/>
                <a:gd name="T4" fmla="*/ 0 w 40"/>
                <a:gd name="T5" fmla="*/ 56 h 56"/>
                <a:gd name="T6" fmla="*/ 0 w 40"/>
                <a:gd name="T7" fmla="*/ 2 h 56"/>
                <a:gd name="T8" fmla="*/ 14 w 40"/>
                <a:gd name="T9" fmla="*/ 17 h 56"/>
                <a:gd name="T10" fmla="*/ 21 w 40"/>
                <a:gd name="T11" fmla="*/ 17 h 56"/>
                <a:gd name="T12" fmla="*/ 40 w 40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56">
                  <a:moveTo>
                    <a:pt x="40" y="0"/>
                  </a:moveTo>
                  <a:cubicBezTo>
                    <a:pt x="40" y="19"/>
                    <a:pt x="40" y="37"/>
                    <a:pt x="40" y="56"/>
                  </a:cubicBezTo>
                  <a:cubicBezTo>
                    <a:pt x="27" y="56"/>
                    <a:pt x="14" y="56"/>
                    <a:pt x="0" y="56"/>
                  </a:cubicBezTo>
                  <a:cubicBezTo>
                    <a:pt x="0" y="39"/>
                    <a:pt x="0" y="2"/>
                    <a:pt x="0" y="2"/>
                  </a:cubicBezTo>
                  <a:cubicBezTo>
                    <a:pt x="0" y="2"/>
                    <a:pt x="10" y="12"/>
                    <a:pt x="14" y="17"/>
                  </a:cubicBezTo>
                  <a:cubicBezTo>
                    <a:pt x="16" y="19"/>
                    <a:pt x="18" y="20"/>
                    <a:pt x="21" y="17"/>
                  </a:cubicBezTo>
                  <a:cubicBezTo>
                    <a:pt x="27" y="11"/>
                    <a:pt x="33" y="6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82F3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56" name="Oval 55">
            <a:extLst>
              <a:ext uri="{FF2B5EF4-FFF2-40B4-BE49-F238E27FC236}">
                <a16:creationId xmlns:a16="http://schemas.microsoft.com/office/drawing/2014/main" xmlns="" id="{C9860780-FB34-45AB-A6B2-5F356216640B}"/>
              </a:ext>
            </a:extLst>
          </p:cNvPr>
          <p:cNvSpPr/>
          <p:nvPr/>
        </p:nvSpPr>
        <p:spPr>
          <a:xfrm>
            <a:off x="953859" y="6062150"/>
            <a:ext cx="5428673" cy="298637"/>
          </a:xfrm>
          <a:prstGeom prst="ellipse">
            <a:avLst/>
          </a:prstGeom>
          <a:solidFill>
            <a:schemeClr val="tx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xmlns="" id="{317143CF-235E-49AB-B2A5-77312DAEF240}"/>
              </a:ext>
            </a:extLst>
          </p:cNvPr>
          <p:cNvSpPr txBox="1"/>
          <p:nvPr/>
        </p:nvSpPr>
        <p:spPr>
          <a:xfrm>
            <a:off x="342900" y="6349245"/>
            <a:ext cx="85248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www.yourwebsite.com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491327" y="6185533"/>
            <a:ext cx="6597057" cy="523220"/>
          </a:xfrm>
          <a:prstGeom prst="rect">
            <a:avLst/>
          </a:prstGeom>
          <a:solidFill>
            <a:srgbClr val="B2B2B2"/>
          </a:solidFill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Всероссийское совещание работников сферы дополнительного образования,</a:t>
            </a:r>
          </a:p>
          <a:p>
            <a:r>
              <a:rPr lang="ru-RU" sz="1400" dirty="0" smtClean="0"/>
              <a:t>5-6 декабря 2019 года, Москва</a:t>
            </a:r>
            <a:endParaRPr lang="ru-RU" sz="1400" dirty="0"/>
          </a:p>
        </p:txBody>
      </p:sp>
      <p:sp>
        <p:nvSpPr>
          <p:cNvPr id="4" name="TextBox 3"/>
          <p:cNvSpPr txBox="1"/>
          <p:nvPr/>
        </p:nvSpPr>
        <p:spPr>
          <a:xfrm>
            <a:off x="6730409" y="3221241"/>
            <a:ext cx="1648047" cy="2862322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  <a:tileRect/>
          </a:gra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Формы используются для обеспечения доступного и качественного ДО для различных категорий обучающихся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8389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по итогам конференции 4 ДНО 13.1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1022</TotalTime>
  <Words>998</Words>
  <Application>Microsoft Office PowerPoint</Application>
  <PresentationFormat>Экран (4:3)</PresentationFormat>
  <Paragraphs>194</Paragraphs>
  <Slides>15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3_по итогам конференции 4 ДНО 13.12</vt:lpstr>
      <vt:lpstr>Тема Office</vt:lpstr>
      <vt:lpstr>Подготовка педагогов к проектированию новых форм реализации программ как средство повышения доступности дополнительного образования</vt:lpstr>
      <vt:lpstr>Презентация PowerPoint</vt:lpstr>
      <vt:lpstr>Результаты реализации регионального приоритетного проекта в 2018 году в Ярославской области</vt:lpstr>
      <vt:lpstr>2018 год – региональный проект «Доступное дополнительное образование»</vt:lpstr>
      <vt:lpstr>Презентация PowerPoint</vt:lpstr>
      <vt:lpstr>Презентация PowerPoint</vt:lpstr>
      <vt:lpstr>Для каких целевых групп детей необходимо повышать  доступность ДОД? Каковы их особенности? </vt:lpstr>
      <vt:lpstr>Предложения в план повышения доступности программы ДОД «_________________________________________________________»</vt:lpstr>
      <vt:lpstr>Презентация PowerPoint</vt:lpstr>
      <vt:lpstr>Дополнительные общеобразовательные программы</vt:lpstr>
      <vt:lpstr>Презентация PowerPoint</vt:lpstr>
      <vt:lpstr>Презентация PowerPoint</vt:lpstr>
      <vt:lpstr>Переподготовка и повышение квалификации</vt:lpstr>
      <vt:lpstr>Структура модульной программы «Развитие метапредметных компетенций, необходимых для работы с талантливыми детьми и молодежью»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Реализация национального приоритетного проекта  "Доступное дополнительное образование для детей" в Ярославской области</dc:title>
  <dc:creator>Наталья Александровна Гусева</dc:creator>
  <cp:lastModifiedBy>Дмитрий</cp:lastModifiedBy>
  <cp:revision>93</cp:revision>
  <dcterms:created xsi:type="dcterms:W3CDTF">2018-08-21T11:04:22Z</dcterms:created>
  <dcterms:modified xsi:type="dcterms:W3CDTF">2019-12-04T20:42:19Z</dcterms:modified>
</cp:coreProperties>
</file>