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060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02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878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3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540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53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8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587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6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34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13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64DBD-0898-4416-BC92-27777D7EDE3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8B32C-3605-4803-B55A-D236642F5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4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43" y="0"/>
            <a:ext cx="9699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5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579" y="-6318"/>
            <a:ext cx="9708648" cy="6864318"/>
          </a:xfrm>
        </p:spPr>
      </p:pic>
    </p:spTree>
    <p:extLst>
      <p:ext uri="{BB962C8B-B14F-4D97-AF65-F5344CB8AC3E}">
        <p14:creationId xmlns:p14="http://schemas.microsoft.com/office/powerpoint/2010/main" val="20372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407" y="1825625"/>
            <a:ext cx="6161186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9" y="0"/>
            <a:ext cx="971044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9" y="0"/>
            <a:ext cx="971044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9" y="0"/>
            <a:ext cx="9710442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43" y="0"/>
            <a:ext cx="9699713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43" y="0"/>
            <a:ext cx="9699713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9" y="0"/>
            <a:ext cx="9710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36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407" y="1825625"/>
            <a:ext cx="6161186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9" y="0"/>
            <a:ext cx="9710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44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973" y="0"/>
            <a:ext cx="9700054" cy="6850664"/>
          </a:xfrm>
        </p:spPr>
      </p:pic>
    </p:spTree>
    <p:extLst>
      <p:ext uri="{BB962C8B-B14F-4D97-AF65-F5344CB8AC3E}">
        <p14:creationId xmlns:p14="http://schemas.microsoft.com/office/powerpoint/2010/main" val="3312746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52" y="7589"/>
            <a:ext cx="9699696" cy="6850411"/>
          </a:xfrm>
        </p:spPr>
      </p:pic>
    </p:spTree>
    <p:extLst>
      <p:ext uri="{BB962C8B-B14F-4D97-AF65-F5344CB8AC3E}">
        <p14:creationId xmlns:p14="http://schemas.microsoft.com/office/powerpoint/2010/main" val="4075481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62" y="0"/>
            <a:ext cx="9710442" cy="6858000"/>
          </a:xfrm>
        </p:spPr>
      </p:pic>
    </p:spTree>
    <p:extLst>
      <p:ext uri="{BB962C8B-B14F-4D97-AF65-F5344CB8AC3E}">
        <p14:creationId xmlns:p14="http://schemas.microsoft.com/office/powerpoint/2010/main" val="6795387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2019-12-05T11:04:38Z</dcterms:created>
  <dcterms:modified xsi:type="dcterms:W3CDTF">2019-12-05T11:04:59Z</dcterms:modified>
</cp:coreProperties>
</file>