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57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2CB05-946F-48C2-8E9E-2CE7BC701016}" type="doc">
      <dgm:prSet loTypeId="urn:microsoft.com/office/officeart/2005/8/layout/equation2" loCatId="relationship" qsTypeId="urn:microsoft.com/office/officeart/2005/8/quickstyle/simple4" qsCatId="simple" csTypeId="urn:microsoft.com/office/officeart/2005/8/colors/accent1_1" csCatId="accent1" phldr="1"/>
      <dgm:spPr/>
    </dgm:pt>
    <dgm:pt modelId="{82D6B223-83DF-43A3-831C-148A3E0D5A2D}">
      <dgm:prSet phldrT="[Текст]" custT="1"/>
      <dgm:spPr/>
      <dgm:t>
        <a:bodyPr/>
        <a:lstStyle/>
        <a:p>
          <a:r>
            <a:rPr lang="ru-RU" sz="2000" dirty="0"/>
            <a:t>речевое общение </a:t>
          </a:r>
        </a:p>
      </dgm:t>
    </dgm:pt>
    <dgm:pt modelId="{E5779BC4-BA8D-4F0D-B01A-56A29E9B9D93}" type="parTrans" cxnId="{27246163-F30D-4CA1-9D6B-FC98B7B9E225}">
      <dgm:prSet/>
      <dgm:spPr/>
      <dgm:t>
        <a:bodyPr/>
        <a:lstStyle/>
        <a:p>
          <a:endParaRPr lang="ru-RU"/>
        </a:p>
      </dgm:t>
    </dgm:pt>
    <dgm:pt modelId="{360C85E4-5ACA-416E-BA60-02330292775B}" type="sibTrans" cxnId="{27246163-F30D-4CA1-9D6B-FC98B7B9E225}">
      <dgm:prSet/>
      <dgm:spPr/>
      <dgm:t>
        <a:bodyPr/>
        <a:lstStyle/>
        <a:p>
          <a:endParaRPr lang="ru-RU"/>
        </a:p>
      </dgm:t>
    </dgm:pt>
    <dgm:pt modelId="{47BFDA4A-4B72-4653-8134-B6E905705EB3}">
      <dgm:prSet phldrT="[Текст]" custT="1"/>
      <dgm:spPr/>
      <dgm:t>
        <a:bodyPr/>
        <a:lstStyle/>
        <a:p>
          <a:r>
            <a:rPr lang="ru-RU" sz="2000" dirty="0"/>
            <a:t>речевые навыки</a:t>
          </a:r>
        </a:p>
      </dgm:t>
    </dgm:pt>
    <dgm:pt modelId="{EC3916E9-D5BD-4625-952E-0A3E45135D2E}" type="parTrans" cxnId="{A7EB6690-132F-4EB2-A0A9-CCEC424D9881}">
      <dgm:prSet/>
      <dgm:spPr/>
      <dgm:t>
        <a:bodyPr/>
        <a:lstStyle/>
        <a:p>
          <a:endParaRPr lang="ru-RU"/>
        </a:p>
      </dgm:t>
    </dgm:pt>
    <dgm:pt modelId="{5FBCAF2C-553C-415A-995F-85408AE13BED}" type="sibTrans" cxnId="{A7EB6690-132F-4EB2-A0A9-CCEC424D9881}">
      <dgm:prSet/>
      <dgm:spPr/>
      <dgm:t>
        <a:bodyPr/>
        <a:lstStyle/>
        <a:p>
          <a:endParaRPr lang="ru-RU"/>
        </a:p>
      </dgm:t>
    </dgm:pt>
    <dgm:pt modelId="{AB4A74F0-8B93-49D1-A634-EE487D199EFC}">
      <dgm:prSet custT="1"/>
      <dgm:spPr/>
      <dgm:t>
        <a:bodyPr/>
        <a:lstStyle/>
        <a:p>
          <a:r>
            <a:rPr lang="ru-RU" sz="2000" dirty="0"/>
            <a:t>смысловой анализ предмета речи и определение смысловых элементов</a:t>
          </a:r>
        </a:p>
      </dgm:t>
    </dgm:pt>
    <dgm:pt modelId="{482821E6-F634-4A94-956F-3C67C3EABEEF}" type="parTrans" cxnId="{67AA4AA3-2FB4-4205-950C-000B7439264C}">
      <dgm:prSet/>
      <dgm:spPr/>
      <dgm:t>
        <a:bodyPr/>
        <a:lstStyle/>
        <a:p>
          <a:endParaRPr lang="ru-RU"/>
        </a:p>
      </dgm:t>
    </dgm:pt>
    <dgm:pt modelId="{16C22EE8-EE84-47FB-8248-53685E5281DF}" type="sibTrans" cxnId="{67AA4AA3-2FB4-4205-950C-000B7439264C}">
      <dgm:prSet/>
      <dgm:spPr/>
      <dgm:t>
        <a:bodyPr/>
        <a:lstStyle/>
        <a:p>
          <a:endParaRPr lang="ru-RU"/>
        </a:p>
      </dgm:t>
    </dgm:pt>
    <dgm:pt modelId="{06021017-64A3-4FEB-A17B-FF8A85508095}">
      <dgm:prSet custT="1"/>
      <dgm:spPr/>
      <dgm:t>
        <a:bodyPr/>
        <a:lstStyle/>
        <a:p>
          <a:r>
            <a:rPr lang="ru-RU" sz="2000" dirty="0"/>
            <a:t>диалогическая речь</a:t>
          </a:r>
        </a:p>
      </dgm:t>
    </dgm:pt>
    <dgm:pt modelId="{A8487060-0315-4C97-986B-1D64DC7C0BC7}" type="parTrans" cxnId="{B0A42D87-2ABF-4FFA-B4AC-D0D5332AA487}">
      <dgm:prSet/>
      <dgm:spPr/>
      <dgm:t>
        <a:bodyPr/>
        <a:lstStyle/>
        <a:p>
          <a:endParaRPr lang="ru-RU"/>
        </a:p>
      </dgm:t>
    </dgm:pt>
    <dgm:pt modelId="{F0760AC6-AC31-457C-923C-6C95A3858041}" type="sibTrans" cxnId="{B0A42D87-2ABF-4FFA-B4AC-D0D5332AA487}">
      <dgm:prSet/>
      <dgm:spPr/>
      <dgm:t>
        <a:bodyPr/>
        <a:lstStyle/>
        <a:p>
          <a:endParaRPr lang="ru-RU"/>
        </a:p>
      </dgm:t>
    </dgm:pt>
    <dgm:pt modelId="{02FC0EE8-69F3-45D5-B19C-1E5522B9257D}">
      <dgm:prSet/>
      <dgm:spPr/>
      <dgm:t>
        <a:bodyPr/>
        <a:lstStyle/>
        <a:p>
          <a:r>
            <a:rPr lang="ru-RU" dirty="0"/>
            <a:t>монологические высказывания</a:t>
          </a:r>
        </a:p>
      </dgm:t>
    </dgm:pt>
    <dgm:pt modelId="{0D23C248-2CEB-43EF-9CDE-604066E2516A}" type="parTrans" cxnId="{8B5F5C92-5EF2-4525-9354-38F3DAC54DDC}">
      <dgm:prSet/>
      <dgm:spPr/>
      <dgm:t>
        <a:bodyPr/>
        <a:lstStyle/>
        <a:p>
          <a:endParaRPr lang="ru-RU"/>
        </a:p>
      </dgm:t>
    </dgm:pt>
    <dgm:pt modelId="{8E1CCCD7-6B02-410A-9395-B1E7C0802DB0}" type="sibTrans" cxnId="{8B5F5C92-5EF2-4525-9354-38F3DAC54DDC}">
      <dgm:prSet/>
      <dgm:spPr/>
      <dgm:t>
        <a:bodyPr/>
        <a:lstStyle/>
        <a:p>
          <a:endParaRPr lang="ru-RU"/>
        </a:p>
      </dgm:t>
    </dgm:pt>
    <dgm:pt modelId="{1EF3A978-6A5B-4559-9048-2C3070DF59E6}" type="pres">
      <dgm:prSet presAssocID="{D922CB05-946F-48C2-8E9E-2CE7BC701016}" presName="Name0" presStyleCnt="0">
        <dgm:presLayoutVars>
          <dgm:dir/>
          <dgm:resizeHandles val="exact"/>
        </dgm:presLayoutVars>
      </dgm:prSet>
      <dgm:spPr/>
    </dgm:pt>
    <dgm:pt modelId="{E22EBCFB-3585-4113-86CE-02E4E9234E43}" type="pres">
      <dgm:prSet presAssocID="{D922CB05-946F-48C2-8E9E-2CE7BC701016}" presName="vNodes" presStyleCnt="0"/>
      <dgm:spPr/>
    </dgm:pt>
    <dgm:pt modelId="{315F4075-CCA7-4F72-888C-9C2C24C72B4C}" type="pres">
      <dgm:prSet presAssocID="{82D6B223-83DF-43A3-831C-148A3E0D5A2D}" presName="node" presStyleLbl="node1" presStyleIdx="0" presStyleCnt="5" custScaleX="702233" custLinFactY="166768" custLinFactNeighborX="-703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73D57-B9B5-45DF-BE13-3103C2B60F97}" type="pres">
      <dgm:prSet presAssocID="{360C85E4-5ACA-416E-BA60-02330292775B}" presName="spacerT" presStyleCnt="0"/>
      <dgm:spPr/>
    </dgm:pt>
    <dgm:pt modelId="{172952DC-8216-4308-AE58-AFAF5527DBF0}" type="pres">
      <dgm:prSet presAssocID="{360C85E4-5ACA-416E-BA60-02330292775B}" presName="sibTrans" presStyleLbl="sibTrans2D1" presStyleIdx="0" presStyleCnt="4" custLinFactY="7140" custLinFactNeighborX="-13213" custLinFactNeighborY="100000"/>
      <dgm:spPr/>
      <dgm:t>
        <a:bodyPr/>
        <a:lstStyle/>
        <a:p>
          <a:endParaRPr lang="ru-RU"/>
        </a:p>
      </dgm:t>
    </dgm:pt>
    <dgm:pt modelId="{14E0FC1D-4ACD-4CDF-B91D-CB1CA5BB926A}" type="pres">
      <dgm:prSet presAssocID="{360C85E4-5ACA-416E-BA60-02330292775B}" presName="spacerB" presStyleCnt="0"/>
      <dgm:spPr/>
    </dgm:pt>
    <dgm:pt modelId="{63F747E9-07EB-4BB6-8F28-88D9AD2E853E}" type="pres">
      <dgm:prSet presAssocID="{AB4A74F0-8B93-49D1-A634-EE487D199EFC}" presName="node" presStyleLbl="node1" presStyleIdx="1" presStyleCnt="5" custScaleX="736776" custLinFactY="-141966" custLinFactNeighborX="-807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58EDB-2F1F-4D29-923E-E0DEF9DBF136}" type="pres">
      <dgm:prSet presAssocID="{16C22EE8-EE84-47FB-8248-53685E5281DF}" presName="spacerT" presStyleCnt="0"/>
      <dgm:spPr/>
    </dgm:pt>
    <dgm:pt modelId="{AD069A12-4E85-4794-83D5-A79449846D64}" type="pres">
      <dgm:prSet presAssocID="{16C22EE8-EE84-47FB-8248-53685E5281DF}" presName="sibTrans" presStyleLbl="sibTrans2D1" presStyleIdx="1" presStyleCnt="4" custLinFactNeighborX="-13213" custLinFactNeighborY="37750"/>
      <dgm:spPr/>
      <dgm:t>
        <a:bodyPr/>
        <a:lstStyle/>
        <a:p>
          <a:endParaRPr lang="ru-RU"/>
        </a:p>
      </dgm:t>
    </dgm:pt>
    <dgm:pt modelId="{3D380978-5D06-42A8-B06E-72A647E62EA0}" type="pres">
      <dgm:prSet presAssocID="{16C22EE8-EE84-47FB-8248-53685E5281DF}" presName="spacerB" presStyleCnt="0"/>
      <dgm:spPr/>
    </dgm:pt>
    <dgm:pt modelId="{A62FE711-5B8A-42C2-8FB6-8BE190FF2F0F}" type="pres">
      <dgm:prSet presAssocID="{02FC0EE8-69F3-45D5-B19C-1E5522B9257D}" presName="node" presStyleLbl="node1" presStyleIdx="2" presStyleCnt="5" custScaleX="683229" custLinFactY="145765" custLinFactNeighborX="-734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C00F0-44A4-4141-ABF1-A146D1A41B0A}" type="pres">
      <dgm:prSet presAssocID="{8E1CCCD7-6B02-410A-9395-B1E7C0802DB0}" presName="spacerT" presStyleCnt="0"/>
      <dgm:spPr/>
    </dgm:pt>
    <dgm:pt modelId="{DAFD67A2-136B-46E6-A6F5-6E174B1A0ABC}" type="pres">
      <dgm:prSet presAssocID="{8E1CCCD7-6B02-410A-9395-B1E7C0802DB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6FC9FD9-246D-4081-AF5A-BE92EA5082FC}" type="pres">
      <dgm:prSet presAssocID="{8E1CCCD7-6B02-410A-9395-B1E7C0802DB0}" presName="spacerB" presStyleCnt="0"/>
      <dgm:spPr/>
    </dgm:pt>
    <dgm:pt modelId="{3FC6AD60-7282-41A0-9826-B96374A8AF6C}" type="pres">
      <dgm:prSet presAssocID="{06021017-64A3-4FEB-A17B-FF8A85508095}" presName="node" presStyleLbl="node1" presStyleIdx="3" presStyleCnt="5" custScaleX="714121" custLinFactY="-165764" custLinFactNeighborX="-416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F18ED-B5CC-48C1-A9D1-C4E0D21DB17B}" type="pres">
      <dgm:prSet presAssocID="{D922CB05-946F-48C2-8E9E-2CE7BC701016}" presName="sibTransLast" presStyleLbl="sibTrans2D1" presStyleIdx="3" presStyleCnt="4" custAng="209617" custScaleX="127724" custLinFactNeighborX="-41358" custLinFactNeighborY="20600"/>
      <dgm:spPr/>
      <dgm:t>
        <a:bodyPr/>
        <a:lstStyle/>
        <a:p>
          <a:endParaRPr lang="ru-RU"/>
        </a:p>
      </dgm:t>
    </dgm:pt>
    <dgm:pt modelId="{0176B16D-0ECF-4EB6-9164-CDDA2ADA91E7}" type="pres">
      <dgm:prSet presAssocID="{D922CB05-946F-48C2-8E9E-2CE7BC70101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CFD8273-9273-49F8-845C-D559E22C7681}" type="pres">
      <dgm:prSet presAssocID="{D922CB05-946F-48C2-8E9E-2CE7BC701016}" presName="lastNode" presStyleLbl="node1" presStyleIdx="4" presStyleCnt="5" custScaleX="94381" custScaleY="146618" custLinFactNeighborX="45075" custLinFactNeighborY="-8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C2E31E-6C59-4A6C-9A11-BC2200073DD3}" type="presOf" srcId="{F0760AC6-AC31-457C-923C-6C95A3858041}" destId="{0176B16D-0ECF-4EB6-9164-CDDA2ADA91E7}" srcOrd="1" destOrd="0" presId="urn:microsoft.com/office/officeart/2005/8/layout/equation2"/>
    <dgm:cxn modelId="{32072898-5445-4C18-B9D1-1FB082E59049}" type="presOf" srcId="{8E1CCCD7-6B02-410A-9395-B1E7C0802DB0}" destId="{DAFD67A2-136B-46E6-A6F5-6E174B1A0ABC}" srcOrd="0" destOrd="0" presId="urn:microsoft.com/office/officeart/2005/8/layout/equation2"/>
    <dgm:cxn modelId="{1DAA9452-DDDB-4C45-9D0A-BCFF2AB99CAB}" type="presOf" srcId="{47BFDA4A-4B72-4653-8134-B6E905705EB3}" destId="{7CFD8273-9273-49F8-845C-D559E22C7681}" srcOrd="0" destOrd="0" presId="urn:microsoft.com/office/officeart/2005/8/layout/equation2"/>
    <dgm:cxn modelId="{27246163-F30D-4CA1-9D6B-FC98B7B9E225}" srcId="{D922CB05-946F-48C2-8E9E-2CE7BC701016}" destId="{82D6B223-83DF-43A3-831C-148A3E0D5A2D}" srcOrd="0" destOrd="0" parTransId="{E5779BC4-BA8D-4F0D-B01A-56A29E9B9D93}" sibTransId="{360C85E4-5ACA-416E-BA60-02330292775B}"/>
    <dgm:cxn modelId="{C95BC291-10FF-4C72-B3E7-EB4742C6327C}" type="presOf" srcId="{F0760AC6-AC31-457C-923C-6C95A3858041}" destId="{0F9F18ED-B5CC-48C1-A9D1-C4E0D21DB17B}" srcOrd="0" destOrd="0" presId="urn:microsoft.com/office/officeart/2005/8/layout/equation2"/>
    <dgm:cxn modelId="{AC7C5BE8-C38B-44E2-A2E1-B35D29D924B2}" type="presOf" srcId="{02FC0EE8-69F3-45D5-B19C-1E5522B9257D}" destId="{A62FE711-5B8A-42C2-8FB6-8BE190FF2F0F}" srcOrd="0" destOrd="0" presId="urn:microsoft.com/office/officeart/2005/8/layout/equation2"/>
    <dgm:cxn modelId="{39FDE65C-7FFD-4368-9E7A-9F11A76934E7}" type="presOf" srcId="{360C85E4-5ACA-416E-BA60-02330292775B}" destId="{172952DC-8216-4308-AE58-AFAF5527DBF0}" srcOrd="0" destOrd="0" presId="urn:microsoft.com/office/officeart/2005/8/layout/equation2"/>
    <dgm:cxn modelId="{AD4D90AE-A1E6-453F-8E95-96C5261E6985}" type="presOf" srcId="{06021017-64A3-4FEB-A17B-FF8A85508095}" destId="{3FC6AD60-7282-41A0-9826-B96374A8AF6C}" srcOrd="0" destOrd="0" presId="urn:microsoft.com/office/officeart/2005/8/layout/equation2"/>
    <dgm:cxn modelId="{A7EB6690-132F-4EB2-A0A9-CCEC424D9881}" srcId="{D922CB05-946F-48C2-8E9E-2CE7BC701016}" destId="{47BFDA4A-4B72-4653-8134-B6E905705EB3}" srcOrd="4" destOrd="0" parTransId="{EC3916E9-D5BD-4625-952E-0A3E45135D2E}" sibTransId="{5FBCAF2C-553C-415A-995F-85408AE13BED}"/>
    <dgm:cxn modelId="{45DAB741-0E32-4ECD-B4A6-C54666792141}" type="presOf" srcId="{AB4A74F0-8B93-49D1-A634-EE487D199EFC}" destId="{63F747E9-07EB-4BB6-8F28-88D9AD2E853E}" srcOrd="0" destOrd="0" presId="urn:microsoft.com/office/officeart/2005/8/layout/equation2"/>
    <dgm:cxn modelId="{53AF1FA7-ABB9-4357-84D9-829E4BBCE7FF}" type="presOf" srcId="{16C22EE8-EE84-47FB-8248-53685E5281DF}" destId="{AD069A12-4E85-4794-83D5-A79449846D64}" srcOrd="0" destOrd="0" presId="urn:microsoft.com/office/officeart/2005/8/layout/equation2"/>
    <dgm:cxn modelId="{67AA4AA3-2FB4-4205-950C-000B7439264C}" srcId="{D922CB05-946F-48C2-8E9E-2CE7BC701016}" destId="{AB4A74F0-8B93-49D1-A634-EE487D199EFC}" srcOrd="1" destOrd="0" parTransId="{482821E6-F634-4A94-956F-3C67C3EABEEF}" sibTransId="{16C22EE8-EE84-47FB-8248-53685E5281DF}"/>
    <dgm:cxn modelId="{6B4DA623-1109-455F-B344-61FE97970D6E}" type="presOf" srcId="{D922CB05-946F-48C2-8E9E-2CE7BC701016}" destId="{1EF3A978-6A5B-4559-9048-2C3070DF59E6}" srcOrd="0" destOrd="0" presId="urn:microsoft.com/office/officeart/2005/8/layout/equation2"/>
    <dgm:cxn modelId="{5C3A988F-79B4-4BB7-A70E-DC0AE6FE96FF}" type="presOf" srcId="{82D6B223-83DF-43A3-831C-148A3E0D5A2D}" destId="{315F4075-CCA7-4F72-888C-9C2C24C72B4C}" srcOrd="0" destOrd="0" presId="urn:microsoft.com/office/officeart/2005/8/layout/equation2"/>
    <dgm:cxn modelId="{B0A42D87-2ABF-4FFA-B4AC-D0D5332AA487}" srcId="{D922CB05-946F-48C2-8E9E-2CE7BC701016}" destId="{06021017-64A3-4FEB-A17B-FF8A85508095}" srcOrd="3" destOrd="0" parTransId="{A8487060-0315-4C97-986B-1D64DC7C0BC7}" sibTransId="{F0760AC6-AC31-457C-923C-6C95A3858041}"/>
    <dgm:cxn modelId="{8B5F5C92-5EF2-4525-9354-38F3DAC54DDC}" srcId="{D922CB05-946F-48C2-8E9E-2CE7BC701016}" destId="{02FC0EE8-69F3-45D5-B19C-1E5522B9257D}" srcOrd="2" destOrd="0" parTransId="{0D23C248-2CEB-43EF-9CDE-604066E2516A}" sibTransId="{8E1CCCD7-6B02-410A-9395-B1E7C0802DB0}"/>
    <dgm:cxn modelId="{20470C03-B697-4749-95E5-4E97C85C22C8}" type="presParOf" srcId="{1EF3A978-6A5B-4559-9048-2C3070DF59E6}" destId="{E22EBCFB-3585-4113-86CE-02E4E9234E43}" srcOrd="0" destOrd="0" presId="urn:microsoft.com/office/officeart/2005/8/layout/equation2"/>
    <dgm:cxn modelId="{4C567721-D5E9-4DA5-A411-BF042CE4FAA0}" type="presParOf" srcId="{E22EBCFB-3585-4113-86CE-02E4E9234E43}" destId="{315F4075-CCA7-4F72-888C-9C2C24C72B4C}" srcOrd="0" destOrd="0" presId="urn:microsoft.com/office/officeart/2005/8/layout/equation2"/>
    <dgm:cxn modelId="{CFF9F314-1639-4FD7-8CF6-C9D9288B5F9E}" type="presParOf" srcId="{E22EBCFB-3585-4113-86CE-02E4E9234E43}" destId="{4F573D57-B9B5-45DF-BE13-3103C2B60F97}" srcOrd="1" destOrd="0" presId="urn:microsoft.com/office/officeart/2005/8/layout/equation2"/>
    <dgm:cxn modelId="{25E1A5AF-8BBF-4CF4-91B3-889FD3EC5FB8}" type="presParOf" srcId="{E22EBCFB-3585-4113-86CE-02E4E9234E43}" destId="{172952DC-8216-4308-AE58-AFAF5527DBF0}" srcOrd="2" destOrd="0" presId="urn:microsoft.com/office/officeart/2005/8/layout/equation2"/>
    <dgm:cxn modelId="{2EB2270F-E7C9-428C-BD9D-D9244D1D7A11}" type="presParOf" srcId="{E22EBCFB-3585-4113-86CE-02E4E9234E43}" destId="{14E0FC1D-4ACD-4CDF-B91D-CB1CA5BB926A}" srcOrd="3" destOrd="0" presId="urn:microsoft.com/office/officeart/2005/8/layout/equation2"/>
    <dgm:cxn modelId="{AAF8B5C1-D082-4BD0-B277-450D127DFE8C}" type="presParOf" srcId="{E22EBCFB-3585-4113-86CE-02E4E9234E43}" destId="{63F747E9-07EB-4BB6-8F28-88D9AD2E853E}" srcOrd="4" destOrd="0" presId="urn:microsoft.com/office/officeart/2005/8/layout/equation2"/>
    <dgm:cxn modelId="{D8FF029B-72E0-4984-90D8-351FDBCCDBF9}" type="presParOf" srcId="{E22EBCFB-3585-4113-86CE-02E4E9234E43}" destId="{5EA58EDB-2F1F-4D29-923E-E0DEF9DBF136}" srcOrd="5" destOrd="0" presId="urn:microsoft.com/office/officeart/2005/8/layout/equation2"/>
    <dgm:cxn modelId="{FB069D23-3F38-46D9-B26D-5F85E41FAFB3}" type="presParOf" srcId="{E22EBCFB-3585-4113-86CE-02E4E9234E43}" destId="{AD069A12-4E85-4794-83D5-A79449846D64}" srcOrd="6" destOrd="0" presId="urn:microsoft.com/office/officeart/2005/8/layout/equation2"/>
    <dgm:cxn modelId="{1098D561-4E1A-48BC-BDE8-F425A89D220E}" type="presParOf" srcId="{E22EBCFB-3585-4113-86CE-02E4E9234E43}" destId="{3D380978-5D06-42A8-B06E-72A647E62EA0}" srcOrd="7" destOrd="0" presId="urn:microsoft.com/office/officeart/2005/8/layout/equation2"/>
    <dgm:cxn modelId="{F815E5F9-D284-49D1-9263-F034BCB8D9B8}" type="presParOf" srcId="{E22EBCFB-3585-4113-86CE-02E4E9234E43}" destId="{A62FE711-5B8A-42C2-8FB6-8BE190FF2F0F}" srcOrd="8" destOrd="0" presId="urn:microsoft.com/office/officeart/2005/8/layout/equation2"/>
    <dgm:cxn modelId="{D1E484F3-DE1E-4611-BB19-16732590C179}" type="presParOf" srcId="{E22EBCFB-3585-4113-86CE-02E4E9234E43}" destId="{97BC00F0-44A4-4141-ABF1-A146D1A41B0A}" srcOrd="9" destOrd="0" presId="urn:microsoft.com/office/officeart/2005/8/layout/equation2"/>
    <dgm:cxn modelId="{60EA3526-4CB3-44C4-AB30-6021E325DD1D}" type="presParOf" srcId="{E22EBCFB-3585-4113-86CE-02E4E9234E43}" destId="{DAFD67A2-136B-46E6-A6F5-6E174B1A0ABC}" srcOrd="10" destOrd="0" presId="urn:microsoft.com/office/officeart/2005/8/layout/equation2"/>
    <dgm:cxn modelId="{A6B3938D-AF5C-4009-BFB1-4B9CE692671E}" type="presParOf" srcId="{E22EBCFB-3585-4113-86CE-02E4E9234E43}" destId="{F6FC9FD9-246D-4081-AF5A-BE92EA5082FC}" srcOrd="11" destOrd="0" presId="urn:microsoft.com/office/officeart/2005/8/layout/equation2"/>
    <dgm:cxn modelId="{9916A50E-5F5C-4727-9F35-5F514B17FA09}" type="presParOf" srcId="{E22EBCFB-3585-4113-86CE-02E4E9234E43}" destId="{3FC6AD60-7282-41A0-9826-B96374A8AF6C}" srcOrd="12" destOrd="0" presId="urn:microsoft.com/office/officeart/2005/8/layout/equation2"/>
    <dgm:cxn modelId="{5D0B987B-7016-4F66-B3CD-0243CBC60349}" type="presParOf" srcId="{1EF3A978-6A5B-4559-9048-2C3070DF59E6}" destId="{0F9F18ED-B5CC-48C1-A9D1-C4E0D21DB17B}" srcOrd="1" destOrd="0" presId="urn:microsoft.com/office/officeart/2005/8/layout/equation2"/>
    <dgm:cxn modelId="{6DB1FF58-F0F9-4606-9C77-6E696A723F63}" type="presParOf" srcId="{0F9F18ED-B5CC-48C1-A9D1-C4E0D21DB17B}" destId="{0176B16D-0ECF-4EB6-9164-CDDA2ADA91E7}" srcOrd="0" destOrd="0" presId="urn:microsoft.com/office/officeart/2005/8/layout/equation2"/>
    <dgm:cxn modelId="{F23DFADD-3954-4BA4-A8BA-E88F76AB15FB}" type="presParOf" srcId="{1EF3A978-6A5B-4559-9048-2C3070DF59E6}" destId="{7CFD8273-9273-49F8-845C-D559E22C7681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3D3B47-A7FB-4606-8A1C-01BADB1590F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5E3BD2-ACAB-4659-924F-E6BFAE2360E5}">
      <dgm:prSet phldrT="[Текст]" custT="1"/>
      <dgm:spPr/>
      <dgm:t>
        <a:bodyPr/>
        <a:lstStyle/>
        <a:p>
          <a:r>
            <a:rPr lang="ru-RU" sz="1800" dirty="0"/>
            <a:t>Прагматический аспект</a:t>
          </a:r>
        </a:p>
      </dgm:t>
    </dgm:pt>
    <dgm:pt modelId="{F38C672B-C22C-433F-80E8-AAA8AA3A1EB6}" type="parTrans" cxnId="{1C4324DA-FF9B-433D-B1D9-E59B556DE820}">
      <dgm:prSet/>
      <dgm:spPr/>
      <dgm:t>
        <a:bodyPr/>
        <a:lstStyle/>
        <a:p>
          <a:endParaRPr lang="ru-RU"/>
        </a:p>
      </dgm:t>
    </dgm:pt>
    <dgm:pt modelId="{B1DFA011-BD17-415D-A6D9-D7C114285977}" type="sibTrans" cxnId="{1C4324DA-FF9B-433D-B1D9-E59B556DE820}">
      <dgm:prSet/>
      <dgm:spPr/>
      <dgm:t>
        <a:bodyPr/>
        <a:lstStyle/>
        <a:p>
          <a:endParaRPr lang="ru-RU"/>
        </a:p>
      </dgm:t>
    </dgm:pt>
    <dgm:pt modelId="{5740DD18-D6B7-46D0-8AD7-8AC65EECF1C1}">
      <dgm:prSet phldrT="[Текст]" custT="1"/>
      <dgm:spPr/>
      <dgm:t>
        <a:bodyPr/>
        <a:lstStyle/>
        <a:p>
          <a:r>
            <a:rPr lang="ru-RU" sz="1800" dirty="0"/>
            <a:t>Семантическая модель</a:t>
          </a:r>
        </a:p>
      </dgm:t>
    </dgm:pt>
    <dgm:pt modelId="{15BE9D69-C26D-4A05-B49C-503A1D8B4D76}" type="parTrans" cxnId="{DD4F3BD9-1F6B-4659-9127-D2AAF24D83CD}">
      <dgm:prSet/>
      <dgm:spPr/>
      <dgm:t>
        <a:bodyPr/>
        <a:lstStyle/>
        <a:p>
          <a:endParaRPr lang="ru-RU"/>
        </a:p>
      </dgm:t>
    </dgm:pt>
    <dgm:pt modelId="{A810C803-2D2C-4FAB-9900-AE591CD51D66}" type="sibTrans" cxnId="{DD4F3BD9-1F6B-4659-9127-D2AAF24D83CD}">
      <dgm:prSet/>
      <dgm:spPr/>
      <dgm:t>
        <a:bodyPr/>
        <a:lstStyle/>
        <a:p>
          <a:endParaRPr lang="ru-RU"/>
        </a:p>
      </dgm:t>
    </dgm:pt>
    <dgm:pt modelId="{2849B629-C487-4966-A156-014F6DA9CF88}">
      <dgm:prSet phldrT="[Текст]" custT="1"/>
      <dgm:spPr/>
      <dgm:t>
        <a:bodyPr/>
        <a:lstStyle/>
        <a:p>
          <a:r>
            <a:rPr lang="ru-RU" sz="1800" dirty="0"/>
            <a:t>Механизмы грамматики</a:t>
          </a:r>
        </a:p>
      </dgm:t>
    </dgm:pt>
    <dgm:pt modelId="{ECE1E061-571D-493B-8E87-6343ABEFF4E1}" type="parTrans" cxnId="{F7CABB62-BE0F-47E6-9F7E-A6FD8324F5A9}">
      <dgm:prSet/>
      <dgm:spPr/>
      <dgm:t>
        <a:bodyPr/>
        <a:lstStyle/>
        <a:p>
          <a:endParaRPr lang="ru-RU"/>
        </a:p>
      </dgm:t>
    </dgm:pt>
    <dgm:pt modelId="{384184DD-955D-42C8-8B60-08D1502CA262}" type="sibTrans" cxnId="{F7CABB62-BE0F-47E6-9F7E-A6FD8324F5A9}">
      <dgm:prSet/>
      <dgm:spPr/>
      <dgm:t>
        <a:bodyPr/>
        <a:lstStyle/>
        <a:p>
          <a:endParaRPr lang="ru-RU"/>
        </a:p>
      </dgm:t>
    </dgm:pt>
    <dgm:pt modelId="{F061C690-1E17-46E0-B4B8-1D616F04E793}">
      <dgm:prSet phldrT="[Текст]" custT="1"/>
      <dgm:spPr/>
      <dgm:t>
        <a:bodyPr/>
        <a:lstStyle/>
        <a:p>
          <a:r>
            <a:rPr lang="ru-RU" sz="1800" dirty="0"/>
            <a:t>Звуковая модель</a:t>
          </a:r>
        </a:p>
      </dgm:t>
    </dgm:pt>
    <dgm:pt modelId="{FA20B817-165E-48F6-A8C3-5CB0A084FC03}" type="parTrans" cxnId="{A356F79C-7D9D-4FD7-AC84-55F1AD9B0BF9}">
      <dgm:prSet/>
      <dgm:spPr/>
      <dgm:t>
        <a:bodyPr/>
        <a:lstStyle/>
        <a:p>
          <a:endParaRPr lang="ru-RU"/>
        </a:p>
      </dgm:t>
    </dgm:pt>
    <dgm:pt modelId="{58B6097E-9754-4A07-9CCA-22BAF9ED813D}" type="sibTrans" cxnId="{A356F79C-7D9D-4FD7-AC84-55F1AD9B0BF9}">
      <dgm:prSet/>
      <dgm:spPr/>
      <dgm:t>
        <a:bodyPr/>
        <a:lstStyle/>
        <a:p>
          <a:endParaRPr lang="ru-RU"/>
        </a:p>
      </dgm:t>
    </dgm:pt>
    <dgm:pt modelId="{DC86B7C5-CD01-489D-AF88-FB7C6AC207CA}" type="pres">
      <dgm:prSet presAssocID="{A43D3B47-A7FB-4606-8A1C-01BADB1590F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16F080-75AD-4F89-B22D-01E9B850E388}" type="pres">
      <dgm:prSet presAssocID="{A43D3B47-A7FB-4606-8A1C-01BADB1590FD}" presName="diamond" presStyleLbl="bgShp" presStyleIdx="0" presStyleCnt="1" custScaleX="108694"/>
      <dgm:spPr/>
    </dgm:pt>
    <dgm:pt modelId="{8B6000F5-E0DF-464A-BA57-D3DCAFFCA32E}" type="pres">
      <dgm:prSet presAssocID="{A43D3B47-A7FB-4606-8A1C-01BADB1590FD}" presName="quad1" presStyleLbl="node1" presStyleIdx="0" presStyleCnt="4" custScaleX="108278" custLinFactNeighborX="-5078" custLinFactNeighborY="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CD9E1-1B28-40B9-967F-C9D693221E66}" type="pres">
      <dgm:prSet presAssocID="{A43D3B47-A7FB-4606-8A1C-01BADB1590FD}" presName="quad2" presStyleLbl="node1" presStyleIdx="1" presStyleCnt="4" custScaleX="107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6B387-AB8D-42A1-8951-90448809309C}" type="pres">
      <dgm:prSet presAssocID="{A43D3B47-A7FB-4606-8A1C-01BADB1590FD}" presName="quad3" presStyleLbl="node1" presStyleIdx="2" presStyleCnt="4" custScaleX="102778" custLinFactNeighborX="-1422" custLinFactNeighborY="-30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7D3B3-E66B-4268-AF8F-FFAAA269F308}" type="pres">
      <dgm:prSet presAssocID="{A43D3B47-A7FB-4606-8A1C-01BADB1590FD}" presName="quad4" presStyleLbl="node1" presStyleIdx="3" presStyleCnt="4" custLinFactNeighborY="-30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56F79C-7D9D-4FD7-AC84-55F1AD9B0BF9}" srcId="{A43D3B47-A7FB-4606-8A1C-01BADB1590FD}" destId="{F061C690-1E17-46E0-B4B8-1D616F04E793}" srcOrd="3" destOrd="0" parTransId="{FA20B817-165E-48F6-A8C3-5CB0A084FC03}" sibTransId="{58B6097E-9754-4A07-9CCA-22BAF9ED813D}"/>
    <dgm:cxn modelId="{81BFD619-8421-4693-BB5C-EF3026886693}" type="presOf" srcId="{2849B629-C487-4966-A156-014F6DA9CF88}" destId="{05A6B387-AB8D-42A1-8951-90448809309C}" srcOrd="0" destOrd="0" presId="urn:microsoft.com/office/officeart/2005/8/layout/matrix3"/>
    <dgm:cxn modelId="{1C4324DA-FF9B-433D-B1D9-E59B556DE820}" srcId="{A43D3B47-A7FB-4606-8A1C-01BADB1590FD}" destId="{E95E3BD2-ACAB-4659-924F-E6BFAE2360E5}" srcOrd="0" destOrd="0" parTransId="{F38C672B-C22C-433F-80E8-AAA8AA3A1EB6}" sibTransId="{B1DFA011-BD17-415D-A6D9-D7C114285977}"/>
    <dgm:cxn modelId="{5781342C-5C8B-4576-8304-4058C7958A61}" type="presOf" srcId="{F061C690-1E17-46E0-B4B8-1D616F04E793}" destId="{8ED7D3B3-E66B-4268-AF8F-FFAAA269F308}" srcOrd="0" destOrd="0" presId="urn:microsoft.com/office/officeart/2005/8/layout/matrix3"/>
    <dgm:cxn modelId="{DD4F3BD9-1F6B-4659-9127-D2AAF24D83CD}" srcId="{A43D3B47-A7FB-4606-8A1C-01BADB1590FD}" destId="{5740DD18-D6B7-46D0-8AD7-8AC65EECF1C1}" srcOrd="1" destOrd="0" parTransId="{15BE9D69-C26D-4A05-B49C-503A1D8B4D76}" sibTransId="{A810C803-2D2C-4FAB-9900-AE591CD51D66}"/>
    <dgm:cxn modelId="{42F81EA3-72B4-4554-AE33-CD27F713DF8E}" type="presOf" srcId="{5740DD18-D6B7-46D0-8AD7-8AC65EECF1C1}" destId="{956CD9E1-1B28-40B9-967F-C9D693221E66}" srcOrd="0" destOrd="0" presId="urn:microsoft.com/office/officeart/2005/8/layout/matrix3"/>
    <dgm:cxn modelId="{F7CABB62-BE0F-47E6-9F7E-A6FD8324F5A9}" srcId="{A43D3B47-A7FB-4606-8A1C-01BADB1590FD}" destId="{2849B629-C487-4966-A156-014F6DA9CF88}" srcOrd="2" destOrd="0" parTransId="{ECE1E061-571D-493B-8E87-6343ABEFF4E1}" sibTransId="{384184DD-955D-42C8-8B60-08D1502CA262}"/>
    <dgm:cxn modelId="{D7A4B410-48BC-4D46-B7B2-62A78B0E2560}" type="presOf" srcId="{E95E3BD2-ACAB-4659-924F-E6BFAE2360E5}" destId="{8B6000F5-E0DF-464A-BA57-D3DCAFFCA32E}" srcOrd="0" destOrd="0" presId="urn:microsoft.com/office/officeart/2005/8/layout/matrix3"/>
    <dgm:cxn modelId="{A76E45CC-8464-44CA-BEF4-215A56AEDAA8}" type="presOf" srcId="{A43D3B47-A7FB-4606-8A1C-01BADB1590FD}" destId="{DC86B7C5-CD01-489D-AF88-FB7C6AC207CA}" srcOrd="0" destOrd="0" presId="urn:microsoft.com/office/officeart/2005/8/layout/matrix3"/>
    <dgm:cxn modelId="{5370E18C-AE2E-4D0A-B3EF-6A6A115AD767}" type="presParOf" srcId="{DC86B7C5-CD01-489D-AF88-FB7C6AC207CA}" destId="{1616F080-75AD-4F89-B22D-01E9B850E388}" srcOrd="0" destOrd="0" presId="urn:microsoft.com/office/officeart/2005/8/layout/matrix3"/>
    <dgm:cxn modelId="{E57750FC-6247-4AB6-AE62-CCB910561876}" type="presParOf" srcId="{DC86B7C5-CD01-489D-AF88-FB7C6AC207CA}" destId="{8B6000F5-E0DF-464A-BA57-D3DCAFFCA32E}" srcOrd="1" destOrd="0" presId="urn:microsoft.com/office/officeart/2005/8/layout/matrix3"/>
    <dgm:cxn modelId="{7217243D-92D0-499B-A2A5-A6737EF4E64C}" type="presParOf" srcId="{DC86B7C5-CD01-489D-AF88-FB7C6AC207CA}" destId="{956CD9E1-1B28-40B9-967F-C9D693221E66}" srcOrd="2" destOrd="0" presId="urn:microsoft.com/office/officeart/2005/8/layout/matrix3"/>
    <dgm:cxn modelId="{18D91895-8099-4E01-84D3-5D341AC3A82C}" type="presParOf" srcId="{DC86B7C5-CD01-489D-AF88-FB7C6AC207CA}" destId="{05A6B387-AB8D-42A1-8951-90448809309C}" srcOrd="3" destOrd="0" presId="urn:microsoft.com/office/officeart/2005/8/layout/matrix3"/>
    <dgm:cxn modelId="{352A5E50-39BB-4845-BA4D-B5791CB27109}" type="presParOf" srcId="{DC86B7C5-CD01-489D-AF88-FB7C6AC207CA}" destId="{8ED7D3B3-E66B-4268-AF8F-FFAAA269F308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5F4075-CCA7-4F72-888C-9C2C24C72B4C}">
      <dsp:nvSpPr>
        <dsp:cNvPr id="0" name=""/>
        <dsp:cNvSpPr/>
      </dsp:nvSpPr>
      <dsp:spPr>
        <a:xfrm>
          <a:off x="465214" y="1438764"/>
          <a:ext cx="5512582" cy="7850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речевое общение </a:t>
          </a:r>
        </a:p>
      </dsp:txBody>
      <dsp:txXfrm>
        <a:off x="465214" y="1438764"/>
        <a:ext cx="5512582" cy="785007"/>
      </dsp:txXfrm>
    </dsp:sp>
    <dsp:sp modelId="{172952DC-8216-4308-AE58-AFAF5527DBF0}">
      <dsp:nvSpPr>
        <dsp:cNvPr id="0" name=""/>
        <dsp:cNvSpPr/>
      </dsp:nvSpPr>
      <dsp:spPr>
        <a:xfrm>
          <a:off x="2988951" y="947138"/>
          <a:ext cx="455304" cy="455304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988951" y="947138"/>
        <a:ext cx="455304" cy="455304"/>
      </dsp:txXfrm>
    </dsp:sp>
    <dsp:sp modelId="{63F747E9-07EB-4BB6-8F28-88D9AD2E853E}">
      <dsp:nvSpPr>
        <dsp:cNvPr id="0" name=""/>
        <dsp:cNvSpPr/>
      </dsp:nvSpPr>
      <dsp:spPr>
        <a:xfrm>
          <a:off x="321538" y="128005"/>
          <a:ext cx="5783747" cy="7850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смысловой анализ предмета речи и определение смысловых элементов</a:t>
          </a:r>
        </a:p>
      </dsp:txBody>
      <dsp:txXfrm>
        <a:off x="321538" y="128005"/>
        <a:ext cx="5783747" cy="785007"/>
      </dsp:txXfrm>
    </dsp:sp>
    <dsp:sp modelId="{AD069A12-4E85-4794-83D5-A79449846D64}">
      <dsp:nvSpPr>
        <dsp:cNvPr id="0" name=""/>
        <dsp:cNvSpPr/>
      </dsp:nvSpPr>
      <dsp:spPr>
        <a:xfrm>
          <a:off x="2988951" y="2242747"/>
          <a:ext cx="455304" cy="455304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988951" y="2242747"/>
        <a:ext cx="455304" cy="455304"/>
      </dsp:txXfrm>
    </dsp:sp>
    <dsp:sp modelId="{A62FE711-5B8A-42C2-8FB6-8BE190FF2F0F}">
      <dsp:nvSpPr>
        <dsp:cNvPr id="0" name=""/>
        <dsp:cNvSpPr/>
      </dsp:nvSpPr>
      <dsp:spPr>
        <a:xfrm>
          <a:off x="537403" y="4009483"/>
          <a:ext cx="5363399" cy="7850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монологические высказывания</a:t>
          </a:r>
        </a:p>
      </dsp:txBody>
      <dsp:txXfrm>
        <a:off x="537403" y="4009483"/>
        <a:ext cx="5363399" cy="785007"/>
      </dsp:txXfrm>
    </dsp:sp>
    <dsp:sp modelId="{DAFD67A2-136B-46E6-A6F5-6E174B1A0ABC}">
      <dsp:nvSpPr>
        <dsp:cNvPr id="0" name=""/>
        <dsp:cNvSpPr/>
      </dsp:nvSpPr>
      <dsp:spPr>
        <a:xfrm>
          <a:off x="3049110" y="3586482"/>
          <a:ext cx="455304" cy="455304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049110" y="3586482"/>
        <a:ext cx="455304" cy="455304"/>
      </dsp:txXfrm>
    </dsp:sp>
    <dsp:sp modelId="{3FC6AD60-7282-41A0-9826-B96374A8AF6C}">
      <dsp:nvSpPr>
        <dsp:cNvPr id="0" name=""/>
        <dsp:cNvSpPr/>
      </dsp:nvSpPr>
      <dsp:spPr>
        <a:xfrm>
          <a:off x="441154" y="2676783"/>
          <a:ext cx="5605904" cy="7850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диалогическая речь</a:t>
          </a:r>
        </a:p>
      </dsp:txBody>
      <dsp:txXfrm>
        <a:off x="441154" y="2676783"/>
        <a:ext cx="5605904" cy="785007"/>
      </dsp:txXfrm>
    </dsp:sp>
    <dsp:sp modelId="{0F9F18ED-B5CC-48C1-A9D1-C4E0D21DB17B}">
      <dsp:nvSpPr>
        <dsp:cNvPr id="0" name=""/>
        <dsp:cNvSpPr/>
      </dsp:nvSpPr>
      <dsp:spPr>
        <a:xfrm rot="94190">
          <a:off x="6075167" y="2266137"/>
          <a:ext cx="474631" cy="2920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94190">
        <a:off x="6075167" y="2266137"/>
        <a:ext cx="474631" cy="292022"/>
      </dsp:txXfrm>
    </dsp:sp>
    <dsp:sp modelId="{7CFD8273-9273-49F8-845C-D559E22C7681}">
      <dsp:nvSpPr>
        <dsp:cNvPr id="0" name=""/>
        <dsp:cNvSpPr/>
      </dsp:nvSpPr>
      <dsp:spPr>
        <a:xfrm>
          <a:off x="6805863" y="1164733"/>
          <a:ext cx="1481796" cy="23019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речевые навыки</a:t>
          </a:r>
        </a:p>
      </dsp:txBody>
      <dsp:txXfrm>
        <a:off x="6805863" y="1164733"/>
        <a:ext cx="1481796" cy="23019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16F080-75AD-4F89-B22D-01E9B850E388}">
      <dsp:nvSpPr>
        <dsp:cNvPr id="0" name=""/>
        <dsp:cNvSpPr/>
      </dsp:nvSpPr>
      <dsp:spPr>
        <a:xfrm>
          <a:off x="597004" y="0"/>
          <a:ext cx="4901991" cy="450990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000F5-E0DF-464A-BA57-D3DCAFFCA32E}">
      <dsp:nvSpPr>
        <dsp:cNvPr id="0" name=""/>
        <dsp:cNvSpPr/>
      </dsp:nvSpPr>
      <dsp:spPr>
        <a:xfrm>
          <a:off x="1059375" y="433312"/>
          <a:ext cx="1904459" cy="1758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Прагматический аспект</a:t>
          </a:r>
        </a:p>
      </dsp:txBody>
      <dsp:txXfrm>
        <a:off x="1059375" y="433312"/>
        <a:ext cx="1904459" cy="1758861"/>
      </dsp:txXfrm>
    </dsp:sp>
    <dsp:sp modelId="{956CD9E1-1B28-40B9-967F-C9D693221E66}">
      <dsp:nvSpPr>
        <dsp:cNvPr id="0" name=""/>
        <dsp:cNvSpPr/>
      </dsp:nvSpPr>
      <dsp:spPr>
        <a:xfrm>
          <a:off x="3045724" y="428440"/>
          <a:ext cx="1898708" cy="1758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Семантическая модель</a:t>
          </a:r>
        </a:p>
      </dsp:txBody>
      <dsp:txXfrm>
        <a:off x="3045724" y="428440"/>
        <a:ext cx="1898708" cy="1758861"/>
      </dsp:txXfrm>
    </dsp:sp>
    <dsp:sp modelId="{05A6B387-AB8D-42A1-8951-90448809309C}">
      <dsp:nvSpPr>
        <dsp:cNvPr id="0" name=""/>
        <dsp:cNvSpPr/>
      </dsp:nvSpPr>
      <dsp:spPr>
        <a:xfrm>
          <a:off x="1172048" y="2268355"/>
          <a:ext cx="1807722" cy="1758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Механизмы грамматики</a:t>
          </a:r>
        </a:p>
      </dsp:txBody>
      <dsp:txXfrm>
        <a:off x="1172048" y="2268355"/>
        <a:ext cx="1807722" cy="1758861"/>
      </dsp:txXfrm>
    </dsp:sp>
    <dsp:sp modelId="{8ED7D3B3-E66B-4268-AF8F-FFAAA269F308}">
      <dsp:nvSpPr>
        <dsp:cNvPr id="0" name=""/>
        <dsp:cNvSpPr/>
      </dsp:nvSpPr>
      <dsp:spPr>
        <a:xfrm>
          <a:off x="3115648" y="2268355"/>
          <a:ext cx="1758861" cy="1758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Звуковая модель</a:t>
          </a:r>
        </a:p>
      </dsp:txBody>
      <dsp:txXfrm>
        <a:off x="3115648" y="2268355"/>
        <a:ext cx="1758861" cy="175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2FF9-3436-4828-A9AF-524390746185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9171D-113A-4EBA-B444-D4C1A97FE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960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diagramDrawing" Target="../diagrams/drawing2.xml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456" y="1043814"/>
            <a:ext cx="6741992" cy="2439576"/>
          </a:xfrm>
        </p:spPr>
        <p:txBody>
          <a:bodyPr>
            <a:no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Визуальная поддержка </a:t>
            </a:r>
            <a:b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как одно из средств формирования и развития коммуникативных навыков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2598" y="5585021"/>
            <a:ext cx="5641182" cy="7854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Оксана Владимировна Холод,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учитель-логопед,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тский сад № 205 МАДОУ «МАЯЧОК»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794" y="14492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детский сад «МАЯЧОК» комбинированного вида</a:t>
            </a:r>
            <a:endParaRPr lang="ru-RU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587977"/>
            <a:ext cx="4897553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НАЗВАНИЕ</a:t>
            </a: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133600" y="4755110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240510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212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/>
                <a:t>Как вариант заполнения</a:t>
              </a:r>
              <a:endParaRPr lang="en-US" sz="2400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3078710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916910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5615535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28" name="Text Box 10"/>
          <p:cNvSpPr txBox="1">
            <a:spLocks noChangeArrowheads="1"/>
          </p:cNvSpPr>
          <p:nvPr/>
        </p:nvSpPr>
        <p:spPr bwMode="gray">
          <a:xfrm>
            <a:off x="3636818" y="3069185"/>
            <a:ext cx="3380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/>
              <a:t>Как вариант заполнения</a:t>
            </a:r>
            <a:endParaRPr lang="en-US" sz="2400" dirty="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gray">
          <a:xfrm>
            <a:off x="3678381" y="3886603"/>
            <a:ext cx="3380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/>
              <a:t>Как вариант заполнения</a:t>
            </a:r>
            <a:endParaRPr lang="en-US" sz="2400" dirty="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gray">
          <a:xfrm>
            <a:off x="3692236" y="4717876"/>
            <a:ext cx="3380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/>
              <a:t>Как вариант заполнения</a:t>
            </a:r>
            <a:endParaRPr lang="en-US" sz="2400" dirty="0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gray">
          <a:xfrm>
            <a:off x="3719946" y="5590712"/>
            <a:ext cx="3380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/>
              <a:t>Как вариант заполнения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6487" y="1213828"/>
            <a:ext cx="4388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вариант оформления: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1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2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3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4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5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53484" y="1213828"/>
            <a:ext cx="362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НАШИ УСЛУГИ: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53" y="1609749"/>
            <a:ext cx="2857500" cy="952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4" y="5851355"/>
            <a:ext cx="2857500" cy="952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28" y="3306725"/>
            <a:ext cx="2857500" cy="952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28" y="2462516"/>
            <a:ext cx="2857500" cy="952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4" y="4989731"/>
            <a:ext cx="2857500" cy="952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4" y="4138928"/>
            <a:ext cx="2857500" cy="952500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136074" y="269323"/>
            <a:ext cx="6761018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Как вариант оформления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9694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AA30D4-139C-421C-8E84-0F3583D2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0537"/>
          </a:xfrm>
        </p:spPr>
        <p:txBody>
          <a:bodyPr/>
          <a:lstStyle/>
          <a:p>
            <a:pPr algn="ctr"/>
            <a:r>
              <a:rPr lang="ru-RU" b="1" dirty="0"/>
              <a:t>Речевые навыки </a:t>
            </a:r>
            <a:br>
              <a:rPr lang="ru-RU" b="1" dirty="0"/>
            </a:br>
            <a:r>
              <a:rPr lang="ru-RU" b="1" dirty="0"/>
              <a:t>в психологии речи и психолингвистике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8BA1C89A-0A38-4EB5-A913-DDE00848DE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37545090"/>
              </p:ext>
            </p:extLst>
          </p:nvPr>
        </p:nvGraphicFramePr>
        <p:xfrm>
          <a:off x="348916" y="1600200"/>
          <a:ext cx="8506326" cy="489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95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4923789F-CAEF-49C9-9464-1BB2C58F6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14099" t="9258" r="11609" b="3718"/>
          <a:stretch/>
        </p:blipFill>
        <p:spPr>
          <a:xfrm>
            <a:off x="2951747" y="1459832"/>
            <a:ext cx="3352800" cy="452387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DEC8035-F2EC-4119-BDE0-FF79FD3FCDE5}"/>
              </a:ext>
            </a:extLst>
          </p:cNvPr>
          <p:cNvSpPr/>
          <p:nvPr/>
        </p:nvSpPr>
        <p:spPr>
          <a:xfrm>
            <a:off x="2721791" y="1235243"/>
            <a:ext cx="3617495" cy="301591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РЕЧЕВЫЕ</a:t>
            </a:r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НАВЫКИ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6A194EA-9FB4-440E-9B4A-68FD9B6A7453}"/>
              </a:ext>
            </a:extLst>
          </p:cNvPr>
          <p:cNvSpPr/>
          <p:nvPr/>
        </p:nvSpPr>
        <p:spPr>
          <a:xfrm rot="1152519">
            <a:off x="1240608" y="4775247"/>
            <a:ext cx="3352800" cy="12458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48096"/>
              </a:avLst>
            </a:prstTxWarp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АУДИРОВАНИЕ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EC9302D-07D2-4608-A632-10DC8D446514}"/>
              </a:ext>
            </a:extLst>
          </p:cNvPr>
          <p:cNvSpPr/>
          <p:nvPr/>
        </p:nvSpPr>
        <p:spPr>
          <a:xfrm rot="20565452">
            <a:off x="4644324" y="4980893"/>
            <a:ext cx="3564281" cy="10283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>
                <a:gd name="adj" fmla="val 42997"/>
              </a:avLst>
            </a:prstTxWarp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ПОРОЖДЕНИЕ РЕЧИ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35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0CF5CD4E-015D-436C-B8CB-E53B91C0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84" y="504575"/>
            <a:ext cx="4986085" cy="10587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ПОРОЖДЕНИЕ РЕЧИ</a:t>
            </a:r>
          </a:p>
        </p:txBody>
      </p:sp>
      <p:sp>
        <p:nvSpPr>
          <p:cNvPr id="11" name="AutoShape 2">
            <a:extLst>
              <a:ext uri="{FF2B5EF4-FFF2-40B4-BE49-F238E27FC236}">
                <a16:creationId xmlns="" xmlns:a16="http://schemas.microsoft.com/office/drawing/2014/main" id="{98160978-42C7-4246-A987-8C97AB4566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BA772F9-CD86-4904-805B-99736BC365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6278"/>
          <a:stretch/>
        </p:blipFill>
        <p:spPr>
          <a:xfrm flipH="1">
            <a:off x="0" y="1443392"/>
            <a:ext cx="2871537" cy="2254745"/>
          </a:xfrm>
          <a:prstGeom prst="rect">
            <a:avLst/>
          </a:prstGeom>
        </p:spPr>
      </p:pic>
      <p:graphicFrame>
        <p:nvGraphicFramePr>
          <p:cNvPr id="18" name="Схема 17">
            <a:extLst>
              <a:ext uri="{FF2B5EF4-FFF2-40B4-BE49-F238E27FC236}">
                <a16:creationId xmlns="" xmlns:a16="http://schemas.microsoft.com/office/drawing/2014/main" id="{F52D4F2A-FB18-41DB-92D2-89F2A2B9348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539227829"/>
              </p:ext>
            </p:extLst>
          </p:nvPr>
        </p:nvGraphicFramePr>
        <p:xfrm>
          <a:off x="1840173" y="1570861"/>
          <a:ext cx="6096000" cy="450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B5B72C8-C50E-4A8A-ABE5-8C82AB690C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641" b="99573" l="0" r="100000">
                        <a14:foregroundMark x1="42717" y1="97222" x2="42717" y2="97222"/>
                        <a14:foregroundMark x1="14075" y1="97863" x2="14075" y2="97863"/>
                        <a14:foregroundMark x1="14730" y1="97863" x2="96890" y2="98718"/>
                        <a14:backgroundMark x1="6874" y1="5983" x2="6874" y2="5983"/>
                        <a14:backgroundMark x1="2455" y1="1709" x2="13421" y2="22436"/>
                        <a14:backgroundMark x1="9329" y1="2137" x2="28805" y2="5128"/>
                        <a14:backgroundMark x1="24223" y1="26068" x2="31751" y2="15812"/>
                        <a14:backgroundMark x1="42390" y1="17094" x2="67594" y2="1068"/>
                        <a14:backgroundMark x1="1800" y1="42094" x2="20949" y2="95085"/>
                        <a14:backgroundMark x1="41080" y1="67094" x2="54010" y2="42094"/>
                        <a14:backgroundMark x1="73322" y1="1709" x2="99345" y2="36752"/>
                        <a14:backgroundMark x1="98363" y1="36325" x2="84288" y2="8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956" y="4718647"/>
            <a:ext cx="2793044" cy="2139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87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C41042E0-2D39-4989-AC68-1F3ED8591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3908" y="1617077"/>
            <a:ext cx="5796183" cy="4351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75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F57011D7-6B5C-4564-AEC0-2D5F1F2E1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687" y="1402292"/>
            <a:ext cx="2596253" cy="20770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F148A26-A8CA-4DF7-98F7-58965413FD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3873" y="2398916"/>
            <a:ext cx="2703846" cy="21455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BA8D05D-01D0-4146-9BCA-7D2D250A37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6311"/>
          <a:stretch/>
        </p:blipFill>
        <p:spPr>
          <a:xfrm>
            <a:off x="6136105" y="3779266"/>
            <a:ext cx="2703846" cy="2271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19035A53-2EDD-487D-8E17-E9A9FE2A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0537"/>
          </a:xfrm>
        </p:spPr>
        <p:txBody>
          <a:bodyPr/>
          <a:lstStyle/>
          <a:p>
            <a:pPr algn="ctr"/>
            <a:r>
              <a:rPr lang="ru-RU" b="1" dirty="0"/>
              <a:t>Коммуникативные системы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BAF7E1E-42D7-4D8F-902A-E93EB299E3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5970" y="1450075"/>
            <a:ext cx="1757399" cy="22837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7CA9E0B-994E-4805-B30C-324B197090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796" y="4187206"/>
            <a:ext cx="3453745" cy="24675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E0C8907-6F4E-4D00-BED0-0DE14C721C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3430" y="1450075"/>
            <a:ext cx="2514600" cy="2514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1B8C95-22EA-418B-BF60-B5A3AD5A52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38086"/>
                    </a14:imgEffect>
                  </a14:imgLayer>
                </a14:imgProps>
              </a:ext>
            </a:extLst>
          </a:blip>
          <a:srcRect r="62229"/>
          <a:stretch/>
        </p:blipFill>
        <p:spPr>
          <a:xfrm>
            <a:off x="5061605" y="4187206"/>
            <a:ext cx="3453745" cy="2642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48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9A1B7CE-86BC-4079-93C9-5F19092584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564" t="13296" r="6806" b="11739"/>
          <a:stretch/>
        </p:blipFill>
        <p:spPr>
          <a:xfrm>
            <a:off x="4018505" y="1506585"/>
            <a:ext cx="1466112" cy="16532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5E076BD-006B-4170-B0D4-287B3F37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0537"/>
          </a:xfrm>
        </p:spPr>
        <p:txBody>
          <a:bodyPr/>
          <a:lstStyle/>
          <a:p>
            <a:pPr algn="ctr"/>
            <a:r>
              <a:rPr lang="ru-RU" b="1" dirty="0"/>
              <a:t>Характеристики стимулов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15C188-469A-4E79-8872-4AC54DF84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280" t="18235" r="18437" b="15833"/>
          <a:stretch/>
        </p:blipFill>
        <p:spPr>
          <a:xfrm>
            <a:off x="5752645" y="1506585"/>
            <a:ext cx="1208950" cy="16532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1EEA3DA-2FB7-413A-8B62-56618A22067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251" y="1506585"/>
            <a:ext cx="1179226" cy="16532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28B0547-7FB9-4E31-AAC1-40A52ED48C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553" t="6616" r="553" b="8011"/>
          <a:stretch/>
        </p:blipFill>
        <p:spPr>
          <a:xfrm>
            <a:off x="7229623" y="1506585"/>
            <a:ext cx="1479854" cy="16532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A7157FE-8DCA-4277-8F00-B1DB06E812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2493" r="12072" b="5856"/>
          <a:stretch/>
        </p:blipFill>
        <p:spPr>
          <a:xfrm>
            <a:off x="4044298" y="4874534"/>
            <a:ext cx="711278" cy="88769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75D81C9-16C5-4F81-9B25-8AC160D5B26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0" y="4844307"/>
            <a:ext cx="948047" cy="9324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6C39B72-464C-4B3E-979C-C27ACC8C47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1348" y1="56053" x2="31348" y2="56053"/>
                        <a14:foregroundMark x1="27148" y1="57214" x2="38379" y2="56053"/>
                        <a14:foregroundMark x1="16406" y1="51410" x2="27344" y2="53566"/>
                        <a14:foregroundMark x1="13281" y1="43118" x2="18164" y2="48590"/>
                        <a14:foregroundMark x1="14648" y1="49420" x2="18066" y2="42620"/>
                        <a14:foregroundMark x1="51953" y1="33002" x2="51953" y2="33002"/>
                      </a14:backgroundRemoval>
                    </a14:imgEffect>
                  </a14:imgLayer>
                </a14:imgProps>
              </a:ext>
            </a:extLst>
          </a:blip>
          <a:srcRect l="7719" t="25520" r="11386" b="10478"/>
          <a:stretch/>
        </p:blipFill>
        <p:spPr>
          <a:xfrm>
            <a:off x="1845148" y="4866674"/>
            <a:ext cx="1905329" cy="88769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0A7404C-2BAD-4AD2-AD83-5DE859A7AD66}"/>
              </a:ext>
            </a:extLst>
          </p:cNvPr>
          <p:cNvSpPr txBox="1"/>
          <p:nvPr/>
        </p:nvSpPr>
        <p:spPr>
          <a:xfrm>
            <a:off x="5082474" y="4987353"/>
            <a:ext cx="2140703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батут</a:t>
            </a:r>
          </a:p>
        </p:txBody>
      </p:sp>
    </p:spTree>
    <p:extLst>
      <p:ext uri="{BB962C8B-B14F-4D97-AF65-F5344CB8AC3E}">
        <p14:creationId xmlns="" xmlns:p14="http://schemas.microsoft.com/office/powerpoint/2010/main" val="15559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ADF84F5-D6C8-4D59-BEED-B7B8C6C9F2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0428" y="1932456"/>
            <a:ext cx="5883143" cy="330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40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102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Визуальная поддержка  как одно из средств формирования и развития коммуникативных навыков</vt:lpstr>
      <vt:lpstr>Речевые навыки  в психологии речи и психолингвистике</vt:lpstr>
      <vt:lpstr>Слайд 3</vt:lpstr>
      <vt:lpstr>ПОРОЖДЕНИЕ РЕЧИ</vt:lpstr>
      <vt:lpstr>Слайд 5</vt:lpstr>
      <vt:lpstr>Слайд 6</vt:lpstr>
      <vt:lpstr>Коммуникативные системы</vt:lpstr>
      <vt:lpstr>Характеристики стимулов</vt:lpstr>
      <vt:lpstr>Слайд 9</vt:lpstr>
      <vt:lpstr>НАЗВАНИЕ</vt:lpstr>
      <vt:lpstr>Как вариант оформления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saitlen@live.ru</cp:lastModifiedBy>
  <cp:revision>129</cp:revision>
  <dcterms:created xsi:type="dcterms:W3CDTF">2014-11-21T11:00:06Z</dcterms:created>
  <dcterms:modified xsi:type="dcterms:W3CDTF">2022-09-05T15:34:47Z</dcterms:modified>
</cp:coreProperties>
</file>