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7" r:id="rId2"/>
    <p:sldId id="378" r:id="rId3"/>
    <p:sldId id="373" r:id="rId4"/>
    <p:sldId id="292" r:id="rId5"/>
    <p:sldId id="382" r:id="rId6"/>
    <p:sldId id="384" r:id="rId7"/>
    <p:sldId id="383" r:id="rId8"/>
    <p:sldId id="380" r:id="rId9"/>
    <p:sldId id="390" r:id="rId10"/>
    <p:sldId id="374" r:id="rId11"/>
    <p:sldId id="375" r:id="rId12"/>
    <p:sldId id="286" r:id="rId13"/>
    <p:sldId id="289" r:id="rId14"/>
    <p:sldId id="405" r:id="rId15"/>
    <p:sldId id="407" r:id="rId16"/>
    <p:sldId id="40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6600CC"/>
    <a:srgbClr val="008000"/>
    <a:srgbClr val="000066"/>
    <a:srgbClr val="0000CC"/>
    <a:srgbClr val="006600"/>
    <a:srgbClr val="380070"/>
    <a:srgbClr val="FF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5" autoAdjust="0"/>
    <p:restoredTop sz="94660"/>
  </p:normalViewPr>
  <p:slideViewPr>
    <p:cSldViewPr>
      <p:cViewPr>
        <p:scale>
          <a:sx n="50" d="100"/>
          <a:sy n="50" d="100"/>
        </p:scale>
        <p:origin x="-1565" y="-8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D7815B-BAF2-41BE-932F-DC1DD6ED7F4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586BB5-9FA6-4AE9-A0B0-3D152A56FCA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algn="ctr" defTabSz="914400" rtl="0" eaLnBrk="1" latinLnBrk="0" hangingPunct="1"/>
          <a:r>
            <a:rPr lang="ru-RU" sz="2000" kern="1200" dirty="0" smtClean="0">
              <a:solidFill>
                <a:srgbClr val="000099"/>
              </a:solidFill>
              <a:latin typeface="Arial" pitchFamily="34" charset="0"/>
              <a:ea typeface="+mn-ea"/>
              <a:cs typeface="Arial" pitchFamily="34" charset="0"/>
            </a:rPr>
            <a:t>Четкая структуральная обстановка</a:t>
          </a:r>
          <a:endParaRPr lang="ru-RU" sz="2000" kern="1200" dirty="0">
            <a:solidFill>
              <a:srgbClr val="000099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3DEBA829-FE25-4244-9487-1FB80E969D23}" type="parTrans" cxnId="{28EB53BF-D9A1-44E6-83CD-6F1534AB8E1C}">
      <dgm:prSet/>
      <dgm:spPr/>
      <dgm:t>
        <a:bodyPr/>
        <a:lstStyle/>
        <a:p>
          <a:endParaRPr lang="ru-RU"/>
        </a:p>
      </dgm:t>
    </dgm:pt>
    <dgm:pt modelId="{0BF5BB86-931C-4B43-8855-FB091940A12A}" type="sibTrans" cxnId="{28EB53BF-D9A1-44E6-83CD-6F1534AB8E1C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21355824-1AA5-4500-AEEB-BE9D4496C72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algn="ctr" defTabSz="914400" rtl="0" eaLnBrk="1" latinLnBrk="0" hangingPunct="1"/>
          <a:r>
            <a:rPr lang="ru-RU" sz="2000" kern="1200" dirty="0" smtClean="0">
              <a:solidFill>
                <a:srgbClr val="000099"/>
              </a:solidFill>
              <a:latin typeface="Arial" pitchFamily="34" charset="0"/>
              <a:ea typeface="+mn-ea"/>
              <a:cs typeface="Arial" pitchFamily="34" charset="0"/>
            </a:rPr>
            <a:t>Технологии адаптации окружающей среды и информационного пространства</a:t>
          </a:r>
          <a:endParaRPr lang="ru-RU" sz="2000" kern="1200" dirty="0">
            <a:solidFill>
              <a:srgbClr val="000099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D3974341-82DD-40E5-BEDB-2182E7A837EA}" type="parTrans" cxnId="{BD52CA8E-D0FA-427B-9CA9-BE589DF7A8B0}">
      <dgm:prSet/>
      <dgm:spPr/>
      <dgm:t>
        <a:bodyPr/>
        <a:lstStyle/>
        <a:p>
          <a:endParaRPr lang="ru-RU"/>
        </a:p>
      </dgm:t>
    </dgm:pt>
    <dgm:pt modelId="{9E2E4494-CB69-46E4-81FA-FEF15FD2637E}" type="sibTrans" cxnId="{BD52CA8E-D0FA-427B-9CA9-BE589DF7A8B0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D62B1551-FFF7-4379-A99F-82D57997797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algn="ctr" defTabSz="914400" rtl="0" eaLnBrk="1" latinLnBrk="0" hangingPunct="1"/>
          <a:r>
            <a:rPr lang="ru-RU" sz="2000" kern="1200" dirty="0" smtClean="0">
              <a:solidFill>
                <a:srgbClr val="000099"/>
              </a:solidFill>
              <a:latin typeface="Arial" pitchFamily="34" charset="0"/>
              <a:ea typeface="+mn-ea"/>
              <a:cs typeface="Arial" pitchFamily="34" charset="0"/>
            </a:rPr>
            <a:t>Визуальная поддержка</a:t>
          </a:r>
          <a:endParaRPr lang="ru-RU" sz="2000" kern="1200" dirty="0">
            <a:solidFill>
              <a:srgbClr val="000099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A20487CB-016C-4406-8C2C-4C5E1B385CF8}" type="parTrans" cxnId="{0C37A8E5-60CA-4CE8-832A-2A1C0864610B}">
      <dgm:prSet/>
      <dgm:spPr/>
      <dgm:t>
        <a:bodyPr/>
        <a:lstStyle/>
        <a:p>
          <a:endParaRPr lang="ru-RU"/>
        </a:p>
      </dgm:t>
    </dgm:pt>
    <dgm:pt modelId="{3A71958D-1BF2-4E0D-A961-BE094075ED25}" type="sibTrans" cxnId="{0C37A8E5-60CA-4CE8-832A-2A1C0864610B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9C675A6A-2C99-4641-957E-E3DBC6BF3EC0}" type="pres">
      <dgm:prSet presAssocID="{20D7815B-BAF2-41BE-932F-DC1DD6ED7F4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04496C-140D-457A-96F7-954BE2842733}" type="pres">
      <dgm:prSet presAssocID="{0E586BB5-9FA6-4AE9-A0B0-3D152A56FCA7}" presName="node" presStyleLbl="node1" presStyleIdx="0" presStyleCnt="3" custScaleX="123212" custScaleY="56616" custRadScaleRad="112315" custRadScaleInc="-14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2C853-97F8-4510-8E3C-8902CBBAEA70}" type="pres">
      <dgm:prSet presAssocID="{0BF5BB86-931C-4B43-8855-FB091940A12A}" presName="sibTrans" presStyleLbl="sibTrans2D1" presStyleIdx="0" presStyleCnt="3" custLinFactNeighborX="67072" custLinFactNeighborY="-8647"/>
      <dgm:spPr/>
      <dgm:t>
        <a:bodyPr/>
        <a:lstStyle/>
        <a:p>
          <a:endParaRPr lang="ru-RU"/>
        </a:p>
      </dgm:t>
    </dgm:pt>
    <dgm:pt modelId="{3AAA404B-06C1-4A0E-9542-A6287F7D1B33}" type="pres">
      <dgm:prSet presAssocID="{0BF5BB86-931C-4B43-8855-FB091940A12A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7EA690D-47A3-4C6D-A1DF-3CDB253C102A}" type="pres">
      <dgm:prSet presAssocID="{21355824-1AA5-4500-AEEB-BE9D4496C723}" presName="node" presStyleLbl="node1" presStyleIdx="1" presStyleCnt="3" custScaleX="124914" custScaleY="66055" custRadScaleRad="92906" custRadScaleInc="-18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A4DC6-BF33-45BB-B496-C930281B4438}" type="pres">
      <dgm:prSet presAssocID="{9E2E4494-CB69-46E4-81FA-FEF15FD2637E}" presName="sibTrans" presStyleLbl="sibTrans2D1" presStyleIdx="1" presStyleCnt="3" custScaleX="117697"/>
      <dgm:spPr/>
      <dgm:t>
        <a:bodyPr/>
        <a:lstStyle/>
        <a:p>
          <a:endParaRPr lang="ru-RU"/>
        </a:p>
      </dgm:t>
    </dgm:pt>
    <dgm:pt modelId="{C240E84F-BFD6-4F64-BF73-7688ED9172B4}" type="pres">
      <dgm:prSet presAssocID="{9E2E4494-CB69-46E4-81FA-FEF15FD2637E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151A5FE4-8C90-4B10-9E41-19D01EA50F1E}" type="pres">
      <dgm:prSet presAssocID="{D62B1551-FFF7-4379-A99F-82D579977976}" presName="node" presStyleLbl="node1" presStyleIdx="2" presStyleCnt="3" custScaleX="118527" custScaleY="72705" custRadScaleRad="98865" custRadScaleInc="19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6ABB2F-A2BD-4DA6-B280-51E3612292FB}" type="pres">
      <dgm:prSet presAssocID="{3A71958D-1BF2-4E0D-A961-BE094075ED25}" presName="sibTrans" presStyleLbl="sibTrans2D1" presStyleIdx="2" presStyleCnt="3" custScaleX="113332" custLinFactNeighborX="-65531" custLinFactNeighborY="-27674"/>
      <dgm:spPr/>
      <dgm:t>
        <a:bodyPr/>
        <a:lstStyle/>
        <a:p>
          <a:endParaRPr lang="ru-RU"/>
        </a:p>
      </dgm:t>
    </dgm:pt>
    <dgm:pt modelId="{D5CA78C8-96C6-4497-8257-7C3407D112A5}" type="pres">
      <dgm:prSet presAssocID="{3A71958D-1BF2-4E0D-A961-BE094075ED25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1348E3CE-676D-4E83-8CEA-23F15AA9CA33}" type="presOf" srcId="{0E586BB5-9FA6-4AE9-A0B0-3D152A56FCA7}" destId="{E704496C-140D-457A-96F7-954BE2842733}" srcOrd="0" destOrd="0" presId="urn:microsoft.com/office/officeart/2005/8/layout/cycle2"/>
    <dgm:cxn modelId="{28EB53BF-D9A1-44E6-83CD-6F1534AB8E1C}" srcId="{20D7815B-BAF2-41BE-932F-DC1DD6ED7F4F}" destId="{0E586BB5-9FA6-4AE9-A0B0-3D152A56FCA7}" srcOrd="0" destOrd="0" parTransId="{3DEBA829-FE25-4244-9487-1FB80E969D23}" sibTransId="{0BF5BB86-931C-4B43-8855-FB091940A12A}"/>
    <dgm:cxn modelId="{122242E7-9F91-4F52-B97B-FE4F6EDB1BF6}" type="presOf" srcId="{9E2E4494-CB69-46E4-81FA-FEF15FD2637E}" destId="{653A4DC6-BF33-45BB-B496-C930281B4438}" srcOrd="0" destOrd="0" presId="urn:microsoft.com/office/officeart/2005/8/layout/cycle2"/>
    <dgm:cxn modelId="{8D7F1A98-55F2-4636-9FC0-EFE162509872}" type="presOf" srcId="{0BF5BB86-931C-4B43-8855-FB091940A12A}" destId="{A382C853-97F8-4510-8E3C-8902CBBAEA70}" srcOrd="0" destOrd="0" presId="urn:microsoft.com/office/officeart/2005/8/layout/cycle2"/>
    <dgm:cxn modelId="{0292EB4C-EA54-40B3-92EE-9BA38CF24D90}" type="presOf" srcId="{20D7815B-BAF2-41BE-932F-DC1DD6ED7F4F}" destId="{9C675A6A-2C99-4641-957E-E3DBC6BF3EC0}" srcOrd="0" destOrd="0" presId="urn:microsoft.com/office/officeart/2005/8/layout/cycle2"/>
    <dgm:cxn modelId="{353CA1B2-2058-48C1-A9F1-80494E2CD19E}" type="presOf" srcId="{0BF5BB86-931C-4B43-8855-FB091940A12A}" destId="{3AAA404B-06C1-4A0E-9542-A6287F7D1B33}" srcOrd="1" destOrd="0" presId="urn:microsoft.com/office/officeart/2005/8/layout/cycle2"/>
    <dgm:cxn modelId="{0C37A8E5-60CA-4CE8-832A-2A1C0864610B}" srcId="{20D7815B-BAF2-41BE-932F-DC1DD6ED7F4F}" destId="{D62B1551-FFF7-4379-A99F-82D579977976}" srcOrd="2" destOrd="0" parTransId="{A20487CB-016C-4406-8C2C-4C5E1B385CF8}" sibTransId="{3A71958D-1BF2-4E0D-A961-BE094075ED25}"/>
    <dgm:cxn modelId="{BD52CA8E-D0FA-427B-9CA9-BE589DF7A8B0}" srcId="{20D7815B-BAF2-41BE-932F-DC1DD6ED7F4F}" destId="{21355824-1AA5-4500-AEEB-BE9D4496C723}" srcOrd="1" destOrd="0" parTransId="{D3974341-82DD-40E5-BEDB-2182E7A837EA}" sibTransId="{9E2E4494-CB69-46E4-81FA-FEF15FD2637E}"/>
    <dgm:cxn modelId="{42699C6B-DBC3-4D99-B71E-ED980E1A8857}" type="presOf" srcId="{9E2E4494-CB69-46E4-81FA-FEF15FD2637E}" destId="{C240E84F-BFD6-4F64-BF73-7688ED9172B4}" srcOrd="1" destOrd="0" presId="urn:microsoft.com/office/officeart/2005/8/layout/cycle2"/>
    <dgm:cxn modelId="{1A05B5C4-D020-4F11-9B84-409063F250BB}" type="presOf" srcId="{3A71958D-1BF2-4E0D-A961-BE094075ED25}" destId="{D5CA78C8-96C6-4497-8257-7C3407D112A5}" srcOrd="1" destOrd="0" presId="urn:microsoft.com/office/officeart/2005/8/layout/cycle2"/>
    <dgm:cxn modelId="{6146C38B-8618-46FD-BFD9-5226F091EDBF}" type="presOf" srcId="{D62B1551-FFF7-4379-A99F-82D579977976}" destId="{151A5FE4-8C90-4B10-9E41-19D01EA50F1E}" srcOrd="0" destOrd="0" presId="urn:microsoft.com/office/officeart/2005/8/layout/cycle2"/>
    <dgm:cxn modelId="{D63BE008-B2C7-45D4-ADF9-516B7A9425FF}" type="presOf" srcId="{21355824-1AA5-4500-AEEB-BE9D4496C723}" destId="{E7EA690D-47A3-4C6D-A1DF-3CDB253C102A}" srcOrd="0" destOrd="0" presId="urn:microsoft.com/office/officeart/2005/8/layout/cycle2"/>
    <dgm:cxn modelId="{D16149D0-5FBB-46BA-98A1-1DF0E3877464}" type="presOf" srcId="{3A71958D-1BF2-4E0D-A961-BE094075ED25}" destId="{C86ABB2F-A2BD-4DA6-B280-51E3612292FB}" srcOrd="0" destOrd="0" presId="urn:microsoft.com/office/officeart/2005/8/layout/cycle2"/>
    <dgm:cxn modelId="{4FE7DCE5-4490-4B75-9404-8ECC32214357}" type="presParOf" srcId="{9C675A6A-2C99-4641-957E-E3DBC6BF3EC0}" destId="{E704496C-140D-457A-96F7-954BE2842733}" srcOrd="0" destOrd="0" presId="urn:microsoft.com/office/officeart/2005/8/layout/cycle2"/>
    <dgm:cxn modelId="{66EEBD15-FEFB-4009-8524-978F3BEA58BD}" type="presParOf" srcId="{9C675A6A-2C99-4641-957E-E3DBC6BF3EC0}" destId="{A382C853-97F8-4510-8E3C-8902CBBAEA70}" srcOrd="1" destOrd="0" presId="urn:microsoft.com/office/officeart/2005/8/layout/cycle2"/>
    <dgm:cxn modelId="{E7368D57-00EA-41E4-BD81-8CA04C2971E0}" type="presParOf" srcId="{A382C853-97F8-4510-8E3C-8902CBBAEA70}" destId="{3AAA404B-06C1-4A0E-9542-A6287F7D1B33}" srcOrd="0" destOrd="0" presId="urn:microsoft.com/office/officeart/2005/8/layout/cycle2"/>
    <dgm:cxn modelId="{A3EAF447-9AC2-4FBD-BAFE-8D6888FE8914}" type="presParOf" srcId="{9C675A6A-2C99-4641-957E-E3DBC6BF3EC0}" destId="{E7EA690D-47A3-4C6D-A1DF-3CDB253C102A}" srcOrd="2" destOrd="0" presId="urn:microsoft.com/office/officeart/2005/8/layout/cycle2"/>
    <dgm:cxn modelId="{99362FE0-F1C9-4787-B586-0570F4A9A61D}" type="presParOf" srcId="{9C675A6A-2C99-4641-957E-E3DBC6BF3EC0}" destId="{653A4DC6-BF33-45BB-B496-C930281B4438}" srcOrd="3" destOrd="0" presId="urn:microsoft.com/office/officeart/2005/8/layout/cycle2"/>
    <dgm:cxn modelId="{2696E333-A847-49B6-9373-4129BD8B14CE}" type="presParOf" srcId="{653A4DC6-BF33-45BB-B496-C930281B4438}" destId="{C240E84F-BFD6-4F64-BF73-7688ED9172B4}" srcOrd="0" destOrd="0" presId="urn:microsoft.com/office/officeart/2005/8/layout/cycle2"/>
    <dgm:cxn modelId="{65040704-A126-4CE2-AC67-2B3EE55FB079}" type="presParOf" srcId="{9C675A6A-2C99-4641-957E-E3DBC6BF3EC0}" destId="{151A5FE4-8C90-4B10-9E41-19D01EA50F1E}" srcOrd="4" destOrd="0" presId="urn:microsoft.com/office/officeart/2005/8/layout/cycle2"/>
    <dgm:cxn modelId="{0AAF7E03-8671-4068-9D02-D0225231DCB5}" type="presParOf" srcId="{9C675A6A-2C99-4641-957E-E3DBC6BF3EC0}" destId="{C86ABB2F-A2BD-4DA6-B280-51E3612292FB}" srcOrd="5" destOrd="0" presId="urn:microsoft.com/office/officeart/2005/8/layout/cycle2"/>
    <dgm:cxn modelId="{476BAF6F-8B6E-4549-BFD7-ECFD1D0C93A5}" type="presParOf" srcId="{C86ABB2F-A2BD-4DA6-B280-51E3612292FB}" destId="{D5CA78C8-96C6-4497-8257-7C3407D112A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DE7553-1440-40AB-85DE-A796F13B3B93}" type="doc">
      <dgm:prSet loTypeId="urn:microsoft.com/office/officeart/2005/8/layout/matrix1" loCatId="matrix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E97D9A-BA52-487E-B405-998D0254BD6F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 smtClean="0">
              <a:solidFill>
                <a:schemeClr val="bg1"/>
              </a:solidFill>
            </a:rPr>
            <a:t>Метод визуализации</a:t>
          </a:r>
          <a:endParaRPr lang="ru-RU" sz="2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2CD2894C-739E-4E32-A214-614B7D3D7DF5}" type="parTrans" cxnId="{E74FE532-CB88-4947-ADBF-0F52E8A8DCAC}">
      <dgm:prSet/>
      <dgm:spPr/>
      <dgm:t>
        <a:bodyPr/>
        <a:lstStyle/>
        <a:p>
          <a:endParaRPr lang="ru-RU"/>
        </a:p>
      </dgm:t>
    </dgm:pt>
    <dgm:pt modelId="{AA51D2F2-3A0F-4EC7-9672-E1AAB3549FCB}" type="sibTrans" cxnId="{E74FE532-CB88-4947-ADBF-0F52E8A8DCAC}">
      <dgm:prSet/>
      <dgm:spPr/>
      <dgm:t>
        <a:bodyPr/>
        <a:lstStyle/>
        <a:p>
          <a:endParaRPr lang="ru-RU"/>
        </a:p>
      </dgm:t>
    </dgm:pt>
    <dgm:pt modelId="{62B589AA-8577-41BC-9002-46326711685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100" dirty="0" smtClean="0">
            <a:solidFill>
              <a:srgbClr val="000099"/>
            </a:solidFill>
            <a:latin typeface="Arial" pitchFamily="34" charset="0"/>
            <a:cs typeface="Arial" pitchFamily="34" charset="0"/>
          </a:endParaRPr>
        </a:p>
        <a:p>
          <a:r>
            <a:rPr lang="ru-RU" sz="20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Повышает способность к саморегуляции</a:t>
          </a:r>
          <a:endParaRPr lang="ru-RU" sz="2000" dirty="0"/>
        </a:p>
      </dgm:t>
    </dgm:pt>
    <dgm:pt modelId="{66FF3966-B2DE-4E43-9D1D-F1F9970F556C}" type="parTrans" cxnId="{08A10CC1-4C59-41AD-B1D9-238517DD7CA3}">
      <dgm:prSet/>
      <dgm:spPr/>
      <dgm:t>
        <a:bodyPr/>
        <a:lstStyle/>
        <a:p>
          <a:endParaRPr lang="ru-RU"/>
        </a:p>
      </dgm:t>
    </dgm:pt>
    <dgm:pt modelId="{EE3BA83A-4D62-49A9-9366-CD9FB31A5036}" type="sibTrans" cxnId="{08A10CC1-4C59-41AD-B1D9-238517DD7CA3}">
      <dgm:prSet/>
      <dgm:spPr/>
      <dgm:t>
        <a:bodyPr/>
        <a:lstStyle/>
        <a:p>
          <a:endParaRPr lang="ru-RU"/>
        </a:p>
      </dgm:t>
    </dgm:pt>
    <dgm:pt modelId="{12561F3F-A43B-450A-83C2-6A02179FF22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100" dirty="0" smtClean="0">
            <a:solidFill>
              <a:srgbClr val="000099"/>
            </a:solidFill>
            <a:latin typeface="Arial" pitchFamily="34" charset="0"/>
            <a:cs typeface="Arial" pitchFamily="34" charset="0"/>
          </a:endParaRPr>
        </a:p>
        <a:p>
          <a:r>
            <a:rPr lang="ru-RU" sz="20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Редуцирует психологическое напряжение и тревожность</a:t>
          </a:r>
          <a:endParaRPr lang="ru-RU" sz="2000" dirty="0"/>
        </a:p>
      </dgm:t>
    </dgm:pt>
    <dgm:pt modelId="{37C4626A-7C6D-43EE-8D3D-D163053C1ED5}" type="parTrans" cxnId="{CA19C30D-0189-4C5F-B47A-F4D7D08370ED}">
      <dgm:prSet/>
      <dgm:spPr/>
      <dgm:t>
        <a:bodyPr/>
        <a:lstStyle/>
        <a:p>
          <a:endParaRPr lang="ru-RU"/>
        </a:p>
      </dgm:t>
    </dgm:pt>
    <dgm:pt modelId="{489469A3-27FF-40F7-9066-9369BC6279B9}" type="sibTrans" cxnId="{CA19C30D-0189-4C5F-B47A-F4D7D08370ED}">
      <dgm:prSet/>
      <dgm:spPr/>
      <dgm:t>
        <a:bodyPr/>
        <a:lstStyle/>
        <a:p>
          <a:endParaRPr lang="ru-RU"/>
        </a:p>
      </dgm:t>
    </dgm:pt>
    <dgm:pt modelId="{FA2A7AAA-D43D-4252-BBFB-41FF59DE91E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Помогает подготовиться к дальнейшему обучению в школе</a:t>
          </a:r>
          <a:endParaRPr lang="ru-RU" sz="2000" dirty="0"/>
        </a:p>
      </dgm:t>
    </dgm:pt>
    <dgm:pt modelId="{88224639-4F15-465F-A14E-CFF440F40BCD}" type="parTrans" cxnId="{495CBC46-0D3D-4A81-9D4B-6D8BF2502F48}">
      <dgm:prSet/>
      <dgm:spPr/>
      <dgm:t>
        <a:bodyPr/>
        <a:lstStyle/>
        <a:p>
          <a:endParaRPr lang="ru-RU"/>
        </a:p>
      </dgm:t>
    </dgm:pt>
    <dgm:pt modelId="{C015207E-41D6-4F1A-B454-F0E977C69392}" type="sibTrans" cxnId="{495CBC46-0D3D-4A81-9D4B-6D8BF2502F48}">
      <dgm:prSet/>
      <dgm:spPr/>
      <dgm:t>
        <a:bodyPr/>
        <a:lstStyle/>
        <a:p>
          <a:endParaRPr lang="ru-RU"/>
        </a:p>
      </dgm:t>
    </dgm:pt>
    <dgm:pt modelId="{48FBED62-3E58-4E38-93F4-CAC98C37CEBC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Структурирует мышление, приводит к пониманию последовательности жизненных событий</a:t>
          </a:r>
          <a:endParaRPr lang="ru-RU" sz="2000" dirty="0"/>
        </a:p>
      </dgm:t>
    </dgm:pt>
    <dgm:pt modelId="{2D4929E5-FA57-4A11-829A-0723EFF24C73}" type="parTrans" cxnId="{9B5AC4F4-D2D6-43EF-BE4B-F9665A3D003F}">
      <dgm:prSet/>
      <dgm:spPr/>
      <dgm:t>
        <a:bodyPr/>
        <a:lstStyle/>
        <a:p>
          <a:endParaRPr lang="ru-RU"/>
        </a:p>
      </dgm:t>
    </dgm:pt>
    <dgm:pt modelId="{92E6C925-0B8C-45C6-8B7B-3FA2C521FED4}" type="sibTrans" cxnId="{9B5AC4F4-D2D6-43EF-BE4B-F9665A3D003F}">
      <dgm:prSet/>
      <dgm:spPr/>
      <dgm:t>
        <a:bodyPr/>
        <a:lstStyle/>
        <a:p>
          <a:endParaRPr lang="ru-RU"/>
        </a:p>
      </dgm:t>
    </dgm:pt>
    <dgm:pt modelId="{D40E8B73-F8F0-4926-A99B-19923DA153CD}" type="pres">
      <dgm:prSet presAssocID="{51DE7553-1440-40AB-85DE-A796F13B3B9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63BD7F-C26D-4DC8-B5E8-F9A6721D7880}" type="pres">
      <dgm:prSet presAssocID="{51DE7553-1440-40AB-85DE-A796F13B3B93}" presName="matrix" presStyleCnt="0"/>
      <dgm:spPr/>
    </dgm:pt>
    <dgm:pt modelId="{3F9CDD2D-C68A-44EA-B711-10CFC95CD050}" type="pres">
      <dgm:prSet presAssocID="{51DE7553-1440-40AB-85DE-A796F13B3B93}" presName="tile1" presStyleLbl="node1" presStyleIdx="0" presStyleCnt="4"/>
      <dgm:spPr/>
      <dgm:t>
        <a:bodyPr/>
        <a:lstStyle/>
        <a:p>
          <a:endParaRPr lang="ru-RU"/>
        </a:p>
      </dgm:t>
    </dgm:pt>
    <dgm:pt modelId="{2CE99AC5-4A00-4187-8F8D-AAC1696DB1F5}" type="pres">
      <dgm:prSet presAssocID="{51DE7553-1440-40AB-85DE-A796F13B3B9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0E462-705C-454F-B2F3-F8DC413C38E9}" type="pres">
      <dgm:prSet presAssocID="{51DE7553-1440-40AB-85DE-A796F13B3B93}" presName="tile2" presStyleLbl="node1" presStyleIdx="1" presStyleCnt="4"/>
      <dgm:spPr/>
      <dgm:t>
        <a:bodyPr/>
        <a:lstStyle/>
        <a:p>
          <a:endParaRPr lang="ru-RU"/>
        </a:p>
      </dgm:t>
    </dgm:pt>
    <dgm:pt modelId="{D680B879-B7BD-467C-9D00-A357463A3984}" type="pres">
      <dgm:prSet presAssocID="{51DE7553-1440-40AB-85DE-A796F13B3B9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CE935C-B403-4FCB-AE7E-83FB68A38DCC}" type="pres">
      <dgm:prSet presAssocID="{51DE7553-1440-40AB-85DE-A796F13B3B93}" presName="tile3" presStyleLbl="node1" presStyleIdx="2" presStyleCnt="4"/>
      <dgm:spPr/>
      <dgm:t>
        <a:bodyPr/>
        <a:lstStyle/>
        <a:p>
          <a:endParaRPr lang="ru-RU"/>
        </a:p>
      </dgm:t>
    </dgm:pt>
    <dgm:pt modelId="{B6056DE7-78A2-4BE6-B79C-3FEFBCB25129}" type="pres">
      <dgm:prSet presAssocID="{51DE7553-1440-40AB-85DE-A796F13B3B9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7C6056-B628-40D5-B825-C8E864F9537A}" type="pres">
      <dgm:prSet presAssocID="{51DE7553-1440-40AB-85DE-A796F13B3B93}" presName="tile4" presStyleLbl="node1" presStyleIdx="3" presStyleCnt="4"/>
      <dgm:spPr/>
      <dgm:t>
        <a:bodyPr/>
        <a:lstStyle/>
        <a:p>
          <a:endParaRPr lang="ru-RU"/>
        </a:p>
      </dgm:t>
    </dgm:pt>
    <dgm:pt modelId="{65EF7947-4BBA-402E-AD2F-077C9875E4EA}" type="pres">
      <dgm:prSet presAssocID="{51DE7553-1440-40AB-85DE-A796F13B3B9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63E9C-CE0F-4523-9FC5-7D81B2D16D73}" type="pres">
      <dgm:prSet presAssocID="{51DE7553-1440-40AB-85DE-A796F13B3B93}" presName="centerTile" presStyleLbl="fgShp" presStyleIdx="0" presStyleCnt="1" custScaleX="125998" custScaleY="9922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A998DBC-AFEE-4EA3-B62C-0EA35EE4CB31}" type="presOf" srcId="{51DE7553-1440-40AB-85DE-A796F13B3B93}" destId="{D40E8B73-F8F0-4926-A99B-19923DA153CD}" srcOrd="0" destOrd="0" presId="urn:microsoft.com/office/officeart/2005/8/layout/matrix1"/>
    <dgm:cxn modelId="{2FA90083-C889-4F52-91E6-CBDA10AF2359}" type="presOf" srcId="{FA2A7AAA-D43D-4252-BBFB-41FF59DE91E8}" destId="{3ACE935C-B403-4FCB-AE7E-83FB68A38DCC}" srcOrd="0" destOrd="0" presId="urn:microsoft.com/office/officeart/2005/8/layout/matrix1"/>
    <dgm:cxn modelId="{A3B14A2B-BB78-4C68-99F9-9DCC2D48AC45}" type="presOf" srcId="{48FBED62-3E58-4E38-93F4-CAC98C37CEBC}" destId="{65EF7947-4BBA-402E-AD2F-077C9875E4EA}" srcOrd="1" destOrd="0" presId="urn:microsoft.com/office/officeart/2005/8/layout/matrix1"/>
    <dgm:cxn modelId="{E74FE532-CB88-4947-ADBF-0F52E8A8DCAC}" srcId="{51DE7553-1440-40AB-85DE-A796F13B3B93}" destId="{DDE97D9A-BA52-487E-B405-998D0254BD6F}" srcOrd="0" destOrd="0" parTransId="{2CD2894C-739E-4E32-A214-614B7D3D7DF5}" sibTransId="{AA51D2F2-3A0F-4EC7-9672-E1AAB3549FCB}"/>
    <dgm:cxn modelId="{BF446A96-CA03-46AE-AFFA-CE5360F904A0}" type="presOf" srcId="{48FBED62-3E58-4E38-93F4-CAC98C37CEBC}" destId="{E47C6056-B628-40D5-B825-C8E864F9537A}" srcOrd="0" destOrd="0" presId="urn:microsoft.com/office/officeart/2005/8/layout/matrix1"/>
    <dgm:cxn modelId="{495CBC46-0D3D-4A81-9D4B-6D8BF2502F48}" srcId="{DDE97D9A-BA52-487E-B405-998D0254BD6F}" destId="{FA2A7AAA-D43D-4252-BBFB-41FF59DE91E8}" srcOrd="2" destOrd="0" parTransId="{88224639-4F15-465F-A14E-CFF440F40BCD}" sibTransId="{C015207E-41D6-4F1A-B454-F0E977C69392}"/>
    <dgm:cxn modelId="{08A10CC1-4C59-41AD-B1D9-238517DD7CA3}" srcId="{DDE97D9A-BA52-487E-B405-998D0254BD6F}" destId="{62B589AA-8577-41BC-9002-463267116854}" srcOrd="0" destOrd="0" parTransId="{66FF3966-B2DE-4E43-9D1D-F1F9970F556C}" sibTransId="{EE3BA83A-4D62-49A9-9366-CD9FB31A5036}"/>
    <dgm:cxn modelId="{9B5AC4F4-D2D6-43EF-BE4B-F9665A3D003F}" srcId="{DDE97D9A-BA52-487E-B405-998D0254BD6F}" destId="{48FBED62-3E58-4E38-93F4-CAC98C37CEBC}" srcOrd="3" destOrd="0" parTransId="{2D4929E5-FA57-4A11-829A-0723EFF24C73}" sibTransId="{92E6C925-0B8C-45C6-8B7B-3FA2C521FED4}"/>
    <dgm:cxn modelId="{1137AB3D-E93B-44DF-912D-E75503BAE034}" type="presOf" srcId="{12561F3F-A43B-450A-83C2-6A02179FF227}" destId="{84C0E462-705C-454F-B2F3-F8DC413C38E9}" srcOrd="0" destOrd="0" presId="urn:microsoft.com/office/officeart/2005/8/layout/matrix1"/>
    <dgm:cxn modelId="{47E9459F-2ECF-4DB9-9B86-99DC4C5E5172}" type="presOf" srcId="{12561F3F-A43B-450A-83C2-6A02179FF227}" destId="{D680B879-B7BD-467C-9D00-A357463A3984}" srcOrd="1" destOrd="0" presId="urn:microsoft.com/office/officeart/2005/8/layout/matrix1"/>
    <dgm:cxn modelId="{28B3D87E-435E-4F0D-9BEF-91AE7D3FFFA0}" type="presOf" srcId="{62B589AA-8577-41BC-9002-463267116854}" destId="{3F9CDD2D-C68A-44EA-B711-10CFC95CD050}" srcOrd="0" destOrd="0" presId="urn:microsoft.com/office/officeart/2005/8/layout/matrix1"/>
    <dgm:cxn modelId="{76808C9C-AC87-451F-80E5-B6AD68F631CD}" type="presOf" srcId="{FA2A7AAA-D43D-4252-BBFB-41FF59DE91E8}" destId="{B6056DE7-78A2-4BE6-B79C-3FEFBCB25129}" srcOrd="1" destOrd="0" presId="urn:microsoft.com/office/officeart/2005/8/layout/matrix1"/>
    <dgm:cxn modelId="{FE0EA1A4-184C-4CFA-976C-2A9D64B85492}" type="presOf" srcId="{DDE97D9A-BA52-487E-B405-998D0254BD6F}" destId="{02E63E9C-CE0F-4523-9FC5-7D81B2D16D73}" srcOrd="0" destOrd="0" presId="urn:microsoft.com/office/officeart/2005/8/layout/matrix1"/>
    <dgm:cxn modelId="{CA19C30D-0189-4C5F-B47A-F4D7D08370ED}" srcId="{DDE97D9A-BA52-487E-B405-998D0254BD6F}" destId="{12561F3F-A43B-450A-83C2-6A02179FF227}" srcOrd="1" destOrd="0" parTransId="{37C4626A-7C6D-43EE-8D3D-D163053C1ED5}" sibTransId="{489469A3-27FF-40F7-9066-9369BC6279B9}"/>
    <dgm:cxn modelId="{FEFC0B28-8E56-4BDE-8E60-9C7AF76BA689}" type="presOf" srcId="{62B589AA-8577-41BC-9002-463267116854}" destId="{2CE99AC5-4A00-4187-8F8D-AAC1696DB1F5}" srcOrd="1" destOrd="0" presId="urn:microsoft.com/office/officeart/2005/8/layout/matrix1"/>
    <dgm:cxn modelId="{4D113294-279A-453C-9CBA-2E4955D95294}" type="presParOf" srcId="{D40E8B73-F8F0-4926-A99B-19923DA153CD}" destId="{1563BD7F-C26D-4DC8-B5E8-F9A6721D7880}" srcOrd="0" destOrd="0" presId="urn:microsoft.com/office/officeart/2005/8/layout/matrix1"/>
    <dgm:cxn modelId="{BD016F17-75AC-479B-B327-FB1FC02F4E2D}" type="presParOf" srcId="{1563BD7F-C26D-4DC8-B5E8-F9A6721D7880}" destId="{3F9CDD2D-C68A-44EA-B711-10CFC95CD050}" srcOrd="0" destOrd="0" presId="urn:microsoft.com/office/officeart/2005/8/layout/matrix1"/>
    <dgm:cxn modelId="{EBF1820A-47FD-431B-BBBB-E945378D83AE}" type="presParOf" srcId="{1563BD7F-C26D-4DC8-B5E8-F9A6721D7880}" destId="{2CE99AC5-4A00-4187-8F8D-AAC1696DB1F5}" srcOrd="1" destOrd="0" presId="urn:microsoft.com/office/officeart/2005/8/layout/matrix1"/>
    <dgm:cxn modelId="{EBBEF514-7179-4AFC-B32B-CC8EF0E52D15}" type="presParOf" srcId="{1563BD7F-C26D-4DC8-B5E8-F9A6721D7880}" destId="{84C0E462-705C-454F-B2F3-F8DC413C38E9}" srcOrd="2" destOrd="0" presId="urn:microsoft.com/office/officeart/2005/8/layout/matrix1"/>
    <dgm:cxn modelId="{FF01BD6E-E302-4BBC-AB2E-9112AB4DC6C3}" type="presParOf" srcId="{1563BD7F-C26D-4DC8-B5E8-F9A6721D7880}" destId="{D680B879-B7BD-467C-9D00-A357463A3984}" srcOrd="3" destOrd="0" presId="urn:microsoft.com/office/officeart/2005/8/layout/matrix1"/>
    <dgm:cxn modelId="{79590A58-A057-48A9-BBE3-729994E42D91}" type="presParOf" srcId="{1563BD7F-C26D-4DC8-B5E8-F9A6721D7880}" destId="{3ACE935C-B403-4FCB-AE7E-83FB68A38DCC}" srcOrd="4" destOrd="0" presId="urn:microsoft.com/office/officeart/2005/8/layout/matrix1"/>
    <dgm:cxn modelId="{9DCDC079-7032-4D16-BC80-B4C1BC836DC7}" type="presParOf" srcId="{1563BD7F-C26D-4DC8-B5E8-F9A6721D7880}" destId="{B6056DE7-78A2-4BE6-B79C-3FEFBCB25129}" srcOrd="5" destOrd="0" presId="urn:microsoft.com/office/officeart/2005/8/layout/matrix1"/>
    <dgm:cxn modelId="{AD1C1CF9-2127-4CCE-9D49-8ED7A6B2C180}" type="presParOf" srcId="{1563BD7F-C26D-4DC8-B5E8-F9A6721D7880}" destId="{E47C6056-B628-40D5-B825-C8E864F9537A}" srcOrd="6" destOrd="0" presId="urn:microsoft.com/office/officeart/2005/8/layout/matrix1"/>
    <dgm:cxn modelId="{68F6C77A-3012-45D4-B28D-8527DE3506BB}" type="presParOf" srcId="{1563BD7F-C26D-4DC8-B5E8-F9A6721D7880}" destId="{65EF7947-4BBA-402E-AD2F-077C9875E4EA}" srcOrd="7" destOrd="0" presId="urn:microsoft.com/office/officeart/2005/8/layout/matrix1"/>
    <dgm:cxn modelId="{05F6195D-72B1-45AC-BC21-B5DCCDCF704C}" type="presParOf" srcId="{D40E8B73-F8F0-4926-A99B-19923DA153CD}" destId="{02E63E9C-CE0F-4523-9FC5-7D81B2D16D7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1494A1-1F5E-40F9-A9C3-9C6FE19B342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2C3E8A-825F-4A15-85D4-E3B09D9F064F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Этапы введения визуального расписания  </a:t>
          </a:r>
          <a:endParaRPr lang="ru-RU" sz="2400" dirty="0">
            <a:solidFill>
              <a:schemeClr val="bg1"/>
            </a:solidFill>
          </a:endParaRPr>
        </a:p>
      </dgm:t>
    </dgm:pt>
    <dgm:pt modelId="{FCD67B16-EEA3-4BAF-B7FA-A0F3EE2F22AD}" type="parTrans" cxnId="{07FADB8E-718B-46DF-9729-940922A711E1}">
      <dgm:prSet/>
      <dgm:spPr/>
      <dgm:t>
        <a:bodyPr/>
        <a:lstStyle/>
        <a:p>
          <a:endParaRPr lang="ru-RU"/>
        </a:p>
      </dgm:t>
    </dgm:pt>
    <dgm:pt modelId="{58FC6831-0950-4A7A-8374-2E59384C1D5A}" type="sibTrans" cxnId="{07FADB8E-718B-46DF-9729-940922A711E1}">
      <dgm:prSet/>
      <dgm:spPr/>
      <dgm:t>
        <a:bodyPr/>
        <a:lstStyle/>
        <a:p>
          <a:endParaRPr lang="ru-RU"/>
        </a:p>
      </dgm:t>
    </dgm:pt>
    <dgm:pt modelId="{687C9D6F-9A0A-4BB8-8038-F052925511A5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Выработка навыка соотнесения картинки с предметом по алгоритму</a:t>
          </a:r>
          <a:endParaRPr lang="ru-RU" sz="2000" dirty="0"/>
        </a:p>
      </dgm:t>
    </dgm:pt>
    <dgm:pt modelId="{74F8F98A-D457-46BE-8D2B-EE92945C7A73}" type="parTrans" cxnId="{9413720E-00DD-4A45-84E9-42274F23F1EE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2BF021F6-AC1D-40CD-AF6B-E7A674371CD9}" type="sibTrans" cxnId="{9413720E-00DD-4A45-84E9-42274F23F1EE}">
      <dgm:prSet/>
      <dgm:spPr/>
      <dgm:t>
        <a:bodyPr/>
        <a:lstStyle/>
        <a:p>
          <a:endParaRPr lang="ru-RU"/>
        </a:p>
      </dgm:t>
    </dgm:pt>
    <dgm:pt modelId="{7E1A096D-E35A-436E-B6EE-9303505565DB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Составление расписания с карточками</a:t>
          </a:r>
          <a:endParaRPr lang="ru-RU" sz="2000" dirty="0"/>
        </a:p>
      </dgm:t>
    </dgm:pt>
    <dgm:pt modelId="{7224EEF6-8E2B-4378-9C9C-E0D583A4BA2C}" type="parTrans" cxnId="{5E50D8FB-880A-48D6-A559-E9AA2A673DF4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12F4448E-C625-4E43-8E32-1CF7A3351B58}" type="sibTrans" cxnId="{5E50D8FB-880A-48D6-A559-E9AA2A673DF4}">
      <dgm:prSet/>
      <dgm:spPr/>
      <dgm:t>
        <a:bodyPr/>
        <a:lstStyle/>
        <a:p>
          <a:endParaRPr lang="ru-RU"/>
        </a:p>
      </dgm:t>
    </dgm:pt>
    <dgm:pt modelId="{CCCBC821-E951-4AD7-A1DA-F2F946FD9833}" type="pres">
      <dgm:prSet presAssocID="{171494A1-1F5E-40F9-A9C3-9C6FE19B342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ACA9A0-8073-4877-8DA6-553004CD45B8}" type="pres">
      <dgm:prSet presAssocID="{BF2C3E8A-825F-4A15-85D4-E3B09D9F064F}" presName="root1" presStyleCnt="0"/>
      <dgm:spPr/>
    </dgm:pt>
    <dgm:pt modelId="{DBE251B7-0582-4AD9-BFDB-79656666FF25}" type="pres">
      <dgm:prSet presAssocID="{BF2C3E8A-825F-4A15-85D4-E3B09D9F064F}" presName="LevelOneTextNode" presStyleLbl="node0" presStyleIdx="0" presStyleCnt="1" custScaleX="132658" custScaleY="1730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B9C83E-0606-4DAF-9DF9-AF0FA39AC511}" type="pres">
      <dgm:prSet presAssocID="{BF2C3E8A-825F-4A15-85D4-E3B09D9F064F}" presName="level2hierChild" presStyleCnt="0"/>
      <dgm:spPr/>
    </dgm:pt>
    <dgm:pt modelId="{3957BBDC-FB28-4722-8791-F52AA5DEB466}" type="pres">
      <dgm:prSet presAssocID="{74F8F98A-D457-46BE-8D2B-EE92945C7A73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3EE49A3F-E3F6-4DD6-A72F-0E814188D9A6}" type="pres">
      <dgm:prSet presAssocID="{74F8F98A-D457-46BE-8D2B-EE92945C7A73}" presName="connTx" presStyleLbl="parChTrans1D2" presStyleIdx="0" presStyleCnt="2"/>
      <dgm:spPr/>
      <dgm:t>
        <a:bodyPr/>
        <a:lstStyle/>
        <a:p>
          <a:endParaRPr lang="ru-RU"/>
        </a:p>
      </dgm:t>
    </dgm:pt>
    <dgm:pt modelId="{F1A2E7CC-61E9-4AFB-82AD-7CA2031DC8FE}" type="pres">
      <dgm:prSet presAssocID="{687C9D6F-9A0A-4BB8-8038-F052925511A5}" presName="root2" presStyleCnt="0"/>
      <dgm:spPr/>
    </dgm:pt>
    <dgm:pt modelId="{E4433D81-53C3-4A6F-8CFA-BC90CBC80DD8}" type="pres">
      <dgm:prSet presAssocID="{687C9D6F-9A0A-4BB8-8038-F052925511A5}" presName="LevelTwoTextNode" presStyleLbl="node2" presStyleIdx="0" presStyleCnt="2" custScaleX="108105" custScaleY="122074" custLinFactNeighborX="-8878" custLinFactNeighborY="-437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047652-783F-4087-ABE5-04115424F929}" type="pres">
      <dgm:prSet presAssocID="{687C9D6F-9A0A-4BB8-8038-F052925511A5}" presName="level3hierChild" presStyleCnt="0"/>
      <dgm:spPr/>
    </dgm:pt>
    <dgm:pt modelId="{90E5484F-E76C-41B7-A808-A2E6C1C2ED9D}" type="pres">
      <dgm:prSet presAssocID="{7224EEF6-8E2B-4378-9C9C-E0D583A4BA2C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7E70D2AC-8277-4BD8-8450-986C713F7ACC}" type="pres">
      <dgm:prSet presAssocID="{7224EEF6-8E2B-4378-9C9C-E0D583A4BA2C}" presName="connTx" presStyleLbl="parChTrans1D2" presStyleIdx="1" presStyleCnt="2"/>
      <dgm:spPr/>
      <dgm:t>
        <a:bodyPr/>
        <a:lstStyle/>
        <a:p>
          <a:endParaRPr lang="ru-RU"/>
        </a:p>
      </dgm:t>
    </dgm:pt>
    <dgm:pt modelId="{FD59883D-E0CD-4058-A025-92FC051D6A37}" type="pres">
      <dgm:prSet presAssocID="{7E1A096D-E35A-436E-B6EE-9303505565DB}" presName="root2" presStyleCnt="0"/>
      <dgm:spPr/>
    </dgm:pt>
    <dgm:pt modelId="{7867B133-6779-4714-AC2D-9B7FEB9DDFF3}" type="pres">
      <dgm:prSet presAssocID="{7E1A096D-E35A-436E-B6EE-9303505565DB}" presName="LevelTwoTextNode" presStyleLbl="node2" presStyleIdx="1" presStyleCnt="2" custScaleX="108512" custScaleY="124328" custLinFactNeighborX="-6654" custLinFactNeighborY="414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66BA83-9328-4468-9B29-93CD6456CC69}" type="pres">
      <dgm:prSet presAssocID="{7E1A096D-E35A-436E-B6EE-9303505565DB}" presName="level3hierChild" presStyleCnt="0"/>
      <dgm:spPr/>
    </dgm:pt>
  </dgm:ptLst>
  <dgm:cxnLst>
    <dgm:cxn modelId="{7387FB66-17C0-4274-9011-267747DF9DFF}" type="presOf" srcId="{74F8F98A-D457-46BE-8D2B-EE92945C7A73}" destId="{3957BBDC-FB28-4722-8791-F52AA5DEB466}" srcOrd="0" destOrd="0" presId="urn:microsoft.com/office/officeart/2005/8/layout/hierarchy2"/>
    <dgm:cxn modelId="{59448133-8585-4847-97CB-0CD11DB097B7}" type="presOf" srcId="{74F8F98A-D457-46BE-8D2B-EE92945C7A73}" destId="{3EE49A3F-E3F6-4DD6-A72F-0E814188D9A6}" srcOrd="1" destOrd="0" presId="urn:microsoft.com/office/officeart/2005/8/layout/hierarchy2"/>
    <dgm:cxn modelId="{F2CC1597-4B7C-4B2F-8D09-B34598D8754C}" type="presOf" srcId="{BF2C3E8A-825F-4A15-85D4-E3B09D9F064F}" destId="{DBE251B7-0582-4AD9-BFDB-79656666FF25}" srcOrd="0" destOrd="0" presId="urn:microsoft.com/office/officeart/2005/8/layout/hierarchy2"/>
    <dgm:cxn modelId="{B0F75E6E-1483-4C8E-B07F-E1FEC0C99504}" type="presOf" srcId="{687C9D6F-9A0A-4BB8-8038-F052925511A5}" destId="{E4433D81-53C3-4A6F-8CFA-BC90CBC80DD8}" srcOrd="0" destOrd="0" presId="urn:microsoft.com/office/officeart/2005/8/layout/hierarchy2"/>
    <dgm:cxn modelId="{9413720E-00DD-4A45-84E9-42274F23F1EE}" srcId="{BF2C3E8A-825F-4A15-85D4-E3B09D9F064F}" destId="{687C9D6F-9A0A-4BB8-8038-F052925511A5}" srcOrd="0" destOrd="0" parTransId="{74F8F98A-D457-46BE-8D2B-EE92945C7A73}" sibTransId="{2BF021F6-AC1D-40CD-AF6B-E7A674371CD9}"/>
    <dgm:cxn modelId="{8EB19A6B-AD86-44D0-949F-847F5AAC138F}" type="presOf" srcId="{7224EEF6-8E2B-4378-9C9C-E0D583A4BA2C}" destId="{90E5484F-E76C-41B7-A808-A2E6C1C2ED9D}" srcOrd="0" destOrd="0" presId="urn:microsoft.com/office/officeart/2005/8/layout/hierarchy2"/>
    <dgm:cxn modelId="{5E50D8FB-880A-48D6-A559-E9AA2A673DF4}" srcId="{BF2C3E8A-825F-4A15-85D4-E3B09D9F064F}" destId="{7E1A096D-E35A-436E-B6EE-9303505565DB}" srcOrd="1" destOrd="0" parTransId="{7224EEF6-8E2B-4378-9C9C-E0D583A4BA2C}" sibTransId="{12F4448E-C625-4E43-8E32-1CF7A3351B58}"/>
    <dgm:cxn modelId="{A1D40223-6019-4E28-845B-AC072521E1B3}" type="presOf" srcId="{7E1A096D-E35A-436E-B6EE-9303505565DB}" destId="{7867B133-6779-4714-AC2D-9B7FEB9DDFF3}" srcOrd="0" destOrd="0" presId="urn:microsoft.com/office/officeart/2005/8/layout/hierarchy2"/>
    <dgm:cxn modelId="{07FADB8E-718B-46DF-9729-940922A711E1}" srcId="{171494A1-1F5E-40F9-A9C3-9C6FE19B3429}" destId="{BF2C3E8A-825F-4A15-85D4-E3B09D9F064F}" srcOrd="0" destOrd="0" parTransId="{FCD67B16-EEA3-4BAF-B7FA-A0F3EE2F22AD}" sibTransId="{58FC6831-0950-4A7A-8374-2E59384C1D5A}"/>
    <dgm:cxn modelId="{B3AC070C-42C9-4CCA-8952-860753230795}" type="presOf" srcId="{7224EEF6-8E2B-4378-9C9C-E0D583A4BA2C}" destId="{7E70D2AC-8277-4BD8-8450-986C713F7ACC}" srcOrd="1" destOrd="0" presId="urn:microsoft.com/office/officeart/2005/8/layout/hierarchy2"/>
    <dgm:cxn modelId="{0B31245F-DEDE-4464-973A-BBBF38665F0B}" type="presOf" srcId="{171494A1-1F5E-40F9-A9C3-9C6FE19B3429}" destId="{CCCBC821-E951-4AD7-A1DA-F2F946FD9833}" srcOrd="0" destOrd="0" presId="urn:microsoft.com/office/officeart/2005/8/layout/hierarchy2"/>
    <dgm:cxn modelId="{D45349BA-9C41-40D7-9428-DB34F9EC048D}" type="presParOf" srcId="{CCCBC821-E951-4AD7-A1DA-F2F946FD9833}" destId="{81ACA9A0-8073-4877-8DA6-553004CD45B8}" srcOrd="0" destOrd="0" presId="urn:microsoft.com/office/officeart/2005/8/layout/hierarchy2"/>
    <dgm:cxn modelId="{4BB9D018-3475-4DC6-B24D-140A1A927E4A}" type="presParOf" srcId="{81ACA9A0-8073-4877-8DA6-553004CD45B8}" destId="{DBE251B7-0582-4AD9-BFDB-79656666FF25}" srcOrd="0" destOrd="0" presId="urn:microsoft.com/office/officeart/2005/8/layout/hierarchy2"/>
    <dgm:cxn modelId="{E4AA4E28-F385-4B3D-B54C-668AC5FD278A}" type="presParOf" srcId="{81ACA9A0-8073-4877-8DA6-553004CD45B8}" destId="{51B9C83E-0606-4DAF-9DF9-AF0FA39AC511}" srcOrd="1" destOrd="0" presId="urn:microsoft.com/office/officeart/2005/8/layout/hierarchy2"/>
    <dgm:cxn modelId="{969F89B9-FD00-4202-9862-482AFA84E4CC}" type="presParOf" srcId="{51B9C83E-0606-4DAF-9DF9-AF0FA39AC511}" destId="{3957BBDC-FB28-4722-8791-F52AA5DEB466}" srcOrd="0" destOrd="0" presId="urn:microsoft.com/office/officeart/2005/8/layout/hierarchy2"/>
    <dgm:cxn modelId="{09AA3C8F-18F0-4D3F-9389-DF2479977127}" type="presParOf" srcId="{3957BBDC-FB28-4722-8791-F52AA5DEB466}" destId="{3EE49A3F-E3F6-4DD6-A72F-0E814188D9A6}" srcOrd="0" destOrd="0" presId="urn:microsoft.com/office/officeart/2005/8/layout/hierarchy2"/>
    <dgm:cxn modelId="{1AE17594-277E-4D14-8BD4-3C9619EAB7BB}" type="presParOf" srcId="{51B9C83E-0606-4DAF-9DF9-AF0FA39AC511}" destId="{F1A2E7CC-61E9-4AFB-82AD-7CA2031DC8FE}" srcOrd="1" destOrd="0" presId="urn:microsoft.com/office/officeart/2005/8/layout/hierarchy2"/>
    <dgm:cxn modelId="{A02D5153-BA77-419D-AD76-1DF910E29D15}" type="presParOf" srcId="{F1A2E7CC-61E9-4AFB-82AD-7CA2031DC8FE}" destId="{E4433D81-53C3-4A6F-8CFA-BC90CBC80DD8}" srcOrd="0" destOrd="0" presId="urn:microsoft.com/office/officeart/2005/8/layout/hierarchy2"/>
    <dgm:cxn modelId="{08D0853E-B0B4-44FE-AA0F-2F727106E467}" type="presParOf" srcId="{F1A2E7CC-61E9-4AFB-82AD-7CA2031DC8FE}" destId="{B4047652-783F-4087-ABE5-04115424F929}" srcOrd="1" destOrd="0" presId="urn:microsoft.com/office/officeart/2005/8/layout/hierarchy2"/>
    <dgm:cxn modelId="{6D99642B-5390-4232-A23F-EA91FD300CA4}" type="presParOf" srcId="{51B9C83E-0606-4DAF-9DF9-AF0FA39AC511}" destId="{90E5484F-E76C-41B7-A808-A2E6C1C2ED9D}" srcOrd="2" destOrd="0" presId="urn:microsoft.com/office/officeart/2005/8/layout/hierarchy2"/>
    <dgm:cxn modelId="{1F1CFD6E-206B-4081-9D8E-293063672FD7}" type="presParOf" srcId="{90E5484F-E76C-41B7-A808-A2E6C1C2ED9D}" destId="{7E70D2AC-8277-4BD8-8450-986C713F7ACC}" srcOrd="0" destOrd="0" presId="urn:microsoft.com/office/officeart/2005/8/layout/hierarchy2"/>
    <dgm:cxn modelId="{669018B8-CCF4-48CA-9625-E435A009B62A}" type="presParOf" srcId="{51B9C83E-0606-4DAF-9DF9-AF0FA39AC511}" destId="{FD59883D-E0CD-4058-A025-92FC051D6A37}" srcOrd="3" destOrd="0" presId="urn:microsoft.com/office/officeart/2005/8/layout/hierarchy2"/>
    <dgm:cxn modelId="{22E00204-8145-47A8-A264-AD94A9FA568E}" type="presParOf" srcId="{FD59883D-E0CD-4058-A025-92FC051D6A37}" destId="{7867B133-6779-4714-AC2D-9B7FEB9DDFF3}" srcOrd="0" destOrd="0" presId="urn:microsoft.com/office/officeart/2005/8/layout/hierarchy2"/>
    <dgm:cxn modelId="{917F38BA-80BA-4F0F-A75B-1A58E69ECBA5}" type="presParOf" srcId="{FD59883D-E0CD-4058-A025-92FC051D6A37}" destId="{1C66BA83-9328-4468-9B29-93CD6456CC6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6A9544-A04A-47AB-9486-276DB9E38E3E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09AD72-3549-4FE8-B242-13EFDD448B1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rgbClr val="000099"/>
              </a:solidFill>
              <a:latin typeface="Arial" pitchFamily="34" charset="0"/>
              <a:ea typeface="+mn-ea"/>
              <a:cs typeface="Arial" pitchFamily="34" charset="0"/>
            </a:rPr>
            <a:t>Стимулирование ориентировочной активности, привлекая внимание ребенка к предметам и явлениям</a:t>
          </a:r>
          <a:endParaRPr lang="ru-RU" sz="1800" dirty="0"/>
        </a:p>
      </dgm:t>
    </dgm:pt>
    <dgm:pt modelId="{8515E247-D120-4E51-8DB2-1DBABDFF4A8A}" type="parTrans" cxnId="{3A8C78CA-E1E6-461F-8313-562DBFF5FA35}">
      <dgm:prSet/>
      <dgm:spPr/>
      <dgm:t>
        <a:bodyPr/>
        <a:lstStyle/>
        <a:p>
          <a:endParaRPr lang="ru-RU"/>
        </a:p>
      </dgm:t>
    </dgm:pt>
    <dgm:pt modelId="{BE30B606-5208-4865-AA03-93FAC24243FC}" type="sibTrans" cxnId="{3A8C78CA-E1E6-461F-8313-562DBFF5FA35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3FBDEC3D-2335-4E9B-BAA4-46361225B904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rgbClr val="000099"/>
              </a:solidFill>
              <a:latin typeface="Arial" pitchFamily="34" charset="0"/>
              <a:ea typeface="+mn-ea"/>
              <a:cs typeface="Arial" pitchFamily="34" charset="0"/>
            </a:rPr>
            <a:t>Совершенствование навыка фиксации взгляда на объекте, прослеживания за его перемещением в малом пространстве</a:t>
          </a:r>
          <a:endParaRPr lang="ru-RU" sz="1800" dirty="0"/>
        </a:p>
      </dgm:t>
    </dgm:pt>
    <dgm:pt modelId="{D798E8D0-B07D-4FD6-9EBF-EA5749527EAB}" type="parTrans" cxnId="{AAB1FDA8-91EA-42FE-A888-950D6B6FD40F}">
      <dgm:prSet/>
      <dgm:spPr/>
      <dgm:t>
        <a:bodyPr/>
        <a:lstStyle/>
        <a:p>
          <a:endParaRPr lang="ru-RU"/>
        </a:p>
      </dgm:t>
    </dgm:pt>
    <dgm:pt modelId="{B5513341-27A3-408A-AD6B-1FBD7B2770D3}" type="sibTrans" cxnId="{AAB1FDA8-91EA-42FE-A888-950D6B6FD40F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13594C95-F2EE-4498-914A-4193644CC39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rgbClr val="000099"/>
              </a:solidFill>
              <a:latin typeface="Arial" pitchFamily="34" charset="0"/>
              <a:ea typeface="+mn-ea"/>
              <a:cs typeface="Arial" pitchFamily="34" charset="0"/>
            </a:rPr>
            <a:t>Запоминание названий знакомых ребенку игрушек и окружающих предметов, находящихся в определенном месте</a:t>
          </a:r>
          <a:endParaRPr lang="ru-RU" sz="1800" dirty="0"/>
        </a:p>
      </dgm:t>
    </dgm:pt>
    <dgm:pt modelId="{D065766D-ECCC-4430-A86C-973A839412D6}" type="parTrans" cxnId="{5E6A6934-BEFA-45AA-8545-D77B1F2D7024}">
      <dgm:prSet/>
      <dgm:spPr/>
      <dgm:t>
        <a:bodyPr/>
        <a:lstStyle/>
        <a:p>
          <a:endParaRPr lang="ru-RU"/>
        </a:p>
      </dgm:t>
    </dgm:pt>
    <dgm:pt modelId="{EF3DD91D-DD29-4B53-84D7-73642C730633}" type="sibTrans" cxnId="{5E6A6934-BEFA-45AA-8545-D77B1F2D7024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A9AE5521-3596-46BA-A457-F35FA0E9494B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rgbClr val="000099"/>
              </a:solidFill>
              <a:latin typeface="Arial" pitchFamily="34" charset="0"/>
              <a:ea typeface="+mn-ea"/>
              <a:cs typeface="Arial" pitchFamily="34" charset="0"/>
            </a:rPr>
            <a:t>Запоминание названий игрушек и окружающих предметов вне зависимости от места их расположения</a:t>
          </a:r>
          <a:endParaRPr lang="ru-RU" sz="1800" dirty="0"/>
        </a:p>
      </dgm:t>
    </dgm:pt>
    <dgm:pt modelId="{1A824252-88D7-4D85-A00E-7C5951A857A3}" type="parTrans" cxnId="{F62895DB-71CD-412A-8AF7-3E423C68BE05}">
      <dgm:prSet/>
      <dgm:spPr/>
      <dgm:t>
        <a:bodyPr/>
        <a:lstStyle/>
        <a:p>
          <a:endParaRPr lang="ru-RU"/>
        </a:p>
      </dgm:t>
    </dgm:pt>
    <dgm:pt modelId="{8C8C5D0D-E471-433B-8444-1F66169C6B1F}" type="sibTrans" cxnId="{F62895DB-71CD-412A-8AF7-3E423C68BE05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88D6A115-7842-4BF3-A5C1-22E1816758E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rgbClr val="000099"/>
              </a:solidFill>
              <a:latin typeface="Arial" pitchFamily="34" charset="0"/>
              <a:ea typeface="+mn-ea"/>
              <a:cs typeface="Arial" pitchFamily="34" charset="0"/>
            </a:rPr>
            <a:t>Соотнесение игрушек и предметов окружающей действительности с их изображением на картинках</a:t>
          </a:r>
          <a:endParaRPr lang="ru-RU" sz="1800" dirty="0"/>
        </a:p>
      </dgm:t>
    </dgm:pt>
    <dgm:pt modelId="{AE485670-483F-49CF-B78A-C59F1459D37E}" type="parTrans" cxnId="{AD27A25F-94AF-4DAE-8DE2-9CE1191AFE9D}">
      <dgm:prSet/>
      <dgm:spPr/>
      <dgm:t>
        <a:bodyPr/>
        <a:lstStyle/>
        <a:p>
          <a:endParaRPr lang="ru-RU"/>
        </a:p>
      </dgm:t>
    </dgm:pt>
    <dgm:pt modelId="{4C644E51-54B5-4C58-B972-C9BBC3EBFB27}" type="sibTrans" cxnId="{AD27A25F-94AF-4DAE-8DE2-9CE1191AFE9D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DA95DD97-03C4-4F1D-BC6E-6CFE14D07A8E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Нахождение парных картинок</a:t>
          </a:r>
          <a:endParaRPr lang="ru-RU" sz="1800" dirty="0">
            <a:solidFill>
              <a:srgbClr val="000099"/>
            </a:solidFill>
            <a:latin typeface="Arial" pitchFamily="34" charset="0"/>
            <a:cs typeface="Arial" pitchFamily="34" charset="0"/>
          </a:endParaRPr>
        </a:p>
      </dgm:t>
    </dgm:pt>
    <dgm:pt modelId="{C9258710-CFDB-4545-A0FC-A87AD1A501BB}" type="parTrans" cxnId="{DB9B2613-3F08-4002-AAFD-0BA993DC545B}">
      <dgm:prSet/>
      <dgm:spPr/>
      <dgm:t>
        <a:bodyPr/>
        <a:lstStyle/>
        <a:p>
          <a:endParaRPr lang="ru-RU"/>
        </a:p>
      </dgm:t>
    </dgm:pt>
    <dgm:pt modelId="{0ACC5091-4EEB-4C59-9A3A-B1D876AD72DD}" type="sibTrans" cxnId="{DB9B2613-3F08-4002-AAFD-0BA993DC545B}">
      <dgm:prSet/>
      <dgm:spPr/>
      <dgm:t>
        <a:bodyPr/>
        <a:lstStyle/>
        <a:p>
          <a:endParaRPr lang="ru-RU"/>
        </a:p>
      </dgm:t>
    </dgm:pt>
    <dgm:pt modelId="{438F6B2B-8245-4B86-A4A9-8701E87EA9E8}" type="pres">
      <dgm:prSet presAssocID="{B66A9544-A04A-47AB-9486-276DB9E38E3E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4E145AC-BCB6-4F79-B20C-2725657B33FF}" type="pres">
      <dgm:prSet presAssocID="{0809AD72-3549-4FE8-B242-13EFDD448B1B}" presName="compNode" presStyleCnt="0"/>
      <dgm:spPr/>
    </dgm:pt>
    <dgm:pt modelId="{8188296D-EF2E-4394-8804-CFF795B32492}" type="pres">
      <dgm:prSet presAssocID="{0809AD72-3549-4FE8-B242-13EFDD448B1B}" presName="dummyConnPt" presStyleCnt="0"/>
      <dgm:spPr/>
    </dgm:pt>
    <dgm:pt modelId="{AA3A77F5-A379-47F1-A738-5463ADF96A60}" type="pres">
      <dgm:prSet presAssocID="{0809AD72-3549-4FE8-B242-13EFDD448B1B}" presName="node" presStyleLbl="node1" presStyleIdx="0" presStyleCnt="6" custScaleX="146209" custLinFactNeighborX="2749" custLinFactNeighborY="5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53D38C-40E6-4CC3-82C6-606765523145}" type="pres">
      <dgm:prSet presAssocID="{BE30B606-5208-4865-AA03-93FAC24243FC}" presName="sibTrans" presStyleLbl="bgSibTrans2D1" presStyleIdx="0" presStyleCnt="5"/>
      <dgm:spPr/>
      <dgm:t>
        <a:bodyPr/>
        <a:lstStyle/>
        <a:p>
          <a:endParaRPr lang="ru-RU"/>
        </a:p>
      </dgm:t>
    </dgm:pt>
    <dgm:pt modelId="{89BC4543-0D46-492D-956B-08BF16A0DE63}" type="pres">
      <dgm:prSet presAssocID="{3FBDEC3D-2335-4E9B-BAA4-46361225B904}" presName="compNode" presStyleCnt="0"/>
      <dgm:spPr/>
    </dgm:pt>
    <dgm:pt modelId="{07707A25-63E1-4680-A65F-849CBC885438}" type="pres">
      <dgm:prSet presAssocID="{3FBDEC3D-2335-4E9B-BAA4-46361225B904}" presName="dummyConnPt" presStyleCnt="0"/>
      <dgm:spPr/>
    </dgm:pt>
    <dgm:pt modelId="{5400D5A3-2CA5-4AEA-AED4-8380F5B0B9F3}" type="pres">
      <dgm:prSet presAssocID="{3FBDEC3D-2335-4E9B-BAA4-46361225B904}" presName="node" presStyleLbl="node1" presStyleIdx="1" presStyleCnt="6" custScaleX="142112" custScaleY="105628" custLinFactNeighborX="3936" custLinFactNeighborY="4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22CD6F-E79B-43A2-A30D-B5DCCF0848B0}" type="pres">
      <dgm:prSet presAssocID="{B5513341-27A3-408A-AD6B-1FBD7B2770D3}" presName="sibTrans" presStyleLbl="bgSibTrans2D1" presStyleIdx="1" presStyleCnt="5"/>
      <dgm:spPr/>
      <dgm:t>
        <a:bodyPr/>
        <a:lstStyle/>
        <a:p>
          <a:endParaRPr lang="ru-RU"/>
        </a:p>
      </dgm:t>
    </dgm:pt>
    <dgm:pt modelId="{7CC01B6D-9718-480E-9287-05BDB8ABF5A7}" type="pres">
      <dgm:prSet presAssocID="{13594C95-F2EE-4498-914A-4193644CC397}" presName="compNode" presStyleCnt="0"/>
      <dgm:spPr/>
    </dgm:pt>
    <dgm:pt modelId="{73D244FE-B0B0-4765-9415-EB9850E341C1}" type="pres">
      <dgm:prSet presAssocID="{13594C95-F2EE-4498-914A-4193644CC397}" presName="dummyConnPt" presStyleCnt="0"/>
      <dgm:spPr/>
    </dgm:pt>
    <dgm:pt modelId="{BBB104F6-2B38-41CC-8C45-90F6A6B3DB3B}" type="pres">
      <dgm:prSet presAssocID="{13594C95-F2EE-4498-914A-4193644CC397}" presName="node" presStyleLbl="node1" presStyleIdx="2" presStyleCnt="6" custScaleX="140631" custLinFactNeighborX="5178" custLinFactNeighborY="-2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11A2D-819F-446A-93B2-6D99A60B151D}" type="pres">
      <dgm:prSet presAssocID="{EF3DD91D-DD29-4B53-84D7-73642C730633}" presName="sibTrans" presStyleLbl="bgSibTrans2D1" presStyleIdx="2" presStyleCnt="5"/>
      <dgm:spPr/>
      <dgm:t>
        <a:bodyPr/>
        <a:lstStyle/>
        <a:p>
          <a:endParaRPr lang="ru-RU"/>
        </a:p>
      </dgm:t>
    </dgm:pt>
    <dgm:pt modelId="{1CA160B4-BE0E-4192-9DE5-6A8FB1367BDA}" type="pres">
      <dgm:prSet presAssocID="{A9AE5521-3596-46BA-A457-F35FA0E9494B}" presName="compNode" presStyleCnt="0"/>
      <dgm:spPr/>
    </dgm:pt>
    <dgm:pt modelId="{725E6E0F-61C4-42E0-AF29-E479BFC8C18C}" type="pres">
      <dgm:prSet presAssocID="{A9AE5521-3596-46BA-A457-F35FA0E9494B}" presName="dummyConnPt" presStyleCnt="0"/>
      <dgm:spPr/>
    </dgm:pt>
    <dgm:pt modelId="{7BEEDF8A-3C5C-40C7-9C8D-CB887692A11D}" type="pres">
      <dgm:prSet presAssocID="{A9AE5521-3596-46BA-A457-F35FA0E9494B}" presName="node" presStyleLbl="node1" presStyleIdx="3" presStyleCnt="6" custScaleX="140407" custLinFactNeighborX="1626" custLinFactNeighborY="-2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A7120C-1389-4610-99C4-45ED39E32371}" type="pres">
      <dgm:prSet presAssocID="{8C8C5D0D-E471-433B-8444-1F66169C6B1F}" presName="sibTrans" presStyleLbl="bgSibTrans2D1" presStyleIdx="3" presStyleCnt="5"/>
      <dgm:spPr/>
      <dgm:t>
        <a:bodyPr/>
        <a:lstStyle/>
        <a:p>
          <a:endParaRPr lang="ru-RU"/>
        </a:p>
      </dgm:t>
    </dgm:pt>
    <dgm:pt modelId="{E1C18E24-CD38-4110-A8F7-12DF89C094F6}" type="pres">
      <dgm:prSet presAssocID="{88D6A115-7842-4BF3-A5C1-22E1816758E3}" presName="compNode" presStyleCnt="0"/>
      <dgm:spPr/>
    </dgm:pt>
    <dgm:pt modelId="{45E0F627-02FD-46C9-B946-556E6DAF3980}" type="pres">
      <dgm:prSet presAssocID="{88D6A115-7842-4BF3-A5C1-22E1816758E3}" presName="dummyConnPt" presStyleCnt="0"/>
      <dgm:spPr/>
    </dgm:pt>
    <dgm:pt modelId="{140A7E77-2218-4FB7-B187-64267F83D8A6}" type="pres">
      <dgm:prSet presAssocID="{88D6A115-7842-4BF3-A5C1-22E1816758E3}" presName="node" presStyleLbl="node1" presStyleIdx="4" presStyleCnt="6" custScaleX="141997" custLinFactNeighborX="2761" custLinFactNeighborY="-1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655E7-62FE-401B-A1A0-309FFDBAA618}" type="pres">
      <dgm:prSet presAssocID="{4C644E51-54B5-4C58-B972-C9BBC3EBFB27}" presName="sibTrans" presStyleLbl="bgSibTrans2D1" presStyleIdx="4" presStyleCnt="5"/>
      <dgm:spPr/>
      <dgm:t>
        <a:bodyPr/>
        <a:lstStyle/>
        <a:p>
          <a:endParaRPr lang="ru-RU"/>
        </a:p>
      </dgm:t>
    </dgm:pt>
    <dgm:pt modelId="{20995F31-43EC-4046-AF18-A13C4417BEFD}" type="pres">
      <dgm:prSet presAssocID="{DA95DD97-03C4-4F1D-BC6E-6CFE14D07A8E}" presName="compNode" presStyleCnt="0"/>
      <dgm:spPr/>
    </dgm:pt>
    <dgm:pt modelId="{405C9229-558E-411B-8993-F318F67B02FD}" type="pres">
      <dgm:prSet presAssocID="{DA95DD97-03C4-4F1D-BC6E-6CFE14D07A8E}" presName="dummyConnPt" presStyleCnt="0"/>
      <dgm:spPr/>
    </dgm:pt>
    <dgm:pt modelId="{8A10E3BF-16E6-46B0-B049-F503AA2D0CB9}" type="pres">
      <dgm:prSet presAssocID="{DA95DD97-03C4-4F1D-BC6E-6CFE14D07A8E}" presName="node" presStyleLbl="node1" presStyleIdx="5" presStyleCnt="6" custScaleX="144043" custLinFactNeighborX="3444" custLinFactNeighborY="-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6A6934-BEFA-45AA-8545-D77B1F2D7024}" srcId="{B66A9544-A04A-47AB-9486-276DB9E38E3E}" destId="{13594C95-F2EE-4498-914A-4193644CC397}" srcOrd="2" destOrd="0" parTransId="{D065766D-ECCC-4430-A86C-973A839412D6}" sibTransId="{EF3DD91D-DD29-4B53-84D7-73642C730633}"/>
    <dgm:cxn modelId="{F62895DB-71CD-412A-8AF7-3E423C68BE05}" srcId="{B66A9544-A04A-47AB-9486-276DB9E38E3E}" destId="{A9AE5521-3596-46BA-A457-F35FA0E9494B}" srcOrd="3" destOrd="0" parTransId="{1A824252-88D7-4D85-A00E-7C5951A857A3}" sibTransId="{8C8C5D0D-E471-433B-8444-1F66169C6B1F}"/>
    <dgm:cxn modelId="{DB9B2613-3F08-4002-AAFD-0BA993DC545B}" srcId="{B66A9544-A04A-47AB-9486-276DB9E38E3E}" destId="{DA95DD97-03C4-4F1D-BC6E-6CFE14D07A8E}" srcOrd="5" destOrd="0" parTransId="{C9258710-CFDB-4545-A0FC-A87AD1A501BB}" sibTransId="{0ACC5091-4EEB-4C59-9A3A-B1D876AD72DD}"/>
    <dgm:cxn modelId="{3A8C78CA-E1E6-461F-8313-562DBFF5FA35}" srcId="{B66A9544-A04A-47AB-9486-276DB9E38E3E}" destId="{0809AD72-3549-4FE8-B242-13EFDD448B1B}" srcOrd="0" destOrd="0" parTransId="{8515E247-D120-4E51-8DB2-1DBABDFF4A8A}" sibTransId="{BE30B606-5208-4865-AA03-93FAC24243FC}"/>
    <dgm:cxn modelId="{67FB23B3-EF4D-40ED-A2D0-918C9DEFC0DC}" type="presOf" srcId="{A9AE5521-3596-46BA-A457-F35FA0E9494B}" destId="{7BEEDF8A-3C5C-40C7-9C8D-CB887692A11D}" srcOrd="0" destOrd="0" presId="urn:microsoft.com/office/officeart/2005/8/layout/bProcess4"/>
    <dgm:cxn modelId="{F24465B4-B139-4D5B-9EB0-7975BE7559C1}" type="presOf" srcId="{B5513341-27A3-408A-AD6B-1FBD7B2770D3}" destId="{6922CD6F-E79B-43A2-A30D-B5DCCF0848B0}" srcOrd="0" destOrd="0" presId="urn:microsoft.com/office/officeart/2005/8/layout/bProcess4"/>
    <dgm:cxn modelId="{C654F727-A683-4F37-A2D9-A5ED5DA77056}" type="presOf" srcId="{B66A9544-A04A-47AB-9486-276DB9E38E3E}" destId="{438F6B2B-8245-4B86-A4A9-8701E87EA9E8}" srcOrd="0" destOrd="0" presId="urn:microsoft.com/office/officeart/2005/8/layout/bProcess4"/>
    <dgm:cxn modelId="{3279CE65-A764-4377-9060-E922AA8D8DC3}" type="presOf" srcId="{BE30B606-5208-4865-AA03-93FAC24243FC}" destId="{2253D38C-40E6-4CC3-82C6-606765523145}" srcOrd="0" destOrd="0" presId="urn:microsoft.com/office/officeart/2005/8/layout/bProcess4"/>
    <dgm:cxn modelId="{AD27A25F-94AF-4DAE-8DE2-9CE1191AFE9D}" srcId="{B66A9544-A04A-47AB-9486-276DB9E38E3E}" destId="{88D6A115-7842-4BF3-A5C1-22E1816758E3}" srcOrd="4" destOrd="0" parTransId="{AE485670-483F-49CF-B78A-C59F1459D37E}" sibTransId="{4C644E51-54B5-4C58-B972-C9BBC3EBFB27}"/>
    <dgm:cxn modelId="{E0D2EF41-E929-4DC2-8976-45D1CEBC472B}" type="presOf" srcId="{3FBDEC3D-2335-4E9B-BAA4-46361225B904}" destId="{5400D5A3-2CA5-4AEA-AED4-8380F5B0B9F3}" srcOrd="0" destOrd="0" presId="urn:microsoft.com/office/officeart/2005/8/layout/bProcess4"/>
    <dgm:cxn modelId="{B0C63179-1164-43AB-8873-023A0A2AA17D}" type="presOf" srcId="{DA95DD97-03C4-4F1D-BC6E-6CFE14D07A8E}" destId="{8A10E3BF-16E6-46B0-B049-F503AA2D0CB9}" srcOrd="0" destOrd="0" presId="urn:microsoft.com/office/officeart/2005/8/layout/bProcess4"/>
    <dgm:cxn modelId="{666101A4-C3BB-440A-86E2-7E88B87F7895}" type="presOf" srcId="{EF3DD91D-DD29-4B53-84D7-73642C730633}" destId="{EF711A2D-819F-446A-93B2-6D99A60B151D}" srcOrd="0" destOrd="0" presId="urn:microsoft.com/office/officeart/2005/8/layout/bProcess4"/>
    <dgm:cxn modelId="{8CD30983-5635-471C-8D71-CE5EC0120F9E}" type="presOf" srcId="{13594C95-F2EE-4498-914A-4193644CC397}" destId="{BBB104F6-2B38-41CC-8C45-90F6A6B3DB3B}" srcOrd="0" destOrd="0" presId="urn:microsoft.com/office/officeart/2005/8/layout/bProcess4"/>
    <dgm:cxn modelId="{430499E1-FE8B-42F8-9713-AD432A1F7D28}" type="presOf" srcId="{8C8C5D0D-E471-433B-8444-1F66169C6B1F}" destId="{8CA7120C-1389-4610-99C4-45ED39E32371}" srcOrd="0" destOrd="0" presId="urn:microsoft.com/office/officeart/2005/8/layout/bProcess4"/>
    <dgm:cxn modelId="{C14D8628-DED2-4A4A-8767-F3C980D46C6F}" type="presOf" srcId="{0809AD72-3549-4FE8-B242-13EFDD448B1B}" destId="{AA3A77F5-A379-47F1-A738-5463ADF96A60}" srcOrd="0" destOrd="0" presId="urn:microsoft.com/office/officeart/2005/8/layout/bProcess4"/>
    <dgm:cxn modelId="{B81725F2-93F9-4F1A-A872-F35156F33C3F}" type="presOf" srcId="{88D6A115-7842-4BF3-A5C1-22E1816758E3}" destId="{140A7E77-2218-4FB7-B187-64267F83D8A6}" srcOrd="0" destOrd="0" presId="urn:microsoft.com/office/officeart/2005/8/layout/bProcess4"/>
    <dgm:cxn modelId="{AAB1FDA8-91EA-42FE-A888-950D6B6FD40F}" srcId="{B66A9544-A04A-47AB-9486-276DB9E38E3E}" destId="{3FBDEC3D-2335-4E9B-BAA4-46361225B904}" srcOrd="1" destOrd="0" parTransId="{D798E8D0-B07D-4FD6-9EBF-EA5749527EAB}" sibTransId="{B5513341-27A3-408A-AD6B-1FBD7B2770D3}"/>
    <dgm:cxn modelId="{19209693-884D-46B4-85DE-48458EE51745}" type="presOf" srcId="{4C644E51-54B5-4C58-B972-C9BBC3EBFB27}" destId="{2F1655E7-62FE-401B-A1A0-309FFDBAA618}" srcOrd="0" destOrd="0" presId="urn:microsoft.com/office/officeart/2005/8/layout/bProcess4"/>
    <dgm:cxn modelId="{1B8309DF-F1E0-483F-AE80-64D499A97C82}" type="presParOf" srcId="{438F6B2B-8245-4B86-A4A9-8701E87EA9E8}" destId="{C4E145AC-BCB6-4F79-B20C-2725657B33FF}" srcOrd="0" destOrd="0" presId="urn:microsoft.com/office/officeart/2005/8/layout/bProcess4"/>
    <dgm:cxn modelId="{02FF724A-7449-49A5-B7F5-2E2772CD1527}" type="presParOf" srcId="{C4E145AC-BCB6-4F79-B20C-2725657B33FF}" destId="{8188296D-EF2E-4394-8804-CFF795B32492}" srcOrd="0" destOrd="0" presId="urn:microsoft.com/office/officeart/2005/8/layout/bProcess4"/>
    <dgm:cxn modelId="{36752A8A-AD1F-440F-A93B-0225F68D4BF4}" type="presParOf" srcId="{C4E145AC-BCB6-4F79-B20C-2725657B33FF}" destId="{AA3A77F5-A379-47F1-A738-5463ADF96A60}" srcOrd="1" destOrd="0" presId="urn:microsoft.com/office/officeart/2005/8/layout/bProcess4"/>
    <dgm:cxn modelId="{43C8CFD0-AC2C-4964-BDA8-92728BD3A269}" type="presParOf" srcId="{438F6B2B-8245-4B86-A4A9-8701E87EA9E8}" destId="{2253D38C-40E6-4CC3-82C6-606765523145}" srcOrd="1" destOrd="0" presId="urn:microsoft.com/office/officeart/2005/8/layout/bProcess4"/>
    <dgm:cxn modelId="{76A4BE52-8329-4997-B61D-9248F2FD0D8B}" type="presParOf" srcId="{438F6B2B-8245-4B86-A4A9-8701E87EA9E8}" destId="{89BC4543-0D46-492D-956B-08BF16A0DE63}" srcOrd="2" destOrd="0" presId="urn:microsoft.com/office/officeart/2005/8/layout/bProcess4"/>
    <dgm:cxn modelId="{4ADC3F8F-B716-4E64-8615-2E9DB5449745}" type="presParOf" srcId="{89BC4543-0D46-492D-956B-08BF16A0DE63}" destId="{07707A25-63E1-4680-A65F-849CBC885438}" srcOrd="0" destOrd="0" presId="urn:microsoft.com/office/officeart/2005/8/layout/bProcess4"/>
    <dgm:cxn modelId="{E7DA2436-913A-4A9A-8F7E-0E1DC5CD2FD8}" type="presParOf" srcId="{89BC4543-0D46-492D-956B-08BF16A0DE63}" destId="{5400D5A3-2CA5-4AEA-AED4-8380F5B0B9F3}" srcOrd="1" destOrd="0" presId="urn:microsoft.com/office/officeart/2005/8/layout/bProcess4"/>
    <dgm:cxn modelId="{2384F241-9BC1-418B-A46C-2DBD71C02BCF}" type="presParOf" srcId="{438F6B2B-8245-4B86-A4A9-8701E87EA9E8}" destId="{6922CD6F-E79B-43A2-A30D-B5DCCF0848B0}" srcOrd="3" destOrd="0" presId="urn:microsoft.com/office/officeart/2005/8/layout/bProcess4"/>
    <dgm:cxn modelId="{8FB6348E-9E58-4F2B-9F93-4EB6E7D0B2C0}" type="presParOf" srcId="{438F6B2B-8245-4B86-A4A9-8701E87EA9E8}" destId="{7CC01B6D-9718-480E-9287-05BDB8ABF5A7}" srcOrd="4" destOrd="0" presId="urn:microsoft.com/office/officeart/2005/8/layout/bProcess4"/>
    <dgm:cxn modelId="{9E5693EA-2218-4364-9F48-46BC730D2768}" type="presParOf" srcId="{7CC01B6D-9718-480E-9287-05BDB8ABF5A7}" destId="{73D244FE-B0B0-4765-9415-EB9850E341C1}" srcOrd="0" destOrd="0" presId="urn:microsoft.com/office/officeart/2005/8/layout/bProcess4"/>
    <dgm:cxn modelId="{BFBE647D-E8EA-4A01-8E2E-9FBECA5D3E7A}" type="presParOf" srcId="{7CC01B6D-9718-480E-9287-05BDB8ABF5A7}" destId="{BBB104F6-2B38-41CC-8C45-90F6A6B3DB3B}" srcOrd="1" destOrd="0" presId="urn:microsoft.com/office/officeart/2005/8/layout/bProcess4"/>
    <dgm:cxn modelId="{298F07ED-B4FD-488E-995D-A7E75C6386E4}" type="presParOf" srcId="{438F6B2B-8245-4B86-A4A9-8701E87EA9E8}" destId="{EF711A2D-819F-446A-93B2-6D99A60B151D}" srcOrd="5" destOrd="0" presId="urn:microsoft.com/office/officeart/2005/8/layout/bProcess4"/>
    <dgm:cxn modelId="{6EF2F461-89AB-4606-BC05-427A9B5F336E}" type="presParOf" srcId="{438F6B2B-8245-4B86-A4A9-8701E87EA9E8}" destId="{1CA160B4-BE0E-4192-9DE5-6A8FB1367BDA}" srcOrd="6" destOrd="0" presId="urn:microsoft.com/office/officeart/2005/8/layout/bProcess4"/>
    <dgm:cxn modelId="{C10EFC3F-3041-48D3-9EBB-3FD82F2FB08A}" type="presParOf" srcId="{1CA160B4-BE0E-4192-9DE5-6A8FB1367BDA}" destId="{725E6E0F-61C4-42E0-AF29-E479BFC8C18C}" srcOrd="0" destOrd="0" presId="urn:microsoft.com/office/officeart/2005/8/layout/bProcess4"/>
    <dgm:cxn modelId="{948DBC5F-289E-4775-AD9F-63CE0576D171}" type="presParOf" srcId="{1CA160B4-BE0E-4192-9DE5-6A8FB1367BDA}" destId="{7BEEDF8A-3C5C-40C7-9C8D-CB887692A11D}" srcOrd="1" destOrd="0" presId="urn:microsoft.com/office/officeart/2005/8/layout/bProcess4"/>
    <dgm:cxn modelId="{B1E55868-101C-466B-996E-78B0E2116E91}" type="presParOf" srcId="{438F6B2B-8245-4B86-A4A9-8701E87EA9E8}" destId="{8CA7120C-1389-4610-99C4-45ED39E32371}" srcOrd="7" destOrd="0" presId="urn:microsoft.com/office/officeart/2005/8/layout/bProcess4"/>
    <dgm:cxn modelId="{194B4F95-469B-4ACA-800D-D81B203B56A1}" type="presParOf" srcId="{438F6B2B-8245-4B86-A4A9-8701E87EA9E8}" destId="{E1C18E24-CD38-4110-A8F7-12DF89C094F6}" srcOrd="8" destOrd="0" presId="urn:microsoft.com/office/officeart/2005/8/layout/bProcess4"/>
    <dgm:cxn modelId="{C7F79109-DCF5-4171-BC07-2EB63771DFA1}" type="presParOf" srcId="{E1C18E24-CD38-4110-A8F7-12DF89C094F6}" destId="{45E0F627-02FD-46C9-B946-556E6DAF3980}" srcOrd="0" destOrd="0" presId="urn:microsoft.com/office/officeart/2005/8/layout/bProcess4"/>
    <dgm:cxn modelId="{0E14642F-A557-47F0-BD73-3A9EACFAB993}" type="presParOf" srcId="{E1C18E24-CD38-4110-A8F7-12DF89C094F6}" destId="{140A7E77-2218-4FB7-B187-64267F83D8A6}" srcOrd="1" destOrd="0" presId="urn:microsoft.com/office/officeart/2005/8/layout/bProcess4"/>
    <dgm:cxn modelId="{A2A3A787-A879-4258-8B90-865C5A086802}" type="presParOf" srcId="{438F6B2B-8245-4B86-A4A9-8701E87EA9E8}" destId="{2F1655E7-62FE-401B-A1A0-309FFDBAA618}" srcOrd="9" destOrd="0" presId="urn:microsoft.com/office/officeart/2005/8/layout/bProcess4"/>
    <dgm:cxn modelId="{306576A1-3A20-4F2C-8005-12D4C70C647A}" type="presParOf" srcId="{438F6B2B-8245-4B86-A4A9-8701E87EA9E8}" destId="{20995F31-43EC-4046-AF18-A13C4417BEFD}" srcOrd="10" destOrd="0" presId="urn:microsoft.com/office/officeart/2005/8/layout/bProcess4"/>
    <dgm:cxn modelId="{BAEDD10D-BB8F-4592-95B4-45FC1E1C8EAB}" type="presParOf" srcId="{20995F31-43EC-4046-AF18-A13C4417BEFD}" destId="{405C9229-558E-411B-8993-F318F67B02FD}" srcOrd="0" destOrd="0" presId="urn:microsoft.com/office/officeart/2005/8/layout/bProcess4"/>
    <dgm:cxn modelId="{B7529420-E79D-4678-8A2E-021E7AC45643}" type="presParOf" srcId="{20995F31-43EC-4046-AF18-A13C4417BEFD}" destId="{8A10E3BF-16E6-46B0-B049-F503AA2D0CB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14B7A4-C232-47FA-A0E9-751C3E294F6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D24A09-1D11-43CA-8FE5-877EDC9CB06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обозначающими фотографии реальных дидактических материалов</a:t>
          </a:r>
          <a:endParaRPr lang="ru-RU" sz="2000" dirty="0"/>
        </a:p>
      </dgm:t>
    </dgm:pt>
    <dgm:pt modelId="{696B51B1-6A9F-4396-BE0F-CDE889B38990}" type="parTrans" cxnId="{05B9ECC4-8EC1-4095-8F7E-C01BF0CB0664}">
      <dgm:prSet/>
      <dgm:spPr/>
      <dgm:t>
        <a:bodyPr/>
        <a:lstStyle/>
        <a:p>
          <a:endParaRPr lang="ru-RU"/>
        </a:p>
      </dgm:t>
    </dgm:pt>
    <dgm:pt modelId="{C10F052C-ACA2-4DBD-BE98-C328CE8415F3}" type="sibTrans" cxnId="{05B9ECC4-8EC1-4095-8F7E-C01BF0CB0664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A853B2A5-B8FF-42D2-BC85-B6B09F7FB795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подразумевающими работу с несколькими подобными материалами</a:t>
          </a:r>
          <a:endParaRPr lang="ru-RU" dirty="0"/>
        </a:p>
      </dgm:t>
    </dgm:pt>
    <dgm:pt modelId="{B4BA1E70-F78C-49B1-AB86-9971C5796771}" type="parTrans" cxnId="{B18F57A7-E89E-4985-A33F-EB7E30270E87}">
      <dgm:prSet/>
      <dgm:spPr/>
      <dgm:t>
        <a:bodyPr/>
        <a:lstStyle/>
        <a:p>
          <a:endParaRPr lang="ru-RU"/>
        </a:p>
      </dgm:t>
    </dgm:pt>
    <dgm:pt modelId="{C6C08A02-6489-4F02-98FF-542EF4D29FCC}" type="sibTrans" cxnId="{B18F57A7-E89E-4985-A33F-EB7E30270E87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451D7532-1327-4A67-B23B-67590585164F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изображающими действия с дидактическими материалами</a:t>
          </a:r>
          <a:endParaRPr lang="ru-RU" dirty="0"/>
        </a:p>
      </dgm:t>
    </dgm:pt>
    <dgm:pt modelId="{E9328A52-46FA-481C-82CA-3BF0E5DEF617}" type="parTrans" cxnId="{9E5A8628-AE55-4EBD-97E3-4D993E1EDA44}">
      <dgm:prSet/>
      <dgm:spPr/>
      <dgm:t>
        <a:bodyPr/>
        <a:lstStyle/>
        <a:p>
          <a:endParaRPr lang="ru-RU"/>
        </a:p>
      </dgm:t>
    </dgm:pt>
    <dgm:pt modelId="{E2A30D59-D3EC-48C2-94D6-FC9F78069252}" type="sibTrans" cxnId="{9E5A8628-AE55-4EBD-97E3-4D993E1EDA44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320F1159-1CC1-4904-9FAA-B5C7753229F5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изображающими действия людей</a:t>
          </a:r>
          <a:endParaRPr lang="ru-RU" dirty="0"/>
        </a:p>
      </dgm:t>
    </dgm:pt>
    <dgm:pt modelId="{B2234264-CB33-4408-B596-2215121CE0BC}" type="parTrans" cxnId="{124F9C44-1E5D-4C2E-8E26-8AF90D972E94}">
      <dgm:prSet/>
      <dgm:spPr/>
      <dgm:t>
        <a:bodyPr/>
        <a:lstStyle/>
        <a:p>
          <a:endParaRPr lang="ru-RU"/>
        </a:p>
      </dgm:t>
    </dgm:pt>
    <dgm:pt modelId="{A0CB9058-68E4-4D69-88B5-EEE3935F615A}" type="sibTrans" cxnId="{124F9C44-1E5D-4C2E-8E26-8AF90D972E94}">
      <dgm:prSet/>
      <dgm:spPr/>
      <dgm:t>
        <a:bodyPr/>
        <a:lstStyle/>
        <a:p>
          <a:endParaRPr lang="ru-RU"/>
        </a:p>
      </dgm:t>
    </dgm:pt>
    <dgm:pt modelId="{9DB960E1-1DDB-4ABF-8192-E8EB2451BD2C}" type="pres">
      <dgm:prSet presAssocID="{FF14B7A4-C232-47FA-A0E9-751C3E294F6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7C0E9A-AAE3-4B89-8158-0273D0F8FC41}" type="pres">
      <dgm:prSet presAssocID="{FF14B7A4-C232-47FA-A0E9-751C3E294F6E}" presName="dummyMaxCanvas" presStyleCnt="0">
        <dgm:presLayoutVars/>
      </dgm:prSet>
      <dgm:spPr/>
    </dgm:pt>
    <dgm:pt modelId="{310A4D67-1545-4B8A-8E91-44C43CD9E5D6}" type="pres">
      <dgm:prSet presAssocID="{FF14B7A4-C232-47FA-A0E9-751C3E294F6E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192F98-7508-44C6-BB0E-CAB752A8D795}" type="pres">
      <dgm:prSet presAssocID="{FF14B7A4-C232-47FA-A0E9-751C3E294F6E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E9609-18D4-4A73-A887-C2EBE22C1AE9}" type="pres">
      <dgm:prSet presAssocID="{FF14B7A4-C232-47FA-A0E9-751C3E294F6E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347877-42FD-4DC9-85EB-A0D8B12006C0}" type="pres">
      <dgm:prSet presAssocID="{FF14B7A4-C232-47FA-A0E9-751C3E294F6E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40D5AD-1804-46B2-9FA7-7601EADED71F}" type="pres">
      <dgm:prSet presAssocID="{FF14B7A4-C232-47FA-A0E9-751C3E294F6E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5D3CE-36D9-4A61-8967-9EC25490A786}" type="pres">
      <dgm:prSet presAssocID="{FF14B7A4-C232-47FA-A0E9-751C3E294F6E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B59F0-B9B5-4913-8948-0FB1E0E97C5B}" type="pres">
      <dgm:prSet presAssocID="{FF14B7A4-C232-47FA-A0E9-751C3E294F6E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41111E-D92D-4ABA-A8C5-361EEB58AA68}" type="pres">
      <dgm:prSet presAssocID="{FF14B7A4-C232-47FA-A0E9-751C3E294F6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22B1C-BC5F-41A9-8694-FBDF0D139319}" type="pres">
      <dgm:prSet presAssocID="{FF14B7A4-C232-47FA-A0E9-751C3E294F6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EB997-F783-4ABE-921F-B938431212BC}" type="pres">
      <dgm:prSet presAssocID="{FF14B7A4-C232-47FA-A0E9-751C3E294F6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F950BB-C85F-485A-8E38-C0C1069F6A61}" type="pres">
      <dgm:prSet presAssocID="{FF14B7A4-C232-47FA-A0E9-751C3E294F6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F8B2C8-85EC-4CB5-8D8A-0CB786B237D4}" type="presOf" srcId="{E2A30D59-D3EC-48C2-94D6-FC9F78069252}" destId="{21BB59F0-B9B5-4913-8948-0FB1E0E97C5B}" srcOrd="0" destOrd="0" presId="urn:microsoft.com/office/officeart/2005/8/layout/vProcess5"/>
    <dgm:cxn modelId="{5D9C148D-81B7-4661-80C6-659697B3B523}" type="presOf" srcId="{A853B2A5-B8FF-42D2-BC85-B6B09F7FB795}" destId="{37192F98-7508-44C6-BB0E-CAB752A8D795}" srcOrd="0" destOrd="0" presId="urn:microsoft.com/office/officeart/2005/8/layout/vProcess5"/>
    <dgm:cxn modelId="{B18F57A7-E89E-4985-A33F-EB7E30270E87}" srcId="{FF14B7A4-C232-47FA-A0E9-751C3E294F6E}" destId="{A853B2A5-B8FF-42D2-BC85-B6B09F7FB795}" srcOrd="1" destOrd="0" parTransId="{B4BA1E70-F78C-49B1-AB86-9971C5796771}" sibTransId="{C6C08A02-6489-4F02-98FF-542EF4D29FCC}"/>
    <dgm:cxn modelId="{A96499CC-D69F-47C7-A539-6F2CDB48558D}" type="presOf" srcId="{320F1159-1CC1-4904-9FAA-B5C7753229F5}" destId="{37F950BB-C85F-485A-8E38-C0C1069F6A61}" srcOrd="1" destOrd="0" presId="urn:microsoft.com/office/officeart/2005/8/layout/vProcess5"/>
    <dgm:cxn modelId="{EEC073CB-00E6-4F8C-9FBE-AD39D0B399D8}" type="presOf" srcId="{FF14B7A4-C232-47FA-A0E9-751C3E294F6E}" destId="{9DB960E1-1DDB-4ABF-8192-E8EB2451BD2C}" srcOrd="0" destOrd="0" presId="urn:microsoft.com/office/officeart/2005/8/layout/vProcess5"/>
    <dgm:cxn modelId="{F96B1FE1-9B98-4C4C-936D-DFE9DD10C120}" type="presOf" srcId="{A853B2A5-B8FF-42D2-BC85-B6B09F7FB795}" destId="{ECD22B1C-BC5F-41A9-8694-FBDF0D139319}" srcOrd="1" destOrd="0" presId="urn:microsoft.com/office/officeart/2005/8/layout/vProcess5"/>
    <dgm:cxn modelId="{1ADEC476-3E8A-43C2-A78D-79F864213E72}" type="presOf" srcId="{C6C08A02-6489-4F02-98FF-542EF4D29FCC}" destId="{5505D3CE-36D9-4A61-8967-9EC25490A786}" srcOrd="0" destOrd="0" presId="urn:microsoft.com/office/officeart/2005/8/layout/vProcess5"/>
    <dgm:cxn modelId="{584C079F-B464-4FAC-AB0A-72000B2376EC}" type="presOf" srcId="{F5D24A09-1D11-43CA-8FE5-877EDC9CB06C}" destId="{310A4D67-1545-4B8A-8E91-44C43CD9E5D6}" srcOrd="0" destOrd="0" presId="urn:microsoft.com/office/officeart/2005/8/layout/vProcess5"/>
    <dgm:cxn modelId="{124F9C44-1E5D-4C2E-8E26-8AF90D972E94}" srcId="{FF14B7A4-C232-47FA-A0E9-751C3E294F6E}" destId="{320F1159-1CC1-4904-9FAA-B5C7753229F5}" srcOrd="3" destOrd="0" parTransId="{B2234264-CB33-4408-B596-2215121CE0BC}" sibTransId="{A0CB9058-68E4-4D69-88B5-EEE3935F615A}"/>
    <dgm:cxn modelId="{094AC323-7022-434C-B2F9-29387ABADB5E}" type="presOf" srcId="{451D7532-1327-4A67-B23B-67590585164F}" destId="{5D0EB997-F783-4ABE-921F-B938431212BC}" srcOrd="1" destOrd="0" presId="urn:microsoft.com/office/officeart/2005/8/layout/vProcess5"/>
    <dgm:cxn modelId="{05B9ECC4-8EC1-4095-8F7E-C01BF0CB0664}" srcId="{FF14B7A4-C232-47FA-A0E9-751C3E294F6E}" destId="{F5D24A09-1D11-43CA-8FE5-877EDC9CB06C}" srcOrd="0" destOrd="0" parTransId="{696B51B1-6A9F-4396-BE0F-CDE889B38990}" sibTransId="{C10F052C-ACA2-4DBD-BE98-C328CE8415F3}"/>
    <dgm:cxn modelId="{02309916-5AB0-4703-8630-C42C18A19897}" type="presOf" srcId="{C10F052C-ACA2-4DBD-BE98-C328CE8415F3}" destId="{8640D5AD-1804-46B2-9FA7-7601EADED71F}" srcOrd="0" destOrd="0" presId="urn:microsoft.com/office/officeart/2005/8/layout/vProcess5"/>
    <dgm:cxn modelId="{53F005C3-ED6F-492B-99C1-58BBCCB13E3C}" type="presOf" srcId="{451D7532-1327-4A67-B23B-67590585164F}" destId="{0CAE9609-18D4-4A73-A887-C2EBE22C1AE9}" srcOrd="0" destOrd="0" presId="urn:microsoft.com/office/officeart/2005/8/layout/vProcess5"/>
    <dgm:cxn modelId="{1B95E66F-8D0A-4CC1-9C18-015B9078A108}" type="presOf" srcId="{320F1159-1CC1-4904-9FAA-B5C7753229F5}" destId="{9D347877-42FD-4DC9-85EB-A0D8B12006C0}" srcOrd="0" destOrd="0" presId="urn:microsoft.com/office/officeart/2005/8/layout/vProcess5"/>
    <dgm:cxn modelId="{9E5A8628-AE55-4EBD-97E3-4D993E1EDA44}" srcId="{FF14B7A4-C232-47FA-A0E9-751C3E294F6E}" destId="{451D7532-1327-4A67-B23B-67590585164F}" srcOrd="2" destOrd="0" parTransId="{E9328A52-46FA-481C-82CA-3BF0E5DEF617}" sibTransId="{E2A30D59-D3EC-48C2-94D6-FC9F78069252}"/>
    <dgm:cxn modelId="{2204151E-CC21-4DD3-BD0C-23F5956D49B4}" type="presOf" srcId="{F5D24A09-1D11-43CA-8FE5-877EDC9CB06C}" destId="{0241111E-D92D-4ABA-A8C5-361EEB58AA68}" srcOrd="1" destOrd="0" presId="urn:microsoft.com/office/officeart/2005/8/layout/vProcess5"/>
    <dgm:cxn modelId="{A55D5D10-9577-4930-88D6-0236F4336AFC}" type="presParOf" srcId="{9DB960E1-1DDB-4ABF-8192-E8EB2451BD2C}" destId="{6A7C0E9A-AAE3-4B89-8158-0273D0F8FC41}" srcOrd="0" destOrd="0" presId="urn:microsoft.com/office/officeart/2005/8/layout/vProcess5"/>
    <dgm:cxn modelId="{E67E7927-16B8-494C-B278-977B2EE231B0}" type="presParOf" srcId="{9DB960E1-1DDB-4ABF-8192-E8EB2451BD2C}" destId="{310A4D67-1545-4B8A-8E91-44C43CD9E5D6}" srcOrd="1" destOrd="0" presId="urn:microsoft.com/office/officeart/2005/8/layout/vProcess5"/>
    <dgm:cxn modelId="{FB0D5E22-FF08-49E2-93DD-2271BE17EACB}" type="presParOf" srcId="{9DB960E1-1DDB-4ABF-8192-E8EB2451BD2C}" destId="{37192F98-7508-44C6-BB0E-CAB752A8D795}" srcOrd="2" destOrd="0" presId="urn:microsoft.com/office/officeart/2005/8/layout/vProcess5"/>
    <dgm:cxn modelId="{14AA08E9-A5D6-4905-844D-3823CAEE75BA}" type="presParOf" srcId="{9DB960E1-1DDB-4ABF-8192-E8EB2451BD2C}" destId="{0CAE9609-18D4-4A73-A887-C2EBE22C1AE9}" srcOrd="3" destOrd="0" presId="urn:microsoft.com/office/officeart/2005/8/layout/vProcess5"/>
    <dgm:cxn modelId="{F1508892-01D7-4E2F-817B-F8A6A8BE2B58}" type="presParOf" srcId="{9DB960E1-1DDB-4ABF-8192-E8EB2451BD2C}" destId="{9D347877-42FD-4DC9-85EB-A0D8B12006C0}" srcOrd="4" destOrd="0" presId="urn:microsoft.com/office/officeart/2005/8/layout/vProcess5"/>
    <dgm:cxn modelId="{E88438C8-2A0B-48FC-9BC9-2DAA2A00C0A9}" type="presParOf" srcId="{9DB960E1-1DDB-4ABF-8192-E8EB2451BD2C}" destId="{8640D5AD-1804-46B2-9FA7-7601EADED71F}" srcOrd="5" destOrd="0" presId="urn:microsoft.com/office/officeart/2005/8/layout/vProcess5"/>
    <dgm:cxn modelId="{BC948143-C650-4861-9E31-04FD837C0453}" type="presParOf" srcId="{9DB960E1-1DDB-4ABF-8192-E8EB2451BD2C}" destId="{5505D3CE-36D9-4A61-8967-9EC25490A786}" srcOrd="6" destOrd="0" presId="urn:microsoft.com/office/officeart/2005/8/layout/vProcess5"/>
    <dgm:cxn modelId="{8E2EDD9E-DBE2-4EB3-B739-6BB436F673D6}" type="presParOf" srcId="{9DB960E1-1DDB-4ABF-8192-E8EB2451BD2C}" destId="{21BB59F0-B9B5-4913-8948-0FB1E0E97C5B}" srcOrd="7" destOrd="0" presId="urn:microsoft.com/office/officeart/2005/8/layout/vProcess5"/>
    <dgm:cxn modelId="{478B116A-25DE-492C-B471-29159E59DAE9}" type="presParOf" srcId="{9DB960E1-1DDB-4ABF-8192-E8EB2451BD2C}" destId="{0241111E-D92D-4ABA-A8C5-361EEB58AA68}" srcOrd="8" destOrd="0" presId="urn:microsoft.com/office/officeart/2005/8/layout/vProcess5"/>
    <dgm:cxn modelId="{B6620971-25B9-490D-BC37-8FDCAA1182EF}" type="presParOf" srcId="{9DB960E1-1DDB-4ABF-8192-E8EB2451BD2C}" destId="{ECD22B1C-BC5F-41A9-8694-FBDF0D139319}" srcOrd="9" destOrd="0" presId="urn:microsoft.com/office/officeart/2005/8/layout/vProcess5"/>
    <dgm:cxn modelId="{402D45CB-1728-4185-A606-A81884DA8C99}" type="presParOf" srcId="{9DB960E1-1DDB-4ABF-8192-E8EB2451BD2C}" destId="{5D0EB997-F783-4ABE-921F-B938431212BC}" srcOrd="10" destOrd="0" presId="urn:microsoft.com/office/officeart/2005/8/layout/vProcess5"/>
    <dgm:cxn modelId="{42F6E032-8CF3-42CE-845A-564CF59FE9EE}" type="presParOf" srcId="{9DB960E1-1DDB-4ABF-8192-E8EB2451BD2C}" destId="{37F950BB-C85F-485A-8E38-C0C1069F6A6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8A39D7-3DF0-4602-912D-3675ADCF0AE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92EB34-974D-451B-AEAF-9CA2397A64A2}">
      <dgm:prSet phldrT="[Текст]" phldr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170FC29F-6CBE-4AE2-9F60-C900250FA6AE}" type="parTrans" cxnId="{1A1EB1AB-A516-4067-935C-259401077487}">
      <dgm:prSet/>
      <dgm:spPr/>
      <dgm:t>
        <a:bodyPr/>
        <a:lstStyle/>
        <a:p>
          <a:endParaRPr lang="ru-RU"/>
        </a:p>
      </dgm:t>
    </dgm:pt>
    <dgm:pt modelId="{FC881182-32C3-4FC9-BBF5-972EC2A40F14}" type="sibTrans" cxnId="{1A1EB1AB-A516-4067-935C-259401077487}">
      <dgm:prSet/>
      <dgm:spPr/>
      <dgm:t>
        <a:bodyPr/>
        <a:lstStyle/>
        <a:p>
          <a:endParaRPr lang="ru-RU"/>
        </a:p>
      </dgm:t>
    </dgm:pt>
    <dgm:pt modelId="{F207009A-7155-496C-A3B1-CAAC79D73E5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правила просты и понятны для ребенка</a:t>
          </a:r>
          <a:endParaRPr lang="ru-RU" sz="2000" dirty="0"/>
        </a:p>
      </dgm:t>
    </dgm:pt>
    <dgm:pt modelId="{58A1DA3C-46F3-4C17-9F13-82F6E1194E1D}" type="parTrans" cxnId="{609AF922-B299-4928-885C-D51A68C3CF5E}">
      <dgm:prSet/>
      <dgm:spPr/>
      <dgm:t>
        <a:bodyPr/>
        <a:lstStyle/>
        <a:p>
          <a:endParaRPr lang="ru-RU"/>
        </a:p>
      </dgm:t>
    </dgm:pt>
    <dgm:pt modelId="{57B24D07-B107-4E9C-8414-EE0654BB0F1B}" type="sibTrans" cxnId="{609AF922-B299-4928-885C-D51A68C3CF5E}">
      <dgm:prSet/>
      <dgm:spPr/>
      <dgm:t>
        <a:bodyPr/>
        <a:lstStyle/>
        <a:p>
          <a:endParaRPr lang="ru-RU"/>
        </a:p>
      </dgm:t>
    </dgm:pt>
    <dgm:pt modelId="{5365D2B7-06E3-4894-8A11-67BBBA9FDFF6}">
      <dgm:prSet phldrT="[Текст]" phldr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79DF02D1-BDC7-4FB4-A36A-995676057E17}" type="parTrans" cxnId="{10373B54-A2EE-4634-87E1-C0DAE6716DB4}">
      <dgm:prSet/>
      <dgm:spPr/>
      <dgm:t>
        <a:bodyPr/>
        <a:lstStyle/>
        <a:p>
          <a:endParaRPr lang="ru-RU"/>
        </a:p>
      </dgm:t>
    </dgm:pt>
    <dgm:pt modelId="{14C80468-82D2-4C31-A4A9-51B456BF42CC}" type="sibTrans" cxnId="{10373B54-A2EE-4634-87E1-C0DAE6716DB4}">
      <dgm:prSet/>
      <dgm:spPr/>
      <dgm:t>
        <a:bodyPr/>
        <a:lstStyle/>
        <a:p>
          <a:endParaRPr lang="ru-RU"/>
        </a:p>
      </dgm:t>
    </dgm:pt>
    <dgm:pt modelId="{2D81F717-8420-4AB9-829A-05B6C584C9C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обучение начинается на индивидуальных занятиях с усвоения одного правила, с постепенным вводом следующих</a:t>
          </a:r>
          <a:endParaRPr lang="ru-RU" sz="2000" dirty="0"/>
        </a:p>
      </dgm:t>
    </dgm:pt>
    <dgm:pt modelId="{24E21B80-C953-4E24-A7A3-1F7D617CBCE8}" type="parTrans" cxnId="{97305FBB-1685-425F-8E87-C315218CE619}">
      <dgm:prSet/>
      <dgm:spPr/>
      <dgm:t>
        <a:bodyPr/>
        <a:lstStyle/>
        <a:p>
          <a:endParaRPr lang="ru-RU"/>
        </a:p>
      </dgm:t>
    </dgm:pt>
    <dgm:pt modelId="{D1F0D325-ED15-4BAB-BDD4-590FA30801A0}" type="sibTrans" cxnId="{97305FBB-1685-425F-8E87-C315218CE619}">
      <dgm:prSet/>
      <dgm:spPr/>
      <dgm:t>
        <a:bodyPr/>
        <a:lstStyle/>
        <a:p>
          <a:endParaRPr lang="ru-RU"/>
        </a:p>
      </dgm:t>
    </dgm:pt>
    <dgm:pt modelId="{536890E1-497D-4869-80D5-BC2522FD7966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усвоение правил происходит с помощью системы поощрений</a:t>
          </a:r>
          <a:endParaRPr lang="ru-RU" sz="2000" dirty="0"/>
        </a:p>
      </dgm:t>
    </dgm:pt>
    <dgm:pt modelId="{6479B607-9164-4EC2-81C0-3E83BC8A1087}" type="parTrans" cxnId="{B37EE797-B747-474D-A292-1CD1C59C892D}">
      <dgm:prSet/>
      <dgm:spPr/>
      <dgm:t>
        <a:bodyPr/>
        <a:lstStyle/>
        <a:p>
          <a:endParaRPr lang="ru-RU"/>
        </a:p>
      </dgm:t>
    </dgm:pt>
    <dgm:pt modelId="{FA5C6F6F-3143-4E4D-A58E-23B10187AD36}" type="sibTrans" cxnId="{B37EE797-B747-474D-A292-1CD1C59C892D}">
      <dgm:prSet/>
      <dgm:spPr/>
      <dgm:t>
        <a:bodyPr/>
        <a:lstStyle/>
        <a:p>
          <a:endParaRPr lang="ru-RU"/>
        </a:p>
      </dgm:t>
    </dgm:pt>
    <dgm:pt modelId="{C39C7C99-D152-4686-B3CF-F6CA2D5B012B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правила поведения являются общими для педагога, и для ребенка</a:t>
          </a:r>
          <a:endParaRPr lang="ru-RU" sz="2000" dirty="0"/>
        </a:p>
      </dgm:t>
    </dgm:pt>
    <dgm:pt modelId="{8EB26BBE-A479-4B4F-8121-49BC349D3B63}" type="parTrans" cxnId="{D6FE4C5F-E653-41E4-9CA5-AF88A0BED291}">
      <dgm:prSet/>
      <dgm:spPr/>
      <dgm:t>
        <a:bodyPr/>
        <a:lstStyle/>
        <a:p>
          <a:endParaRPr lang="ru-RU"/>
        </a:p>
      </dgm:t>
    </dgm:pt>
    <dgm:pt modelId="{114056C5-8E26-4B20-B3E3-4778CDA4AE48}" type="sibTrans" cxnId="{D6FE4C5F-E653-41E4-9CA5-AF88A0BED291}">
      <dgm:prSet/>
      <dgm:spPr/>
      <dgm:t>
        <a:bodyPr/>
        <a:lstStyle/>
        <a:p>
          <a:endParaRPr lang="ru-RU"/>
        </a:p>
      </dgm:t>
    </dgm:pt>
    <dgm:pt modelId="{37330ACC-18FA-4271-A0F9-66DFECF0FAEA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0D10C64A-957A-4795-8965-E809B93314B4}" type="parTrans" cxnId="{A564FFD2-A1E9-46ED-9B4F-4116FB8A6E2C}">
      <dgm:prSet/>
      <dgm:spPr/>
      <dgm:t>
        <a:bodyPr/>
        <a:lstStyle/>
        <a:p>
          <a:endParaRPr lang="ru-RU"/>
        </a:p>
      </dgm:t>
    </dgm:pt>
    <dgm:pt modelId="{85F5E448-4947-48A3-9369-C78FDDC25F88}" type="sibTrans" cxnId="{A564FFD2-A1E9-46ED-9B4F-4116FB8A6E2C}">
      <dgm:prSet/>
      <dgm:spPr/>
      <dgm:t>
        <a:bodyPr/>
        <a:lstStyle/>
        <a:p>
          <a:endParaRPr lang="ru-RU"/>
        </a:p>
      </dgm:t>
    </dgm:pt>
    <dgm:pt modelId="{B4F58CAF-C828-4774-B5C8-36DEC32B5DF2}">
      <dgm:prSet phldrT="[Текст]" phldr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839D0013-D9BA-40D9-A9B5-D47807ECFA5E}" type="sibTrans" cxnId="{790254C1-D8ED-4E40-B18E-CAC62370D9CF}">
      <dgm:prSet/>
      <dgm:spPr/>
      <dgm:t>
        <a:bodyPr/>
        <a:lstStyle/>
        <a:p>
          <a:endParaRPr lang="ru-RU"/>
        </a:p>
      </dgm:t>
    </dgm:pt>
    <dgm:pt modelId="{4A08BED2-6939-41F5-B58A-D5E12F2B705B}" type="parTrans" cxnId="{790254C1-D8ED-4E40-B18E-CAC62370D9CF}">
      <dgm:prSet/>
      <dgm:spPr/>
      <dgm:t>
        <a:bodyPr/>
        <a:lstStyle/>
        <a:p>
          <a:endParaRPr lang="ru-RU"/>
        </a:p>
      </dgm:t>
    </dgm:pt>
    <dgm:pt modelId="{4F7BC21B-A726-4B29-B4EB-79911F33F8C1}" type="pres">
      <dgm:prSet presAssocID="{C08A39D7-3DF0-4602-912D-3675ADCF0AE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917E8F-97F9-4023-8FE2-A073C11C94AB}" type="pres">
      <dgm:prSet presAssocID="{C092EB34-974D-451B-AEAF-9CA2397A64A2}" presName="composite" presStyleCnt="0"/>
      <dgm:spPr/>
    </dgm:pt>
    <dgm:pt modelId="{AD705208-EF0E-42D7-8F02-52F7E1BADAE1}" type="pres">
      <dgm:prSet presAssocID="{C092EB34-974D-451B-AEAF-9CA2397A64A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4338C-4948-4FE9-B95F-3638F59C63EF}" type="pres">
      <dgm:prSet presAssocID="{C092EB34-974D-451B-AEAF-9CA2397A64A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7F0378-D05C-4621-817E-1C6B79700662}" type="pres">
      <dgm:prSet presAssocID="{FC881182-32C3-4FC9-BBF5-972EC2A40F14}" presName="sp" presStyleCnt="0"/>
      <dgm:spPr/>
    </dgm:pt>
    <dgm:pt modelId="{7219C4E3-F382-48D3-B4AD-4C5E7FC9E064}" type="pres">
      <dgm:prSet presAssocID="{5365D2B7-06E3-4894-8A11-67BBBA9FDFF6}" presName="composite" presStyleCnt="0"/>
      <dgm:spPr/>
    </dgm:pt>
    <dgm:pt modelId="{5F930DCC-D9B9-4AEA-B66B-281C54F8D052}" type="pres">
      <dgm:prSet presAssocID="{5365D2B7-06E3-4894-8A11-67BBBA9FDFF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F6321-AF5B-4EE9-96D2-07807E4479C9}" type="pres">
      <dgm:prSet presAssocID="{5365D2B7-06E3-4894-8A11-67BBBA9FDFF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F6A6BD-2ADC-444E-8453-18E4F569EFD1}" type="pres">
      <dgm:prSet presAssocID="{14C80468-82D2-4C31-A4A9-51B456BF42CC}" presName="sp" presStyleCnt="0"/>
      <dgm:spPr/>
    </dgm:pt>
    <dgm:pt modelId="{A72FA154-CEBA-4E27-8501-53191E9CED48}" type="pres">
      <dgm:prSet presAssocID="{B4F58CAF-C828-4774-B5C8-36DEC32B5DF2}" presName="composite" presStyleCnt="0"/>
      <dgm:spPr/>
    </dgm:pt>
    <dgm:pt modelId="{08AE76D4-EBDB-4E03-808B-5BE9F99CB8F1}" type="pres">
      <dgm:prSet presAssocID="{B4F58CAF-C828-4774-B5C8-36DEC32B5DF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388A0A-EEC9-4FA7-A7B8-A5F92E6FE774}" type="pres">
      <dgm:prSet presAssocID="{B4F58CAF-C828-4774-B5C8-36DEC32B5DF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C9278F-0005-4CF4-916C-A16BD9734051}" type="pres">
      <dgm:prSet presAssocID="{839D0013-D9BA-40D9-A9B5-D47807ECFA5E}" presName="sp" presStyleCnt="0"/>
      <dgm:spPr/>
    </dgm:pt>
    <dgm:pt modelId="{8DFC0BBB-B2C5-495F-8779-AD501E351B24}" type="pres">
      <dgm:prSet presAssocID="{37330ACC-18FA-4271-A0F9-66DFECF0FAEA}" presName="composite" presStyleCnt="0"/>
      <dgm:spPr/>
    </dgm:pt>
    <dgm:pt modelId="{4BE90C47-52A1-467F-AC12-924731C32CB9}" type="pres">
      <dgm:prSet presAssocID="{37330ACC-18FA-4271-A0F9-66DFECF0FAE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B65FE-754E-433A-891C-038A0F7F4E13}" type="pres">
      <dgm:prSet presAssocID="{37330ACC-18FA-4271-A0F9-66DFECF0FAE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7EE797-B747-474D-A292-1CD1C59C892D}" srcId="{B4F58CAF-C828-4774-B5C8-36DEC32B5DF2}" destId="{536890E1-497D-4869-80D5-BC2522FD7966}" srcOrd="0" destOrd="0" parTransId="{6479B607-9164-4EC2-81C0-3E83BC8A1087}" sibTransId="{FA5C6F6F-3143-4E4D-A58E-23B10187AD36}"/>
    <dgm:cxn modelId="{77203120-8358-4271-9DEA-BB56E774B3A6}" type="presOf" srcId="{C08A39D7-3DF0-4602-912D-3675ADCF0AE5}" destId="{4F7BC21B-A726-4B29-B4EB-79911F33F8C1}" srcOrd="0" destOrd="0" presId="urn:microsoft.com/office/officeart/2005/8/layout/chevron2"/>
    <dgm:cxn modelId="{502FA1D3-FDFE-4CDE-8C32-17C1DF216B8C}" type="presOf" srcId="{C39C7C99-D152-4686-B3CF-F6CA2D5B012B}" destId="{E6FB65FE-754E-433A-891C-038A0F7F4E13}" srcOrd="0" destOrd="0" presId="urn:microsoft.com/office/officeart/2005/8/layout/chevron2"/>
    <dgm:cxn modelId="{790254C1-D8ED-4E40-B18E-CAC62370D9CF}" srcId="{C08A39D7-3DF0-4602-912D-3675ADCF0AE5}" destId="{B4F58CAF-C828-4774-B5C8-36DEC32B5DF2}" srcOrd="2" destOrd="0" parTransId="{4A08BED2-6939-41F5-B58A-D5E12F2B705B}" sibTransId="{839D0013-D9BA-40D9-A9B5-D47807ECFA5E}"/>
    <dgm:cxn modelId="{A4C4A45E-87FA-4E7E-AEB2-0E06F9A14EE8}" type="presOf" srcId="{C092EB34-974D-451B-AEAF-9CA2397A64A2}" destId="{AD705208-EF0E-42D7-8F02-52F7E1BADAE1}" srcOrd="0" destOrd="0" presId="urn:microsoft.com/office/officeart/2005/8/layout/chevron2"/>
    <dgm:cxn modelId="{CF93E10A-564B-4D5D-A554-B75AF7B88E2A}" type="presOf" srcId="{536890E1-497D-4869-80D5-BC2522FD7966}" destId="{13388A0A-EEC9-4FA7-A7B8-A5F92E6FE774}" srcOrd="0" destOrd="0" presId="urn:microsoft.com/office/officeart/2005/8/layout/chevron2"/>
    <dgm:cxn modelId="{40A05590-A17B-4FBE-9CBC-3F77E77F45EE}" type="presOf" srcId="{F207009A-7155-496C-A3B1-CAAC79D73E5E}" destId="{57A4338C-4948-4FE9-B95F-3638F59C63EF}" srcOrd="0" destOrd="0" presId="urn:microsoft.com/office/officeart/2005/8/layout/chevron2"/>
    <dgm:cxn modelId="{B25B70ED-2ADE-4242-92DF-5B8F139E5CEC}" type="presOf" srcId="{5365D2B7-06E3-4894-8A11-67BBBA9FDFF6}" destId="{5F930DCC-D9B9-4AEA-B66B-281C54F8D052}" srcOrd="0" destOrd="0" presId="urn:microsoft.com/office/officeart/2005/8/layout/chevron2"/>
    <dgm:cxn modelId="{A564FFD2-A1E9-46ED-9B4F-4116FB8A6E2C}" srcId="{C08A39D7-3DF0-4602-912D-3675ADCF0AE5}" destId="{37330ACC-18FA-4271-A0F9-66DFECF0FAEA}" srcOrd="3" destOrd="0" parTransId="{0D10C64A-957A-4795-8965-E809B93314B4}" sibTransId="{85F5E448-4947-48A3-9369-C78FDDC25F88}"/>
    <dgm:cxn modelId="{E88DE86A-51E1-43E9-881F-D76D71E68614}" type="presOf" srcId="{37330ACC-18FA-4271-A0F9-66DFECF0FAEA}" destId="{4BE90C47-52A1-467F-AC12-924731C32CB9}" srcOrd="0" destOrd="0" presId="urn:microsoft.com/office/officeart/2005/8/layout/chevron2"/>
    <dgm:cxn modelId="{609AF922-B299-4928-885C-D51A68C3CF5E}" srcId="{C092EB34-974D-451B-AEAF-9CA2397A64A2}" destId="{F207009A-7155-496C-A3B1-CAAC79D73E5E}" srcOrd="0" destOrd="0" parTransId="{58A1DA3C-46F3-4C17-9F13-82F6E1194E1D}" sibTransId="{57B24D07-B107-4E9C-8414-EE0654BB0F1B}"/>
    <dgm:cxn modelId="{1A1EB1AB-A516-4067-935C-259401077487}" srcId="{C08A39D7-3DF0-4602-912D-3675ADCF0AE5}" destId="{C092EB34-974D-451B-AEAF-9CA2397A64A2}" srcOrd="0" destOrd="0" parTransId="{170FC29F-6CBE-4AE2-9F60-C900250FA6AE}" sibTransId="{FC881182-32C3-4FC9-BBF5-972EC2A40F14}"/>
    <dgm:cxn modelId="{97305FBB-1685-425F-8E87-C315218CE619}" srcId="{5365D2B7-06E3-4894-8A11-67BBBA9FDFF6}" destId="{2D81F717-8420-4AB9-829A-05B6C584C9C6}" srcOrd="0" destOrd="0" parTransId="{24E21B80-C953-4E24-A7A3-1F7D617CBCE8}" sibTransId="{D1F0D325-ED15-4BAB-BDD4-590FA30801A0}"/>
    <dgm:cxn modelId="{55D074CE-7AE6-45E5-9237-EECEEDDF22C3}" type="presOf" srcId="{B4F58CAF-C828-4774-B5C8-36DEC32B5DF2}" destId="{08AE76D4-EBDB-4E03-808B-5BE9F99CB8F1}" srcOrd="0" destOrd="0" presId="urn:microsoft.com/office/officeart/2005/8/layout/chevron2"/>
    <dgm:cxn modelId="{10373B54-A2EE-4634-87E1-C0DAE6716DB4}" srcId="{C08A39D7-3DF0-4602-912D-3675ADCF0AE5}" destId="{5365D2B7-06E3-4894-8A11-67BBBA9FDFF6}" srcOrd="1" destOrd="0" parTransId="{79DF02D1-BDC7-4FB4-A36A-995676057E17}" sibTransId="{14C80468-82D2-4C31-A4A9-51B456BF42CC}"/>
    <dgm:cxn modelId="{89819BF5-4710-4E68-A00A-0380979C8E7F}" type="presOf" srcId="{2D81F717-8420-4AB9-829A-05B6C584C9C6}" destId="{8E9F6321-AF5B-4EE9-96D2-07807E4479C9}" srcOrd="0" destOrd="0" presId="urn:microsoft.com/office/officeart/2005/8/layout/chevron2"/>
    <dgm:cxn modelId="{D6FE4C5F-E653-41E4-9CA5-AF88A0BED291}" srcId="{37330ACC-18FA-4271-A0F9-66DFECF0FAEA}" destId="{C39C7C99-D152-4686-B3CF-F6CA2D5B012B}" srcOrd="0" destOrd="0" parTransId="{8EB26BBE-A479-4B4F-8121-49BC349D3B63}" sibTransId="{114056C5-8E26-4B20-B3E3-4778CDA4AE48}"/>
    <dgm:cxn modelId="{CBBFA836-598C-48CE-B8A6-43929E89FE8A}" type="presParOf" srcId="{4F7BC21B-A726-4B29-B4EB-79911F33F8C1}" destId="{E2917E8F-97F9-4023-8FE2-A073C11C94AB}" srcOrd="0" destOrd="0" presId="urn:microsoft.com/office/officeart/2005/8/layout/chevron2"/>
    <dgm:cxn modelId="{274A9CB4-1D2D-4693-A0BA-A00B85151E17}" type="presParOf" srcId="{E2917E8F-97F9-4023-8FE2-A073C11C94AB}" destId="{AD705208-EF0E-42D7-8F02-52F7E1BADAE1}" srcOrd="0" destOrd="0" presId="urn:microsoft.com/office/officeart/2005/8/layout/chevron2"/>
    <dgm:cxn modelId="{0AC21B12-7062-4110-AC36-40F8BA481FB9}" type="presParOf" srcId="{E2917E8F-97F9-4023-8FE2-A073C11C94AB}" destId="{57A4338C-4948-4FE9-B95F-3638F59C63EF}" srcOrd="1" destOrd="0" presId="urn:microsoft.com/office/officeart/2005/8/layout/chevron2"/>
    <dgm:cxn modelId="{90B43887-CFCE-452E-B195-002A38867839}" type="presParOf" srcId="{4F7BC21B-A726-4B29-B4EB-79911F33F8C1}" destId="{4C7F0378-D05C-4621-817E-1C6B79700662}" srcOrd="1" destOrd="0" presId="urn:microsoft.com/office/officeart/2005/8/layout/chevron2"/>
    <dgm:cxn modelId="{0FFCAD3F-E4FF-463D-B833-EEC9FFEAE707}" type="presParOf" srcId="{4F7BC21B-A726-4B29-B4EB-79911F33F8C1}" destId="{7219C4E3-F382-48D3-B4AD-4C5E7FC9E064}" srcOrd="2" destOrd="0" presId="urn:microsoft.com/office/officeart/2005/8/layout/chevron2"/>
    <dgm:cxn modelId="{32DC39DB-A8AC-4E58-8760-E46E20BB5548}" type="presParOf" srcId="{7219C4E3-F382-48D3-B4AD-4C5E7FC9E064}" destId="{5F930DCC-D9B9-4AEA-B66B-281C54F8D052}" srcOrd="0" destOrd="0" presId="urn:microsoft.com/office/officeart/2005/8/layout/chevron2"/>
    <dgm:cxn modelId="{A5F77850-FCAD-4B68-98BE-669430D2B738}" type="presParOf" srcId="{7219C4E3-F382-48D3-B4AD-4C5E7FC9E064}" destId="{8E9F6321-AF5B-4EE9-96D2-07807E4479C9}" srcOrd="1" destOrd="0" presId="urn:microsoft.com/office/officeart/2005/8/layout/chevron2"/>
    <dgm:cxn modelId="{754DFE2E-B525-409C-91FE-AD5E0B13E844}" type="presParOf" srcId="{4F7BC21B-A726-4B29-B4EB-79911F33F8C1}" destId="{1DF6A6BD-2ADC-444E-8453-18E4F569EFD1}" srcOrd="3" destOrd="0" presId="urn:microsoft.com/office/officeart/2005/8/layout/chevron2"/>
    <dgm:cxn modelId="{9C6A7C4F-DBE0-4EF6-A3F3-1F373B2E5882}" type="presParOf" srcId="{4F7BC21B-A726-4B29-B4EB-79911F33F8C1}" destId="{A72FA154-CEBA-4E27-8501-53191E9CED48}" srcOrd="4" destOrd="0" presId="urn:microsoft.com/office/officeart/2005/8/layout/chevron2"/>
    <dgm:cxn modelId="{4451AEC6-8CF9-42AB-B42E-D5201FDAD245}" type="presParOf" srcId="{A72FA154-CEBA-4E27-8501-53191E9CED48}" destId="{08AE76D4-EBDB-4E03-808B-5BE9F99CB8F1}" srcOrd="0" destOrd="0" presId="urn:microsoft.com/office/officeart/2005/8/layout/chevron2"/>
    <dgm:cxn modelId="{70D04FEA-4418-4BDB-B7DA-CFE9928680EC}" type="presParOf" srcId="{A72FA154-CEBA-4E27-8501-53191E9CED48}" destId="{13388A0A-EEC9-4FA7-A7B8-A5F92E6FE774}" srcOrd="1" destOrd="0" presId="urn:microsoft.com/office/officeart/2005/8/layout/chevron2"/>
    <dgm:cxn modelId="{0BEE4063-7EDE-4457-A7BA-FD58AAF173E7}" type="presParOf" srcId="{4F7BC21B-A726-4B29-B4EB-79911F33F8C1}" destId="{FDC9278F-0005-4CF4-916C-A16BD9734051}" srcOrd="5" destOrd="0" presId="urn:microsoft.com/office/officeart/2005/8/layout/chevron2"/>
    <dgm:cxn modelId="{0870E619-479A-45F6-A20C-ADDE9638873A}" type="presParOf" srcId="{4F7BC21B-A726-4B29-B4EB-79911F33F8C1}" destId="{8DFC0BBB-B2C5-495F-8779-AD501E351B24}" srcOrd="6" destOrd="0" presId="urn:microsoft.com/office/officeart/2005/8/layout/chevron2"/>
    <dgm:cxn modelId="{2069E2FA-B4C3-4B2F-A087-35F5BEFE4231}" type="presParOf" srcId="{8DFC0BBB-B2C5-495F-8779-AD501E351B24}" destId="{4BE90C47-52A1-467F-AC12-924731C32CB9}" srcOrd="0" destOrd="0" presId="urn:microsoft.com/office/officeart/2005/8/layout/chevron2"/>
    <dgm:cxn modelId="{A7435807-8359-49C0-8EDA-D14D4D50A462}" type="presParOf" srcId="{8DFC0BBB-B2C5-495F-8779-AD501E351B24}" destId="{E6FB65FE-754E-433A-891C-038A0F7F4E1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04496C-140D-457A-96F7-954BE2842733}">
      <dsp:nvSpPr>
        <dsp:cNvPr id="0" name=""/>
        <dsp:cNvSpPr/>
      </dsp:nvSpPr>
      <dsp:spPr>
        <a:xfrm>
          <a:off x="2102773" y="536102"/>
          <a:ext cx="3465633" cy="1592460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99"/>
              </a:solidFill>
              <a:latin typeface="Arial" pitchFamily="34" charset="0"/>
              <a:ea typeface="+mn-ea"/>
              <a:cs typeface="Arial" pitchFamily="34" charset="0"/>
            </a:rPr>
            <a:t>Четкая структуральная обстановка</a:t>
          </a:r>
          <a:endParaRPr lang="ru-RU" sz="2000" kern="1200" dirty="0">
            <a:solidFill>
              <a:srgbClr val="000099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2102773" y="536102"/>
        <a:ext cx="3465633" cy="1592460"/>
      </dsp:txXfrm>
    </dsp:sp>
    <dsp:sp modelId="{A382C853-97F8-4510-8E3C-8902CBBAEA70}">
      <dsp:nvSpPr>
        <dsp:cNvPr id="0" name=""/>
        <dsp:cNvSpPr/>
      </dsp:nvSpPr>
      <dsp:spPr>
        <a:xfrm rot="3193633">
          <a:off x="5265214" y="2412935"/>
          <a:ext cx="1206370" cy="94929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/>
        </a:p>
      </dsp:txBody>
      <dsp:txXfrm rot="3193633">
        <a:off x="5265214" y="2412935"/>
        <a:ext cx="1206370" cy="949299"/>
      </dsp:txXfrm>
    </dsp:sp>
    <dsp:sp modelId="{E7EA690D-47A3-4C6D-A1DF-3CDB253C102A}">
      <dsp:nvSpPr>
        <dsp:cNvPr id="0" name=""/>
        <dsp:cNvSpPr/>
      </dsp:nvSpPr>
      <dsp:spPr>
        <a:xfrm>
          <a:off x="4649937" y="3843622"/>
          <a:ext cx="3513505" cy="1857955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99"/>
              </a:solidFill>
              <a:latin typeface="Arial" pitchFamily="34" charset="0"/>
              <a:ea typeface="+mn-ea"/>
              <a:cs typeface="Arial" pitchFamily="34" charset="0"/>
            </a:rPr>
            <a:t>Технологии адаптации окружающей среды и информационного пространства</a:t>
          </a:r>
          <a:endParaRPr lang="ru-RU" sz="2000" kern="1200" dirty="0">
            <a:solidFill>
              <a:srgbClr val="000099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4649937" y="3843622"/>
        <a:ext cx="3513505" cy="1857955"/>
      </dsp:txXfrm>
    </dsp:sp>
    <dsp:sp modelId="{653A4DC6-BF33-45BB-B496-C930281B4438}">
      <dsp:nvSpPr>
        <dsp:cNvPr id="0" name=""/>
        <dsp:cNvSpPr/>
      </dsp:nvSpPr>
      <dsp:spPr>
        <a:xfrm rot="10779569">
          <a:off x="3842234" y="4311312"/>
          <a:ext cx="632345" cy="94929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/>
        </a:p>
      </dsp:txBody>
      <dsp:txXfrm rot="10779569">
        <a:off x="3842234" y="4311312"/>
        <a:ext cx="632345" cy="949299"/>
      </dsp:txXfrm>
    </dsp:sp>
    <dsp:sp modelId="{151A5FE4-8C90-4B10-9E41-19D01EA50F1E}">
      <dsp:nvSpPr>
        <dsp:cNvPr id="0" name=""/>
        <dsp:cNvSpPr/>
      </dsp:nvSpPr>
      <dsp:spPr>
        <a:xfrm>
          <a:off x="302578" y="3776469"/>
          <a:ext cx="3333856" cy="2045002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99"/>
              </a:solidFill>
              <a:latin typeface="Arial" pitchFamily="34" charset="0"/>
              <a:ea typeface="+mn-ea"/>
              <a:cs typeface="Arial" pitchFamily="34" charset="0"/>
            </a:rPr>
            <a:t>Визуальная поддержка</a:t>
          </a:r>
          <a:endParaRPr lang="ru-RU" sz="2000" kern="1200" dirty="0">
            <a:solidFill>
              <a:srgbClr val="000099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302578" y="3776469"/>
        <a:ext cx="3333856" cy="2045002"/>
      </dsp:txXfrm>
    </dsp:sp>
    <dsp:sp modelId="{C86ABB2F-A2BD-4DA6-B280-51E3612292FB}">
      <dsp:nvSpPr>
        <dsp:cNvPr id="0" name=""/>
        <dsp:cNvSpPr/>
      </dsp:nvSpPr>
      <dsp:spPr>
        <a:xfrm rot="17897608">
          <a:off x="1674813" y="2255132"/>
          <a:ext cx="1175191" cy="94929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/>
        </a:p>
      </dsp:txBody>
      <dsp:txXfrm rot="17897608">
        <a:off x="1674813" y="2255132"/>
        <a:ext cx="1175191" cy="9492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9CDD2D-C68A-44EA-B711-10CFC95CD050}">
      <dsp:nvSpPr>
        <dsp:cNvPr id="0" name=""/>
        <dsp:cNvSpPr/>
      </dsp:nvSpPr>
      <dsp:spPr>
        <a:xfrm rot="16200000">
          <a:off x="666074" y="-666074"/>
          <a:ext cx="2448272" cy="3780420"/>
        </a:xfrm>
        <a:prstGeom prst="round1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 smtClean="0">
            <a:solidFill>
              <a:srgbClr val="000099"/>
            </a:solidFill>
            <a:latin typeface="Arial" pitchFamily="34" charset="0"/>
            <a:cs typeface="Arial" pitchFamily="34" charset="0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Повышает способность к саморегуляции</a:t>
          </a:r>
          <a:endParaRPr lang="ru-RU" sz="2000" kern="1200" dirty="0"/>
        </a:p>
      </dsp:txBody>
      <dsp:txXfrm rot="16200000">
        <a:off x="972107" y="-972107"/>
        <a:ext cx="1836204" cy="3780420"/>
      </dsp:txXfrm>
    </dsp:sp>
    <dsp:sp modelId="{84C0E462-705C-454F-B2F3-F8DC413C38E9}">
      <dsp:nvSpPr>
        <dsp:cNvPr id="0" name=""/>
        <dsp:cNvSpPr/>
      </dsp:nvSpPr>
      <dsp:spPr>
        <a:xfrm>
          <a:off x="3780420" y="0"/>
          <a:ext cx="3780420" cy="2448272"/>
        </a:xfrm>
        <a:prstGeom prst="round1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 smtClean="0">
            <a:solidFill>
              <a:srgbClr val="000099"/>
            </a:solidFill>
            <a:latin typeface="Arial" pitchFamily="34" charset="0"/>
            <a:cs typeface="Arial" pitchFamily="34" charset="0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Редуцирует психологическое напряжение и тревожность</a:t>
          </a:r>
          <a:endParaRPr lang="ru-RU" sz="2000" kern="1200" dirty="0"/>
        </a:p>
      </dsp:txBody>
      <dsp:txXfrm>
        <a:off x="3780420" y="0"/>
        <a:ext cx="3780420" cy="1836204"/>
      </dsp:txXfrm>
    </dsp:sp>
    <dsp:sp modelId="{3ACE935C-B403-4FCB-AE7E-83FB68A38DCC}">
      <dsp:nvSpPr>
        <dsp:cNvPr id="0" name=""/>
        <dsp:cNvSpPr/>
      </dsp:nvSpPr>
      <dsp:spPr>
        <a:xfrm rot="10800000">
          <a:off x="0" y="2448272"/>
          <a:ext cx="3780420" cy="2448272"/>
        </a:xfrm>
        <a:prstGeom prst="round1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Помогает подготовиться к дальнейшему обучению в школе</a:t>
          </a:r>
          <a:endParaRPr lang="ru-RU" sz="2000" kern="1200" dirty="0"/>
        </a:p>
      </dsp:txBody>
      <dsp:txXfrm rot="10800000">
        <a:off x="0" y="3060339"/>
        <a:ext cx="3780420" cy="1836204"/>
      </dsp:txXfrm>
    </dsp:sp>
    <dsp:sp modelId="{E47C6056-B628-40D5-B825-C8E864F9537A}">
      <dsp:nvSpPr>
        <dsp:cNvPr id="0" name=""/>
        <dsp:cNvSpPr/>
      </dsp:nvSpPr>
      <dsp:spPr>
        <a:xfrm rot="5400000">
          <a:off x="4446494" y="1782198"/>
          <a:ext cx="2448272" cy="3780420"/>
        </a:xfrm>
        <a:prstGeom prst="round1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Структурирует мышление, приводит к пониманию последовательности жизненных событий</a:t>
          </a:r>
          <a:endParaRPr lang="ru-RU" sz="2000" kern="1200" dirty="0"/>
        </a:p>
      </dsp:txBody>
      <dsp:txXfrm rot="5400000">
        <a:off x="4752528" y="2088231"/>
        <a:ext cx="1836204" cy="3780420"/>
      </dsp:txXfrm>
    </dsp:sp>
    <dsp:sp modelId="{02E63E9C-CE0F-4523-9FC5-7D81B2D16D73}">
      <dsp:nvSpPr>
        <dsp:cNvPr id="0" name=""/>
        <dsp:cNvSpPr/>
      </dsp:nvSpPr>
      <dsp:spPr>
        <a:xfrm>
          <a:off x="2351443" y="1840953"/>
          <a:ext cx="2857952" cy="1214636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</a:rPr>
            <a:t>Метод визуализации</a:t>
          </a:r>
          <a:endParaRPr lang="ru-RU" sz="24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351443" y="1840953"/>
        <a:ext cx="2857952" cy="121463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E251B7-0582-4AD9-BFDB-79656666FF25}">
      <dsp:nvSpPr>
        <dsp:cNvPr id="0" name=""/>
        <dsp:cNvSpPr/>
      </dsp:nvSpPr>
      <dsp:spPr>
        <a:xfrm>
          <a:off x="8507" y="1276603"/>
          <a:ext cx="3593204" cy="23433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Этапы введения визуального расписания  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8507" y="1276603"/>
        <a:ext cx="3593204" cy="2343337"/>
      </dsp:txXfrm>
    </dsp:sp>
    <dsp:sp modelId="{3957BBDC-FB28-4722-8791-F52AA5DEB466}">
      <dsp:nvSpPr>
        <dsp:cNvPr id="0" name=""/>
        <dsp:cNvSpPr/>
      </dsp:nvSpPr>
      <dsp:spPr>
        <a:xfrm rot="17925458">
          <a:off x="3147116" y="1655349"/>
          <a:ext cx="1752167" cy="49785"/>
        </a:xfrm>
        <a:custGeom>
          <a:avLst/>
          <a:gdLst/>
          <a:ahLst/>
          <a:cxnLst/>
          <a:rect l="0" t="0" r="0" b="0"/>
          <a:pathLst>
            <a:path>
              <a:moveTo>
                <a:pt x="0" y="24892"/>
              </a:moveTo>
              <a:lnTo>
                <a:pt x="1752167" y="24892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7925458">
        <a:off x="3979396" y="1636437"/>
        <a:ext cx="87608" cy="87608"/>
      </dsp:txXfrm>
    </dsp:sp>
    <dsp:sp modelId="{E4433D81-53C3-4A6F-8CFA-BC90CBC80DD8}">
      <dsp:nvSpPr>
        <dsp:cNvPr id="0" name=""/>
        <dsp:cNvSpPr/>
      </dsp:nvSpPr>
      <dsp:spPr>
        <a:xfrm>
          <a:off x="4444688" y="85581"/>
          <a:ext cx="2928156" cy="165326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Выработка навыка соотнесения картинки с предметом по алгоритму</a:t>
          </a:r>
          <a:endParaRPr lang="ru-RU" sz="2000" kern="1200" dirty="0"/>
        </a:p>
      </dsp:txBody>
      <dsp:txXfrm>
        <a:off x="4444688" y="85581"/>
        <a:ext cx="2928156" cy="1653261"/>
      </dsp:txXfrm>
    </dsp:sp>
    <dsp:sp modelId="{90E5484F-E76C-41B7-A808-A2E6C1C2ED9D}">
      <dsp:nvSpPr>
        <dsp:cNvPr id="0" name=""/>
        <dsp:cNvSpPr/>
      </dsp:nvSpPr>
      <dsp:spPr>
        <a:xfrm rot="3525943">
          <a:off x="3182394" y="3168067"/>
          <a:ext cx="1741850" cy="49785"/>
        </a:xfrm>
        <a:custGeom>
          <a:avLst/>
          <a:gdLst/>
          <a:ahLst/>
          <a:cxnLst/>
          <a:rect l="0" t="0" r="0" b="0"/>
          <a:pathLst>
            <a:path>
              <a:moveTo>
                <a:pt x="0" y="24892"/>
              </a:moveTo>
              <a:lnTo>
                <a:pt x="1741850" y="24892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3525943">
        <a:off x="4009773" y="3149414"/>
        <a:ext cx="87092" cy="87092"/>
      </dsp:txXfrm>
    </dsp:sp>
    <dsp:sp modelId="{7867B133-6779-4714-AC2D-9B7FEB9DDFF3}">
      <dsp:nvSpPr>
        <dsp:cNvPr id="0" name=""/>
        <dsp:cNvSpPr/>
      </dsp:nvSpPr>
      <dsp:spPr>
        <a:xfrm>
          <a:off x="4504928" y="3095754"/>
          <a:ext cx="2939180" cy="16837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Составление расписания с карточками</a:t>
          </a:r>
          <a:endParaRPr lang="ru-RU" sz="2000" kern="1200" dirty="0"/>
        </a:p>
      </dsp:txBody>
      <dsp:txXfrm>
        <a:off x="4504928" y="3095754"/>
        <a:ext cx="2939180" cy="168378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53D38C-40E6-4CC3-82C6-606765523145}">
      <dsp:nvSpPr>
        <dsp:cNvPr id="0" name=""/>
        <dsp:cNvSpPr/>
      </dsp:nvSpPr>
      <dsp:spPr>
        <a:xfrm rot="5369466">
          <a:off x="1669845" y="1145435"/>
          <a:ext cx="1693826" cy="200335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AA3A77F5-A379-47F1-A738-5463ADF96A60}">
      <dsp:nvSpPr>
        <dsp:cNvPr id="0" name=""/>
        <dsp:cNvSpPr/>
      </dsp:nvSpPr>
      <dsp:spPr>
        <a:xfrm>
          <a:off x="1540034" y="72013"/>
          <a:ext cx="3254545" cy="13355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99"/>
              </a:solidFill>
              <a:latin typeface="Arial" pitchFamily="34" charset="0"/>
              <a:ea typeface="+mn-ea"/>
              <a:cs typeface="Arial" pitchFamily="34" charset="0"/>
            </a:rPr>
            <a:t>Стимулирование ориентировочной активности, привлекая внимание ребенка к предметам и явлениям</a:t>
          </a:r>
          <a:endParaRPr lang="ru-RU" sz="1800" kern="1200" dirty="0"/>
        </a:p>
      </dsp:txBody>
      <dsp:txXfrm>
        <a:off x="1540034" y="72013"/>
        <a:ext cx="3254545" cy="1335572"/>
      </dsp:txXfrm>
    </dsp:sp>
    <dsp:sp modelId="{6922CD6F-E79B-43A2-A30D-B5DCCF0848B0}">
      <dsp:nvSpPr>
        <dsp:cNvPr id="0" name=""/>
        <dsp:cNvSpPr/>
      </dsp:nvSpPr>
      <dsp:spPr>
        <a:xfrm rot="5364981">
          <a:off x="1734396" y="2801619"/>
          <a:ext cx="1618691" cy="200335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5400D5A3-2CA5-4AEA-AED4-8380F5B0B9F3}">
      <dsp:nvSpPr>
        <dsp:cNvPr id="0" name=""/>
        <dsp:cNvSpPr/>
      </dsp:nvSpPr>
      <dsp:spPr>
        <a:xfrm>
          <a:off x="1612055" y="1728190"/>
          <a:ext cx="3163348" cy="14107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99"/>
              </a:solidFill>
              <a:latin typeface="Arial" pitchFamily="34" charset="0"/>
              <a:ea typeface="+mn-ea"/>
              <a:cs typeface="Arial" pitchFamily="34" charset="0"/>
            </a:rPr>
            <a:t>Совершенствование навыка фиксации взгляда на объекте, прослеживания за его перемещением в малом пространстве</a:t>
          </a:r>
          <a:endParaRPr lang="ru-RU" sz="1800" kern="1200" dirty="0"/>
        </a:p>
      </dsp:txBody>
      <dsp:txXfrm>
        <a:off x="1612055" y="1728190"/>
        <a:ext cx="3163348" cy="1410738"/>
      </dsp:txXfrm>
    </dsp:sp>
    <dsp:sp modelId="{EF711A2D-819F-446A-93B2-6D99A60B151D}">
      <dsp:nvSpPr>
        <dsp:cNvPr id="0" name=""/>
        <dsp:cNvSpPr/>
      </dsp:nvSpPr>
      <dsp:spPr>
        <a:xfrm>
          <a:off x="2563085" y="3610922"/>
          <a:ext cx="3874846" cy="200335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BBB104F6-2B38-41CC-8C45-90F6A6B3DB3B}">
      <dsp:nvSpPr>
        <dsp:cNvPr id="0" name=""/>
        <dsp:cNvSpPr/>
      </dsp:nvSpPr>
      <dsp:spPr>
        <a:xfrm>
          <a:off x="1656184" y="3384380"/>
          <a:ext cx="3130381" cy="13355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99"/>
              </a:solidFill>
              <a:latin typeface="Arial" pitchFamily="34" charset="0"/>
              <a:ea typeface="+mn-ea"/>
              <a:cs typeface="Arial" pitchFamily="34" charset="0"/>
            </a:rPr>
            <a:t>Запоминание названий знакомых ребенку игрушек и окружающих предметов, находящихся в определенном месте</a:t>
          </a:r>
          <a:endParaRPr lang="ru-RU" sz="1800" kern="1200" dirty="0"/>
        </a:p>
      </dsp:txBody>
      <dsp:txXfrm>
        <a:off x="1656184" y="3384380"/>
        <a:ext cx="3130381" cy="1335572"/>
      </dsp:txXfrm>
    </dsp:sp>
    <dsp:sp modelId="{8CA7120C-1389-4610-99C4-45ED39E32371}">
      <dsp:nvSpPr>
        <dsp:cNvPr id="0" name=""/>
        <dsp:cNvSpPr/>
      </dsp:nvSpPr>
      <dsp:spPr>
        <a:xfrm rot="16229308">
          <a:off x="5627949" y="2782827"/>
          <a:ext cx="1656250" cy="200335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</dsp:sp>
    <dsp:sp modelId="{7BEEDF8A-3C5C-40C7-9C8D-CB887692A11D}">
      <dsp:nvSpPr>
        <dsp:cNvPr id="0" name=""/>
        <dsp:cNvSpPr/>
      </dsp:nvSpPr>
      <dsp:spPr>
        <a:xfrm>
          <a:off x="5544615" y="3384380"/>
          <a:ext cx="3125395" cy="13355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99"/>
              </a:solidFill>
              <a:latin typeface="Arial" pitchFamily="34" charset="0"/>
              <a:ea typeface="+mn-ea"/>
              <a:cs typeface="Arial" pitchFamily="34" charset="0"/>
            </a:rPr>
            <a:t>Запоминание названий игрушек и окружающих предметов вне зависимости от места их расположения</a:t>
          </a:r>
          <a:endParaRPr lang="ru-RU" sz="1800" kern="1200" dirty="0"/>
        </a:p>
      </dsp:txBody>
      <dsp:txXfrm>
        <a:off x="5544615" y="3384380"/>
        <a:ext cx="3125395" cy="1335572"/>
      </dsp:txXfrm>
    </dsp:sp>
    <dsp:sp modelId="{2F1655E7-62FE-401B-A1A0-309FFDBAA618}">
      <dsp:nvSpPr>
        <dsp:cNvPr id="0" name=""/>
        <dsp:cNvSpPr/>
      </dsp:nvSpPr>
      <dsp:spPr>
        <a:xfrm rot="16208127">
          <a:off x="5648208" y="1126644"/>
          <a:ext cx="1656181" cy="200335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140A7E77-2218-4FB7-B187-64267F83D8A6}">
      <dsp:nvSpPr>
        <dsp:cNvPr id="0" name=""/>
        <dsp:cNvSpPr/>
      </dsp:nvSpPr>
      <dsp:spPr>
        <a:xfrm>
          <a:off x="5552183" y="1728190"/>
          <a:ext cx="3160788" cy="13355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99"/>
              </a:solidFill>
              <a:latin typeface="Arial" pitchFamily="34" charset="0"/>
              <a:ea typeface="+mn-ea"/>
              <a:cs typeface="Arial" pitchFamily="34" charset="0"/>
            </a:rPr>
            <a:t>Соотнесение игрушек и предметов окружающей действительности с их изображением на картинках</a:t>
          </a:r>
          <a:endParaRPr lang="ru-RU" sz="1800" kern="1200" dirty="0"/>
        </a:p>
      </dsp:txBody>
      <dsp:txXfrm>
        <a:off x="5552183" y="1728190"/>
        <a:ext cx="3160788" cy="1335572"/>
      </dsp:txXfrm>
    </dsp:sp>
    <dsp:sp modelId="{8A10E3BF-16E6-46B0-B049-F503AA2D0CB9}">
      <dsp:nvSpPr>
        <dsp:cNvPr id="0" name=""/>
        <dsp:cNvSpPr/>
      </dsp:nvSpPr>
      <dsp:spPr>
        <a:xfrm>
          <a:off x="5544615" y="72013"/>
          <a:ext cx="3206331" cy="13355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Нахождение парных картинок</a:t>
          </a:r>
          <a:endParaRPr lang="ru-RU" sz="1800" kern="1200" dirty="0">
            <a:solidFill>
              <a:srgbClr val="000099"/>
            </a:solidFill>
            <a:latin typeface="Arial" pitchFamily="34" charset="0"/>
            <a:cs typeface="Arial" pitchFamily="34" charset="0"/>
          </a:endParaRPr>
        </a:p>
      </dsp:txBody>
      <dsp:txXfrm>
        <a:off x="5544615" y="72013"/>
        <a:ext cx="3206331" cy="133557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0A4D67-1545-4B8A-8E91-44C43CD9E5D6}">
      <dsp:nvSpPr>
        <dsp:cNvPr id="0" name=""/>
        <dsp:cNvSpPr/>
      </dsp:nvSpPr>
      <dsp:spPr>
        <a:xfrm>
          <a:off x="0" y="0"/>
          <a:ext cx="5991065" cy="107723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обозначающими фотографии реальных дидактических материалов</a:t>
          </a:r>
          <a:endParaRPr lang="ru-RU" sz="2000" kern="1200" dirty="0"/>
        </a:p>
      </dsp:txBody>
      <dsp:txXfrm>
        <a:off x="0" y="0"/>
        <a:ext cx="4800715" cy="1077239"/>
      </dsp:txXfrm>
    </dsp:sp>
    <dsp:sp modelId="{37192F98-7508-44C6-BB0E-CAB752A8D795}">
      <dsp:nvSpPr>
        <dsp:cNvPr id="0" name=""/>
        <dsp:cNvSpPr/>
      </dsp:nvSpPr>
      <dsp:spPr>
        <a:xfrm>
          <a:off x="501751" y="1273101"/>
          <a:ext cx="5991065" cy="107723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подразумевающими работу с несколькими подобными материалами</a:t>
          </a:r>
          <a:endParaRPr lang="ru-RU" sz="2100" kern="1200" dirty="0"/>
        </a:p>
      </dsp:txBody>
      <dsp:txXfrm>
        <a:off x="501751" y="1273101"/>
        <a:ext cx="4789108" cy="1077239"/>
      </dsp:txXfrm>
    </dsp:sp>
    <dsp:sp modelId="{0CAE9609-18D4-4A73-A887-C2EBE22C1AE9}">
      <dsp:nvSpPr>
        <dsp:cNvPr id="0" name=""/>
        <dsp:cNvSpPr/>
      </dsp:nvSpPr>
      <dsp:spPr>
        <a:xfrm>
          <a:off x="996014" y="2546202"/>
          <a:ext cx="5991065" cy="107723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изображающими действия с дидактическими материалами</a:t>
          </a:r>
          <a:endParaRPr lang="ru-RU" sz="2100" kern="1200" dirty="0"/>
        </a:p>
      </dsp:txBody>
      <dsp:txXfrm>
        <a:off x="996014" y="2546202"/>
        <a:ext cx="4796596" cy="1077239"/>
      </dsp:txXfrm>
    </dsp:sp>
    <dsp:sp modelId="{9D347877-42FD-4DC9-85EB-A0D8B12006C0}">
      <dsp:nvSpPr>
        <dsp:cNvPr id="0" name=""/>
        <dsp:cNvSpPr/>
      </dsp:nvSpPr>
      <dsp:spPr>
        <a:xfrm>
          <a:off x="1497766" y="3819304"/>
          <a:ext cx="5991065" cy="107723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изображающими действия людей</a:t>
          </a:r>
          <a:endParaRPr lang="ru-RU" sz="2100" kern="1200" dirty="0"/>
        </a:p>
      </dsp:txBody>
      <dsp:txXfrm>
        <a:off x="1497766" y="3819304"/>
        <a:ext cx="4789108" cy="1077239"/>
      </dsp:txXfrm>
    </dsp:sp>
    <dsp:sp modelId="{8640D5AD-1804-46B2-9FA7-7601EADED71F}">
      <dsp:nvSpPr>
        <dsp:cNvPr id="0" name=""/>
        <dsp:cNvSpPr/>
      </dsp:nvSpPr>
      <dsp:spPr>
        <a:xfrm>
          <a:off x="5290859" y="825067"/>
          <a:ext cx="700205" cy="700205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5290859" y="825067"/>
        <a:ext cx="700205" cy="700205"/>
      </dsp:txXfrm>
    </dsp:sp>
    <dsp:sp modelId="{5505D3CE-36D9-4A61-8967-9EC25490A786}">
      <dsp:nvSpPr>
        <dsp:cNvPr id="0" name=""/>
        <dsp:cNvSpPr/>
      </dsp:nvSpPr>
      <dsp:spPr>
        <a:xfrm>
          <a:off x="5792611" y="2098169"/>
          <a:ext cx="700205" cy="700205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5792611" y="2098169"/>
        <a:ext cx="700205" cy="700205"/>
      </dsp:txXfrm>
    </dsp:sp>
    <dsp:sp modelId="{21BB59F0-B9B5-4913-8948-0FB1E0E97C5B}">
      <dsp:nvSpPr>
        <dsp:cNvPr id="0" name=""/>
        <dsp:cNvSpPr/>
      </dsp:nvSpPr>
      <dsp:spPr>
        <a:xfrm>
          <a:off x="6286874" y="3371270"/>
          <a:ext cx="700205" cy="700205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6286874" y="3371270"/>
        <a:ext cx="700205" cy="70020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705208-EF0E-42D7-8F02-52F7E1BADAE1}">
      <dsp:nvSpPr>
        <dsp:cNvPr id="0" name=""/>
        <dsp:cNvSpPr/>
      </dsp:nvSpPr>
      <dsp:spPr>
        <a:xfrm rot="5400000">
          <a:off x="-194389" y="197895"/>
          <a:ext cx="1295932" cy="907152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5400000">
        <a:off x="-194389" y="197895"/>
        <a:ext cx="1295932" cy="907152"/>
      </dsp:txXfrm>
    </dsp:sp>
    <dsp:sp modelId="{57A4338C-4948-4FE9-B95F-3638F59C63EF}">
      <dsp:nvSpPr>
        <dsp:cNvPr id="0" name=""/>
        <dsp:cNvSpPr/>
      </dsp:nvSpPr>
      <dsp:spPr>
        <a:xfrm rot="5400000">
          <a:off x="3812818" y="-2902159"/>
          <a:ext cx="842355" cy="6653687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правила просты и понятны для ребенка</a:t>
          </a:r>
          <a:endParaRPr lang="ru-RU" sz="2000" kern="1200" dirty="0"/>
        </a:p>
      </dsp:txBody>
      <dsp:txXfrm rot="5400000">
        <a:off x="3812818" y="-2902159"/>
        <a:ext cx="842355" cy="6653687"/>
      </dsp:txXfrm>
    </dsp:sp>
    <dsp:sp modelId="{5F930DCC-D9B9-4AEA-B66B-281C54F8D052}">
      <dsp:nvSpPr>
        <dsp:cNvPr id="0" name=""/>
        <dsp:cNvSpPr/>
      </dsp:nvSpPr>
      <dsp:spPr>
        <a:xfrm rot="5400000">
          <a:off x="-194389" y="1347757"/>
          <a:ext cx="1295932" cy="907152"/>
        </a:xfrm>
        <a:prstGeom prst="chevron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5400000">
        <a:off x="-194389" y="1347757"/>
        <a:ext cx="1295932" cy="907152"/>
      </dsp:txXfrm>
    </dsp:sp>
    <dsp:sp modelId="{8E9F6321-AF5B-4EE9-96D2-07807E4479C9}">
      <dsp:nvSpPr>
        <dsp:cNvPr id="0" name=""/>
        <dsp:cNvSpPr/>
      </dsp:nvSpPr>
      <dsp:spPr>
        <a:xfrm rot="5400000">
          <a:off x="3812818" y="-1752298"/>
          <a:ext cx="842355" cy="6653687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обучение начинается на индивидуальных занятиях с усвоения одного правила, с постепенным вводом следующих</a:t>
          </a:r>
          <a:endParaRPr lang="ru-RU" sz="2000" kern="1200" dirty="0"/>
        </a:p>
      </dsp:txBody>
      <dsp:txXfrm rot="5400000">
        <a:off x="3812818" y="-1752298"/>
        <a:ext cx="842355" cy="6653687"/>
      </dsp:txXfrm>
    </dsp:sp>
    <dsp:sp modelId="{08AE76D4-EBDB-4E03-808B-5BE9F99CB8F1}">
      <dsp:nvSpPr>
        <dsp:cNvPr id="0" name=""/>
        <dsp:cNvSpPr/>
      </dsp:nvSpPr>
      <dsp:spPr>
        <a:xfrm rot="5400000">
          <a:off x="-194389" y="2497618"/>
          <a:ext cx="1295932" cy="907152"/>
        </a:xfrm>
        <a:prstGeom prst="chevron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5400000">
        <a:off x="-194389" y="2497618"/>
        <a:ext cx="1295932" cy="907152"/>
      </dsp:txXfrm>
    </dsp:sp>
    <dsp:sp modelId="{13388A0A-EEC9-4FA7-A7B8-A5F92E6FE774}">
      <dsp:nvSpPr>
        <dsp:cNvPr id="0" name=""/>
        <dsp:cNvSpPr/>
      </dsp:nvSpPr>
      <dsp:spPr>
        <a:xfrm rot="5400000">
          <a:off x="3812818" y="-602437"/>
          <a:ext cx="842355" cy="6653687"/>
        </a:xfrm>
        <a:prstGeom prst="round2Same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усвоение правил происходит с помощью системы поощрений</a:t>
          </a:r>
          <a:endParaRPr lang="ru-RU" sz="2000" kern="1200" dirty="0"/>
        </a:p>
      </dsp:txBody>
      <dsp:txXfrm rot="5400000">
        <a:off x="3812818" y="-602437"/>
        <a:ext cx="842355" cy="6653687"/>
      </dsp:txXfrm>
    </dsp:sp>
    <dsp:sp modelId="{4BE90C47-52A1-467F-AC12-924731C32CB9}">
      <dsp:nvSpPr>
        <dsp:cNvPr id="0" name=""/>
        <dsp:cNvSpPr/>
      </dsp:nvSpPr>
      <dsp:spPr>
        <a:xfrm rot="5400000">
          <a:off x="-194389" y="3647479"/>
          <a:ext cx="1295932" cy="907152"/>
        </a:xfrm>
        <a:prstGeom prst="chevron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5400000">
        <a:off x="-194389" y="3647479"/>
        <a:ext cx="1295932" cy="907152"/>
      </dsp:txXfrm>
    </dsp:sp>
    <dsp:sp modelId="{E6FB65FE-754E-433A-891C-038A0F7F4E13}">
      <dsp:nvSpPr>
        <dsp:cNvPr id="0" name=""/>
        <dsp:cNvSpPr/>
      </dsp:nvSpPr>
      <dsp:spPr>
        <a:xfrm rot="5400000">
          <a:off x="3812818" y="547424"/>
          <a:ext cx="842355" cy="6653687"/>
        </a:xfrm>
        <a:prstGeom prst="round2Same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правила поведения являются общими для педагога, и для ребенка</a:t>
          </a:r>
          <a:endParaRPr lang="ru-RU" sz="2000" kern="1200" dirty="0"/>
        </a:p>
      </dsp:txBody>
      <dsp:txXfrm rot="5400000">
        <a:off x="3812818" y="547424"/>
        <a:ext cx="842355" cy="6653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37AD-B824-4C9E-9119-690DF4A36D92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DAF5-534F-41E1-BC02-1982437C5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37AD-B824-4C9E-9119-690DF4A36D92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DAF5-534F-41E1-BC02-1982437C5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37AD-B824-4C9E-9119-690DF4A36D92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DAF5-534F-41E1-BC02-1982437C5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37AD-B824-4C9E-9119-690DF4A36D92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DAF5-534F-41E1-BC02-1982437C5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37AD-B824-4C9E-9119-690DF4A36D92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DAF5-534F-41E1-BC02-1982437C5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37AD-B824-4C9E-9119-690DF4A36D92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DAF5-534F-41E1-BC02-1982437C5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37AD-B824-4C9E-9119-690DF4A36D92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DAF5-534F-41E1-BC02-1982437C5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37AD-B824-4C9E-9119-690DF4A36D92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DAF5-534F-41E1-BC02-1982437C5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37AD-B824-4C9E-9119-690DF4A36D92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DAF5-534F-41E1-BC02-1982437C5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37AD-B824-4C9E-9119-690DF4A36D92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DAF5-534F-41E1-BC02-1982437C5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37AD-B824-4C9E-9119-690DF4A36D92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DAF5-534F-41E1-BC02-1982437C5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237AD-B824-4C9E-9119-690DF4A36D92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9DAF5-534F-41E1-BC02-1982437C5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28.png"/><Relationship Id="rId4" Type="http://schemas.microsoft.com/office/2007/relationships/hdphoto" Target="../media/hdphoto1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microsoft.com/office/2007/relationships/hdphoto" Target="../media/hdphoto4.wdp"/><Relationship Id="rId9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3.wdp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9.jpeg"/><Relationship Id="rId7" Type="http://schemas.microsoft.com/office/2007/relationships/hdphoto" Target="../media/hdphoto5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3.jpeg"/><Relationship Id="rId10" Type="http://schemas.openxmlformats.org/officeDocument/2006/relationships/image" Target="../media/image22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G:\Desktop\Безымянный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</p:spPr>
      </p:pic>
      <p:pic>
        <p:nvPicPr>
          <p:cNvPr id="4" name="Рисунок 3" descr="http://mayachok205nt.ucoz.ru/_si/2/69829220.jpg"/>
          <p:cNvPicPr>
            <a:picLocks noChangeAspect="1"/>
          </p:cNvPicPr>
          <p:nvPr/>
        </p:nvPicPr>
        <p:blipFill>
          <a:blip r:embed="rId3" cstate="print"/>
          <a:srcRect l="2578" t="5050" r="5156" b="5050"/>
          <a:stretch>
            <a:fillRect/>
          </a:stretch>
        </p:blipFill>
        <p:spPr bwMode="auto">
          <a:xfrm>
            <a:off x="755576" y="4149080"/>
            <a:ext cx="2016224" cy="1952848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771800" y="4725144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Оксана Ивановна </a:t>
            </a:r>
            <a:r>
              <a:rPr lang="ru-RU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Курьез</a:t>
            </a:r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учитель-дефектолог,</a:t>
            </a:r>
            <a:endParaRPr lang="ru-RU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детский </a:t>
            </a:r>
            <a:r>
              <a:rPr lang="ru-RU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сад № 170 </a:t>
            </a:r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МАДОУ «МАЯЧОК</a:t>
            </a:r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90872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детский сад «МАЯЧОК» комбинированного вида</a:t>
            </a:r>
            <a:endParaRPr lang="ru-RU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956E7AB6-0377-E733-4750-05B5DD7DFEF9}"/>
              </a:ext>
            </a:extLst>
          </p:cNvPr>
          <p:cNvSpPr/>
          <p:nvPr/>
        </p:nvSpPr>
        <p:spPr>
          <a:xfrm>
            <a:off x="539552" y="1916832"/>
            <a:ext cx="8064896" cy="1969770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1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Применение технологий адаптации окружающей среды и информационного пространства с детьми с расстройствами аутистического спектра</a:t>
            </a:r>
            <a:endParaRPr lang="ru-RU" sz="2800" b="1" dirty="0">
              <a:solidFill>
                <a:srgbClr val="00B05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Desktop\Безымянный 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CFFFF"/>
              </a:clrFrom>
              <a:clrTo>
                <a:srgbClr val="C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</p:spPr>
      </p:pic>
      <p:graphicFrame>
        <p:nvGraphicFramePr>
          <p:cNvPr id="9" name="Схема 8"/>
          <p:cNvGraphicFramePr/>
          <p:nvPr/>
        </p:nvGraphicFramePr>
        <p:xfrm>
          <a:off x="-684584" y="1412776"/>
          <a:ext cx="1015312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39552" y="548680"/>
            <a:ext cx="80648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Выработка навыка соотнесения картинки с предметом по алгоритму </a:t>
            </a:r>
            <a:endParaRPr lang="ru-RU" sz="2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G:\Desktop\Безымянный 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CFFFF"/>
              </a:clrFrom>
              <a:clrTo>
                <a:srgbClr val="C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764704"/>
            <a:ext cx="8064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Составление расписания с карточками</a:t>
            </a:r>
            <a:endParaRPr lang="ru-RU" sz="4000" dirty="0">
              <a:solidFill>
                <a:schemeClr val="bg1"/>
              </a:solidFill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611560" y="1340768"/>
          <a:ext cx="748883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Desktop\Безымянный 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CFFFF"/>
              </a:clrFrom>
              <a:clrTo>
                <a:srgbClr val="C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</p:spPr>
      </p:pic>
      <p:pic>
        <p:nvPicPr>
          <p:cNvPr id="6" name="Picture 3" descr="E:\Viber Images\image-0-02-05-f05daf2ca08af8b6fdb3ca06c11edec42b1c38a5270b82308995b44986119a3b-V.jpg"/>
          <p:cNvPicPr>
            <a:picLocks noChangeAspect="1" noChangeArrowheads="1"/>
          </p:cNvPicPr>
          <p:nvPr/>
        </p:nvPicPr>
        <p:blipFill>
          <a:blip r:embed="rId3" cstate="print">
            <a:lum bright="7000" contrast="6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11000" contrast="18000"/>
                    </a14:imgEffect>
                  </a14:imgLayer>
                </a14:imgProps>
              </a:ext>
            </a:extLst>
          </a:blip>
          <a:srcRect r="15003"/>
          <a:stretch>
            <a:fillRect/>
          </a:stretch>
        </p:blipFill>
        <p:spPr bwMode="auto">
          <a:xfrm>
            <a:off x="4716016" y="3284984"/>
            <a:ext cx="3818016" cy="2526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99592" y="1340768"/>
            <a:ext cx="36458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Введение визуального расписания </a:t>
            </a:r>
          </a:p>
        </p:txBody>
      </p:sp>
      <p:pic>
        <p:nvPicPr>
          <p:cNvPr id="8" name="Рисунок 7" descr="D:\System\Desktop\Мои документы\ФОТО\РАС\205фото\DSCF0040.jpg"/>
          <p:cNvPicPr>
            <a:picLocks noChangeAspect="1"/>
          </p:cNvPicPr>
          <p:nvPr/>
        </p:nvPicPr>
        <p:blipFill>
          <a:blip r:embed="rId5" cstate="print"/>
          <a:srcRect l="2725" t="4544"/>
          <a:stretch>
            <a:fillRect/>
          </a:stretch>
        </p:blipFill>
        <p:spPr bwMode="auto">
          <a:xfrm>
            <a:off x="611560" y="3284984"/>
            <a:ext cx="3936147" cy="2575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:\System\Desktop\Мои документы\ФОТО\РАС\205фото\DSCF0044.jpg"/>
          <p:cNvPicPr>
            <a:picLocks noChangeAspect="1"/>
          </p:cNvPicPr>
          <p:nvPr/>
        </p:nvPicPr>
        <p:blipFill>
          <a:blip r:embed="rId6" cstate="print"/>
          <a:srcRect l="5357" b="3633"/>
          <a:stretch>
            <a:fillRect/>
          </a:stretch>
        </p:blipFill>
        <p:spPr bwMode="auto">
          <a:xfrm>
            <a:off x="4716016" y="620688"/>
            <a:ext cx="3816424" cy="2590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:\Desktop\Безымянный 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CFFFF"/>
              </a:clrFrom>
              <a:clrTo>
                <a:srgbClr val="C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836712"/>
            <a:ext cx="32861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Значимое поощрение - интересный для ребенка вид деятельности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bright="7000" contrast="7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9000" contrast="12000"/>
                    </a14:imgEffect>
                  </a14:imgLayer>
                </a14:imgProps>
              </a:ext>
            </a:extLst>
          </a:blip>
          <a:srcRect l="17815" b="4235"/>
          <a:stretch>
            <a:fillRect/>
          </a:stretch>
        </p:blipFill>
        <p:spPr bwMode="auto">
          <a:xfrm>
            <a:off x="755576" y="3273302"/>
            <a:ext cx="3528392" cy="2955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lum bright="5000" contrast="5000"/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9000" contrast="12000"/>
                    </a14:imgEffect>
                  </a14:imgLayer>
                </a14:imgProps>
              </a:ext>
            </a:extLst>
          </a:blip>
          <a:srcRect l="11290" r="6451"/>
          <a:stretch>
            <a:fillRect/>
          </a:stretch>
        </p:blipFill>
        <p:spPr bwMode="auto">
          <a:xfrm>
            <a:off x="4572000" y="3284984"/>
            <a:ext cx="3510053" cy="2930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lum bright="20000" contrast="20000"/>
          </a:blip>
          <a:srcRect l="12241" t="15753" r="46604" b="37671"/>
          <a:stretch>
            <a:fillRect/>
          </a:stretch>
        </p:blipFill>
        <p:spPr bwMode="auto">
          <a:xfrm>
            <a:off x="4355976" y="692696"/>
            <a:ext cx="3692528" cy="2343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Desktop\Безымянный 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CFFFF"/>
              </a:clrFrom>
              <a:clrTo>
                <a:srgbClr val="C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83671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Введение визуальных правил поведения</a:t>
            </a:r>
            <a:endParaRPr lang="ru-RU" sz="2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827584" y="1484784"/>
          <a:ext cx="756084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G:\Desktop\Безымянный 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CFFFF"/>
              </a:clrFrom>
              <a:clrTo>
                <a:srgbClr val="C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642919"/>
            <a:ext cx="8064896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Образовательная среда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bright="5000" contrast="11000"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9000" contrast="13000"/>
                    </a14:imgEffect>
                  </a14:imgLayer>
                </a14:imgProps>
              </a:ext>
            </a:extLst>
          </a:blip>
          <a:srcRect l="7476" t="19632" r="3842" b="12489"/>
          <a:stretch>
            <a:fillRect/>
          </a:stretch>
        </p:blipFill>
        <p:spPr bwMode="auto">
          <a:xfrm>
            <a:off x="5357818" y="1500174"/>
            <a:ext cx="2737688" cy="1571636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Рисунок 11" descr="D:\System\Desktop\Мои документы\ФОТО\РАС\205фото\DSCF010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196752"/>
            <a:ext cx="3564000" cy="23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D:\System\Desktop\Мои документы\ФОТО\РАС\205фото\DSCF0054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1196752"/>
            <a:ext cx="3563999" cy="23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D:\System\Desktop\Мои документы\ФОТО\РАС\205фото\DSCF0094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3789040"/>
            <a:ext cx="3510002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D:\System\Desktop\Мои документы\ФОТО\РАС\205фото\DSCF0126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3789040"/>
            <a:ext cx="356439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s://catherineasquithgallery.com/uploads/posts/2021-02/1613664044_39-p-fon-dlya-bibliotechnoi-prezentatsii-43.jpg"/>
          <p:cNvPicPr>
            <a:picLocks noChangeAspect="1" noChangeArrowheads="1"/>
          </p:cNvPicPr>
          <p:nvPr/>
        </p:nvPicPr>
        <p:blipFill>
          <a:blip r:embed="rId2" cstate="print"/>
          <a:srcRect l="5371" r="32129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1026" name="Picture 2" descr="https://www.culture.ru/storage/images/50425ed8b779a42b403a099b94c6dfe1/21e6c418f3fb9c0db253bfa907ebb66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27087">
            <a:off x="1301977" y="1536449"/>
            <a:ext cx="6856214" cy="383948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Desktop\Безымянный 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CFFFF"/>
              </a:clrFrom>
              <a:clrTo>
                <a:srgbClr val="C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</p:spPr>
      </p:pic>
      <p:graphicFrame>
        <p:nvGraphicFramePr>
          <p:cNvPr id="3" name="Схема 2"/>
          <p:cNvGraphicFramePr/>
          <p:nvPr/>
        </p:nvGraphicFramePr>
        <p:xfrm>
          <a:off x="381000" y="228600"/>
          <a:ext cx="86106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http://alfaday.net/uploads/posts/2014-03/1395744884_ed7ulsqjwi1z0c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64904"/>
            <a:ext cx="2284869" cy="1944216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:\Desktop\Безымянный 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CFFFF"/>
              </a:clrFrom>
              <a:clrTo>
                <a:srgbClr val="C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642910" y="1412776"/>
            <a:ext cx="3713066" cy="4659430"/>
          </a:xfrm>
          <a:prstGeom prst="ellipse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Согласно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ФГОС </a:t>
            </a:r>
            <a:r>
              <a:rPr lang="ru-RU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ДО (п.3.2.7</a:t>
            </a:r>
            <a:r>
              <a:rPr lang="ru-RU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.), работа строится с учетом особенностей развития и специфическими образовательными потребностями каждой категории детей</a:t>
            </a:r>
            <a:endParaRPr lang="ru-RU" sz="2000" dirty="0" smtClean="0"/>
          </a:p>
          <a:p>
            <a:pPr algn="ctr"/>
            <a:endParaRPr lang="ru-RU" sz="2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643438" y="1412776"/>
            <a:ext cx="3816994" cy="4659430"/>
          </a:xfrm>
          <a:prstGeom prst="ellipse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По В.И. Лубовскому, обеспечение особой пространственной и временной организации образовательной среды - одна из образовательных потребностей</a:t>
            </a:r>
            <a:endParaRPr lang="ru-RU" sz="2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трелка влево 20"/>
          <p:cNvSpPr/>
          <p:nvPr/>
        </p:nvSpPr>
        <p:spPr>
          <a:xfrm>
            <a:off x="3714744" y="3286124"/>
            <a:ext cx="785248" cy="484632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4478361" y="3286124"/>
            <a:ext cx="741711" cy="48463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692286"/>
            <a:ext cx="79615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Актуальность темы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Desktop\Безымянный 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CFFFF"/>
              </a:clrFrom>
              <a:clrTo>
                <a:srgbClr val="C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9050" y="-19050"/>
            <a:ext cx="9163050" cy="68770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88024" y="1340768"/>
            <a:ext cx="36724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Работа по  организации пространства и  времени</a:t>
            </a:r>
          </a:p>
        </p:txBody>
      </p:sp>
      <p:pic>
        <p:nvPicPr>
          <p:cNvPr id="3075" name="Picture 3" descr="IMG_20171010_123002"/>
          <p:cNvPicPr>
            <a:picLocks noChangeAspect="1" noChangeArrowheads="1"/>
          </p:cNvPicPr>
          <p:nvPr/>
        </p:nvPicPr>
        <p:blipFill>
          <a:blip r:embed="rId3" cstate="print">
            <a:lum bright="8000" contrast="6000"/>
          </a:blip>
          <a:srcRect/>
          <a:stretch>
            <a:fillRect/>
          </a:stretch>
        </p:blipFill>
        <p:spPr bwMode="auto">
          <a:xfrm>
            <a:off x="4788024" y="3645024"/>
            <a:ext cx="3283536" cy="237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lum bright="6000" contrast="-2000"/>
          </a:blip>
          <a:srcRect l="15786" t="5128" r="3119" b="15385"/>
          <a:stretch>
            <a:fillRect/>
          </a:stretch>
        </p:blipFill>
        <p:spPr bwMode="auto">
          <a:xfrm>
            <a:off x="899592" y="3645024"/>
            <a:ext cx="3744416" cy="2361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D:\System\Desktop\Мои документы\ФОТО\РАС\205фото\DSCF00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908720"/>
            <a:ext cx="3780677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:\Desktop\Безымянный 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CFFFF"/>
              </a:clrFrom>
              <a:clrTo>
                <a:srgbClr val="C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9050" y="-19050"/>
            <a:ext cx="9163050" cy="68770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620688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Кейс индивидуального расписания</a:t>
            </a:r>
            <a:endParaRPr lang="ru-RU" sz="2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IMG_20171012_112652"/>
          <p:cNvPicPr>
            <a:picLocks noChangeAspect="1" noChangeArrowheads="1"/>
          </p:cNvPicPr>
          <p:nvPr/>
        </p:nvPicPr>
        <p:blipFill>
          <a:blip r:embed="rId3" cstate="print">
            <a:lum bright="13000" contrast="12000"/>
          </a:blip>
          <a:srcRect l="5247"/>
          <a:stretch>
            <a:fillRect/>
          </a:stretch>
        </p:blipFill>
        <p:spPr bwMode="auto">
          <a:xfrm>
            <a:off x="1043608" y="1196752"/>
            <a:ext cx="3600400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lum bright="11000" contrast="8000"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9000" contrast="12000"/>
                    </a14:imgEffect>
                  </a14:imgLayer>
                </a14:imgProps>
              </a:ext>
            </a:extLst>
          </a:blip>
          <a:srcRect l="6667" r="10000"/>
          <a:stretch>
            <a:fillRect/>
          </a:stretch>
        </p:blipFill>
        <p:spPr bwMode="auto">
          <a:xfrm>
            <a:off x="5004048" y="1124744"/>
            <a:ext cx="3096344" cy="2461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bright="9000" contrast="12000"/>
                    </a14:imgEffect>
                  </a14:imgLayer>
                </a14:imgProps>
              </a:ext>
            </a:extLst>
          </a:blip>
          <a:srcRect l="1827" t="5547" r="6602"/>
          <a:stretch>
            <a:fillRect/>
          </a:stretch>
        </p:blipFill>
        <p:spPr bwMode="auto">
          <a:xfrm>
            <a:off x="1043608" y="3717032"/>
            <a:ext cx="3071658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D:\System\Desktop\Мои документы\ФОТО\РАС\205фото\DSCF0108.jpg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 rot="10800000" flipH="1" flipV="1">
            <a:off x="4499992" y="3717032"/>
            <a:ext cx="3600400" cy="2399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G:\Desktop\Безымянный 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CFFFF"/>
              </a:clrFrom>
              <a:clrTo>
                <a:srgbClr val="C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792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Визуальные правила поведения</a:t>
            </a:r>
            <a:endParaRPr lang="ru-RU" sz="2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D:\System\Desktop\Мои документы\ФОТО\РАС\205фото\DSCF0118.jpg"/>
          <p:cNvPicPr>
            <a:picLocks noChangeAspect="1" noChangeArrowheads="1"/>
          </p:cNvPicPr>
          <p:nvPr/>
        </p:nvPicPr>
        <p:blipFill>
          <a:blip r:embed="rId3" cstate="print"/>
          <a:srcRect l="6884" r="5924"/>
          <a:stretch>
            <a:fillRect/>
          </a:stretch>
        </p:blipFill>
        <p:spPr bwMode="auto">
          <a:xfrm>
            <a:off x="1043608" y="1340768"/>
            <a:ext cx="3240360" cy="2477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D:\System\Desktop\Мои документы\ФОТО\РАС\205фото\DSCF0007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l="9941" t="1923" r="5078" b="2644"/>
          <a:stretch>
            <a:fillRect/>
          </a:stretch>
        </p:blipFill>
        <p:spPr bwMode="auto">
          <a:xfrm>
            <a:off x="4716016" y="1340768"/>
            <a:ext cx="3312368" cy="2481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D:\System\Desktop\Мои документы\ФОТО\РАС\205фото\DSCF0162.jpg"/>
          <p:cNvPicPr>
            <a:picLocks noChangeAspect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1043608" y="4005064"/>
            <a:ext cx="3276364" cy="2184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Группа 13"/>
          <p:cNvGrpSpPr/>
          <p:nvPr/>
        </p:nvGrpSpPr>
        <p:grpSpPr>
          <a:xfrm>
            <a:off x="4788024" y="4005064"/>
            <a:ext cx="3384376" cy="2088232"/>
            <a:chOff x="4499992" y="4149080"/>
            <a:chExt cx="3084619" cy="1944112"/>
          </a:xfrm>
        </p:grpSpPr>
        <p:pic>
          <p:nvPicPr>
            <p:cNvPr id="8" name="Рисунок 7" descr="E:\для специалистов\hello_html_m79e9002e.jpg"/>
            <p:cNvPicPr>
              <a:picLocks noChangeAspect="1"/>
            </p:cNvPicPr>
            <p:nvPr/>
          </p:nvPicPr>
          <p:blipFill rotWithShape="1">
            <a:blip r:embed="rId6" cstate="print"/>
            <a:srcRect l="6431" t="3803" r="8890" b="7065"/>
            <a:stretch/>
          </p:blipFill>
          <p:spPr bwMode="auto">
            <a:xfrm>
              <a:off x="5508104" y="4149080"/>
              <a:ext cx="1032570" cy="936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7" name="Рисунок 6" descr="E:\для специалистов\hello_html_429212a7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12160" y="5157192"/>
              <a:ext cx="1060800" cy="936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Рисунок 8" descr="F:\аутизм\карточки\image_12.jpg"/>
            <p:cNvPicPr>
              <a:picLocks noChangeAspect="1"/>
            </p:cNvPicPr>
            <p:nvPr/>
          </p:nvPicPr>
          <p:blipFill rotWithShape="1">
            <a:blip r:embed="rId8" cstate="print"/>
            <a:srcRect l="66967" t="75390" r="1947"/>
            <a:stretch/>
          </p:blipFill>
          <p:spPr bwMode="auto">
            <a:xfrm>
              <a:off x="5004048" y="5157192"/>
              <a:ext cx="941489" cy="936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5" name="Содержимое 13" descr="E:\для специалистов\hello_html_4fbcdc35.jp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588224" y="4149080"/>
              <a:ext cx="996387" cy="936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Рисунок 9" descr="E:\для специалистов\i.jpg4.jpg"/>
            <p:cNvPicPr>
              <a:picLocks noChangeAspect="1"/>
            </p:cNvPicPr>
            <p:nvPr/>
          </p:nvPicPr>
          <p:blipFill rotWithShape="1">
            <a:blip r:embed="rId10" cstate="print"/>
            <a:srcRect l="56924" t="5067" r="8918" b="68333"/>
            <a:stretch/>
          </p:blipFill>
          <p:spPr bwMode="auto">
            <a:xfrm>
              <a:off x="4499992" y="4149080"/>
              <a:ext cx="936104" cy="9358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G:\Desktop\Безымянный 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CFFFF"/>
              </a:clrFrom>
              <a:clrTo>
                <a:srgbClr val="C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642919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Наглядные дидактические материалы</a:t>
            </a:r>
            <a:endParaRPr lang="ru-RU" sz="2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E:\Viber Images\image-0-02-05-3e63a21c12866fab9c563c9a599e0ba495a444c6136a2c53fa1f146479582a88-V.jpg"/>
          <p:cNvPicPr>
            <a:picLocks noChangeAspect="1" noChangeArrowheads="1"/>
          </p:cNvPicPr>
          <p:nvPr/>
        </p:nvPicPr>
        <p:blipFill>
          <a:blip r:embed="rId3" cstate="print">
            <a:lum bright="11000" contrast="11000"/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t="13569" r="6046" b="32612"/>
          <a:stretch>
            <a:fillRect/>
          </a:stretch>
        </p:blipFill>
        <p:spPr bwMode="auto">
          <a:xfrm>
            <a:off x="5364088" y="3789040"/>
            <a:ext cx="2348904" cy="239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9" name="Picture 3" descr="20171010_102736"/>
          <p:cNvPicPr>
            <a:picLocks noChangeAspect="1" noChangeArrowheads="1"/>
          </p:cNvPicPr>
          <p:nvPr/>
        </p:nvPicPr>
        <p:blipFill>
          <a:blip r:embed="rId8" cstate="print">
            <a:lum bright="10000" contrast="10000"/>
          </a:blip>
          <a:srcRect l="4852" t="5185" r="9692" b="3178"/>
          <a:stretch>
            <a:fillRect/>
          </a:stretch>
        </p:blipFill>
        <p:spPr bwMode="auto">
          <a:xfrm>
            <a:off x="755576" y="3789040"/>
            <a:ext cx="1693416" cy="2423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01" name="Picture 5" descr="20171010_102744"/>
          <p:cNvPicPr>
            <a:picLocks noChangeAspect="1" noChangeArrowheads="1"/>
          </p:cNvPicPr>
          <p:nvPr/>
        </p:nvPicPr>
        <p:blipFill>
          <a:blip r:embed="rId9" cstate="print">
            <a:lum bright="12000" contrast="12000"/>
          </a:blip>
          <a:srcRect l="5072" t="4724" r="4250" b="2492"/>
          <a:stretch>
            <a:fillRect/>
          </a:stretch>
        </p:blipFill>
        <p:spPr bwMode="auto">
          <a:xfrm>
            <a:off x="2771800" y="3789040"/>
            <a:ext cx="1750428" cy="238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D:\System\Desktop\Мои документы\ФОТО\РАС\205фото\DSCF0106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4008" y="1196752"/>
            <a:ext cx="3672408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D:\System\Desktop\Мои документы\ФОТО\РАС\205фото\DSCF0184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5576" y="1196752"/>
            <a:ext cx="3672000" cy="24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G:\Desktop\Безымянный 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CFFFF"/>
              </a:clrFrom>
              <a:clrTo>
                <a:srgbClr val="C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</p:spPr>
      </p:pic>
      <p:graphicFrame>
        <p:nvGraphicFramePr>
          <p:cNvPr id="23" name="Схема 22"/>
          <p:cNvGraphicFramePr/>
          <p:nvPr/>
        </p:nvGraphicFramePr>
        <p:xfrm>
          <a:off x="755576" y="980728"/>
          <a:ext cx="756084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G:\Desktop\Безымянный 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CFFFF"/>
              </a:clrFrom>
              <a:clrTo>
                <a:srgbClr val="C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</p:spPr>
      </p:pic>
      <p:sp>
        <p:nvSpPr>
          <p:cNvPr id="7" name="Стрелка вправо 4"/>
          <p:cNvSpPr/>
          <p:nvPr/>
        </p:nvSpPr>
        <p:spPr>
          <a:xfrm rot="3306134">
            <a:off x="6016712" y="2118288"/>
            <a:ext cx="1040216" cy="5695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000" kern="1200"/>
          </a:p>
        </p:txBody>
      </p:sp>
      <p:graphicFrame>
        <p:nvGraphicFramePr>
          <p:cNvPr id="17" name="Схема 16"/>
          <p:cNvGraphicFramePr/>
          <p:nvPr/>
        </p:nvGraphicFramePr>
        <p:xfrm>
          <a:off x="827584" y="980728"/>
          <a:ext cx="763284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2459</TotalTime>
  <Words>300</Words>
  <Application>Microsoft Office PowerPoint</Application>
  <PresentationFormat>Экран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Lena</dc:creator>
  <cp:lastModifiedBy>ДС 205 СТ</cp:lastModifiedBy>
  <cp:revision>262</cp:revision>
  <dcterms:created xsi:type="dcterms:W3CDTF">2018-03-26T16:55:10Z</dcterms:created>
  <dcterms:modified xsi:type="dcterms:W3CDTF">2022-09-05T12:13:14Z</dcterms:modified>
</cp:coreProperties>
</file>