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6" r:id="rId3"/>
    <p:sldId id="257" r:id="rId4"/>
    <p:sldId id="258" r:id="rId5"/>
    <p:sldId id="259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78" y="15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48511-8E48-4F02-BC13-2C909DDE57A9}" type="datetimeFigureOut">
              <a:rPr lang="ru-RU" smtClean="0"/>
              <a:t>09.12.2021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034FE-0C80-43FF-82D0-9107DA8B05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21432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48511-8E48-4F02-BC13-2C909DDE57A9}" type="datetimeFigureOut">
              <a:rPr lang="ru-RU" smtClean="0"/>
              <a:t>09.12.2021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034FE-0C80-43FF-82D0-9107DA8B05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8217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48511-8E48-4F02-BC13-2C909DDE57A9}" type="datetimeFigureOut">
              <a:rPr lang="ru-RU" smtClean="0"/>
              <a:t>09.12.2021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034FE-0C80-43FF-82D0-9107DA8B05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9921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48511-8E48-4F02-BC13-2C909DDE57A9}" type="datetimeFigureOut">
              <a:rPr lang="ru-RU" smtClean="0"/>
              <a:t>09.12.2021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034FE-0C80-43FF-82D0-9107DA8B05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10180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48511-8E48-4F02-BC13-2C909DDE57A9}" type="datetimeFigureOut">
              <a:rPr lang="ru-RU" smtClean="0"/>
              <a:t>09.12.2021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034FE-0C80-43FF-82D0-9107DA8B05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85282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48511-8E48-4F02-BC13-2C909DDE57A9}" type="datetimeFigureOut">
              <a:rPr lang="ru-RU" smtClean="0"/>
              <a:t>09.12.2021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034FE-0C80-43FF-82D0-9107DA8B05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13975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48511-8E48-4F02-BC13-2C909DDE57A9}" type="datetimeFigureOut">
              <a:rPr lang="ru-RU" smtClean="0"/>
              <a:t>09.12.2021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034FE-0C80-43FF-82D0-9107DA8B05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66695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48511-8E48-4F02-BC13-2C909DDE57A9}" type="datetimeFigureOut">
              <a:rPr lang="ru-RU" smtClean="0"/>
              <a:t>09.12.2021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034FE-0C80-43FF-82D0-9107DA8B05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150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48511-8E48-4F02-BC13-2C909DDE57A9}" type="datetimeFigureOut">
              <a:rPr lang="ru-RU" smtClean="0"/>
              <a:t>09.12.2021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034FE-0C80-43FF-82D0-9107DA8B05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67663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48511-8E48-4F02-BC13-2C909DDE57A9}" type="datetimeFigureOut">
              <a:rPr lang="ru-RU" smtClean="0"/>
              <a:t>09.12.2021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034FE-0C80-43FF-82D0-9107DA8B05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08608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48511-8E48-4F02-BC13-2C909DDE57A9}" type="datetimeFigureOut">
              <a:rPr lang="ru-RU" smtClean="0"/>
              <a:t>09.12.2021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034FE-0C80-43FF-82D0-9107DA8B05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1322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048511-8E48-4F02-BC13-2C909DDE57A9}" type="datetimeFigureOut">
              <a:rPr lang="ru-RU" smtClean="0"/>
              <a:t>09.12.2021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1034FE-0C80-43FF-82D0-9107DA8B05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03090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1. Какие два их перечисленных городов являются центрами производства минеральных удобрений? Запишите в таблицу цифры, под которыми указаны эти города.</a:t>
            </a:r>
          </a:p>
          <a:p>
            <a:r>
              <a:rPr lang="ru-RU" dirty="0"/>
              <a:t> 1) Санкт-Петербург    2) Соликамск   3) Невинномысск   4) Уфа  5) Барнаул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858238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548680"/>
            <a:ext cx="7988424" cy="2448272"/>
          </a:xfrm>
        </p:spPr>
        <p:txBody>
          <a:bodyPr>
            <a:normAutofit fontScale="90000"/>
          </a:bodyPr>
          <a:lstStyle/>
          <a:p>
            <a:r>
              <a:rPr lang="ru-RU" dirty="0"/>
              <a:t>Какие два их перечисленных городов являются центрами производства полимерных материалов? 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99592" y="3284984"/>
            <a:ext cx="7776864" cy="2353816"/>
          </a:xfrm>
        </p:spPr>
        <p:txBody>
          <a:bodyPr>
            <a:normAutofit/>
          </a:bodyPr>
          <a:lstStyle/>
          <a:p>
            <a:pPr algn="just"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  <a:t> 1) Мурманск   2) Владивосток   3) Тюмень   4) Астрахань   5) Москва</a:t>
            </a:r>
            <a:endParaRPr lang="ru-RU" dirty="0">
              <a:effectLst/>
              <a:latin typeface="Times New Roman"/>
              <a:ea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25299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84568" y="289911"/>
            <a:ext cx="8229600" cy="1143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291644"/>
            <a:ext cx="8147248" cy="55054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ОАО «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Невинномысский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Азот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является крупнейшим производителем азотных удобрений в России, а также одним из самых современных и эффективных производителей аммиака в стране. Созданное в 1965 г. предприятие сегодня выпускает не только аммиак, азотные и сложные удобрения, но и другие продукты органического синтеза. </a:t>
            </a:r>
          </a:p>
          <a:p>
            <a:pPr marL="0" indent="0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Карты какого географического района России необходимо выбрать, чтобы более детально изучить регион, в котором расположен г. Невинномысск?   1) Северо-Запада  2) Центральной России   3) Поволжья   4) Европейского Юга</a:t>
            </a:r>
          </a:p>
          <a:p>
            <a:pPr marL="0" indent="0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Какие факторы способствовали появлению данного предприятия по производству удобрений? Назовите два фактора.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883893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002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476672"/>
            <a:ext cx="8147248" cy="6381328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dirty="0"/>
              <a:t>ОАО «Череповецкий азот» является одним из крупнейших предприятий химической промышленности России. Здесь производятся минеральные азотные удобрения, жидкий аммиак, азотная кислота и т. д. Продукция ОАО «Череповецкий азот» пользуется спросом: как на территории России, так и за её пределами.  </a:t>
            </a:r>
          </a:p>
          <a:p>
            <a:pPr marL="0" indent="0">
              <a:buNone/>
            </a:pPr>
            <a:r>
              <a:rPr lang="ru-RU" dirty="0"/>
              <a:t> </a:t>
            </a:r>
          </a:p>
          <a:p>
            <a:pPr marL="0" indent="0">
              <a:buNone/>
            </a:pPr>
            <a:r>
              <a:rPr lang="ru-RU" dirty="0"/>
              <a:t>5. Укажите особенность ЭГП предприятия, о котором говорится в тексте, благодаря которой обеспечивается его бесперебойное снабжение сырьём для производства азотных удобрений. 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6. Карты какого географического района России необходимо выбрать, чтобы более детально изучить регион, в котором расположен?</a:t>
            </a:r>
          </a:p>
          <a:p>
            <a:pPr marL="0" indent="0">
              <a:buNone/>
            </a:pPr>
            <a:r>
              <a:rPr lang="ru-RU" dirty="0"/>
              <a:t>1) Урала   2)Западной Сибири  3)  Поволжья   4) Южной России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149451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002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548680"/>
            <a:ext cx="8219256" cy="5577483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dirty="0"/>
              <a:t>ООО «Ангарский азотно-туковый завод» было образовано в августе 2004 г. на базе «Ангарского завода азотных удобрений», история которого начинается с 1962 г. Основным видом деятельности является производство азотных удобрений. В настоящее время предприятие намерено значительно увеличить мощности по производству азотных удобрений, используя сырьё, добываемое на территории Иркутской области.</a:t>
            </a:r>
          </a:p>
          <a:p>
            <a:r>
              <a:rPr lang="ru-RU" dirty="0"/>
              <a:t> Какая особенность природно-сырьевой базы Иркутской области позволяет увеличить мощности по производству азотных удобрений на заводе в Ангарске?</a:t>
            </a:r>
          </a:p>
          <a:p>
            <a:pPr marL="0" indent="0">
              <a:buNone/>
            </a:pPr>
            <a:r>
              <a:rPr lang="ru-RU" dirty="0"/>
              <a:t> </a:t>
            </a:r>
          </a:p>
          <a:p>
            <a:r>
              <a:rPr lang="ru-RU" dirty="0"/>
              <a:t>Карты какого географического района России необходимо выбрать, чтобы более детально изучить регион, в котором расположен?</a:t>
            </a:r>
          </a:p>
          <a:p>
            <a:pPr marL="0" indent="0">
              <a:buNone/>
            </a:pPr>
            <a:r>
              <a:rPr lang="ru-RU" dirty="0"/>
              <a:t>1) Восточной Сибири   2)Западной Сибири  3) Поволжья  4) Северного района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6083917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165</Words>
  <Application>Microsoft Office PowerPoint</Application>
  <PresentationFormat>Экран (4:3)</PresentationFormat>
  <Paragraphs>18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9" baseType="lpstr">
      <vt:lpstr>Arial</vt:lpstr>
      <vt:lpstr>Calibri</vt:lpstr>
      <vt:lpstr>Times New Roman</vt:lpstr>
      <vt:lpstr>Тема Office</vt:lpstr>
      <vt:lpstr>Презентация PowerPoint</vt:lpstr>
      <vt:lpstr>Какие два их перечисленных городов являются центрами производства полимерных материалов? 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Лыбонька</dc:creator>
  <cp:lastModifiedBy>User</cp:lastModifiedBy>
  <cp:revision>2</cp:revision>
  <dcterms:created xsi:type="dcterms:W3CDTF">2020-11-12T13:00:57Z</dcterms:created>
  <dcterms:modified xsi:type="dcterms:W3CDTF">2021-12-09T09:47:58Z</dcterms:modified>
</cp:coreProperties>
</file>