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69358-978E-44CB-9A30-0111D991E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03F709-4965-4350-93B6-D1CE9776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1C449-9693-4574-8A3A-41F1D261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C54A3-5AEA-4507-9268-89404E2D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B995A-3184-4A5C-B9BC-0733131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E650A-FF07-4F99-B797-54D5945B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E6930-4698-4AC9-8C15-50C0296AC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20B57-303C-40A7-A696-DF115006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D95F6-29E0-4053-AA8B-33BDBF55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9647A-1386-485B-BFA2-22F59B0E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7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4D1B5D-48E0-4BE5-92CF-4169AADF8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AC3C7-71BC-4591-B87F-E40DF5DF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E3ACA-A225-457F-B285-372E23E1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BC2C0-6196-494D-8D50-78A8F19F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E2857-55E5-4062-BE70-0CC43796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11872-FA29-415A-B996-8466E23F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81CD7-31DB-4CAB-9D30-1CD65235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ACD9F-D82C-484C-B473-6EEC2C6A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3174D-C1DD-4B87-A8DA-E1E31B49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07EBF-0CA3-4A1A-9399-F4DE4EC7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6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6CFA-00DC-47C6-9ACC-551591ED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C21207-8F02-417D-9EF0-2B33FD92A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9A3A4-47C2-4CC4-B1A5-BA16EDED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6AF6E-9071-44BC-817E-ADEA2CBA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71367-2FD2-4784-94B2-1F797757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C300C-6C28-4FCF-A8FB-038A0819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F701B-70D7-45F6-9017-A2176C135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805D0D-94D2-44AD-8C0A-8A321E574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9AB3B5-7AD9-47CE-A820-F3834F7A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7827AD-2338-4D01-A797-23F7904B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5FE9BE-599E-43B6-BE83-96F3C352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D8157-A048-4952-AB0E-298D4109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C180E-4822-4B4A-8368-92133E8F0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87627-284A-42BC-8BA0-564A43385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2E818A-4B4B-414C-BE03-92BDA7684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670A3F-A9D7-4D34-9A5A-2C95A5CA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3D4F18-4031-46E1-8911-0C9E0957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26086B-4630-48C2-913A-EAAA37D8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839740-05ED-410B-AAED-CC398B98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AFF6-9D7B-42A3-9FC9-9C9463A7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5F659-732F-42C4-B06E-D98B4A31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281C73-7C85-462E-AA35-E49BCBB6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FFF76-DDFF-42FC-BD83-D16586B3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093589-EA13-4606-B0E4-E6F58146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D4F4BC-1716-444D-9B84-F7B30A5E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DBC4D2-D10D-48B5-A6D7-2EEF5130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5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2CA73-B788-4081-AC47-2A2762D6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B6B1D-18A3-4E3F-9FBE-B8E9E636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42E103-52A5-4D92-A522-324F3CC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D6FD01-C746-4159-89B8-EF449655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02135-573A-49F3-9F20-4D1D67B7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9F9D8D-AA87-401B-9D8D-5CCCB670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5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12E0F-C2F5-42F5-8378-6373E144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EF1B5-F4F2-4B70-A2A9-17452485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CFEFE-EC70-46FA-971B-BF288CAB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9787D-6CC3-4872-BD3D-3E58BFF3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48EF2-2BCE-4DA1-8269-86DBBA9D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340A7-C4CD-4D26-8960-5C0F5A84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2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BD73E-F0B4-44AE-95BF-9D5932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73B04-E8AE-4F5C-ABDC-62DDC9B2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1F58C-0911-4A4F-BA8B-D625E934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1A35-74D9-42C3-AF1D-F39F61C0C13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6FB90-FE55-4CFB-9B69-1A7A26350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14424-3659-47D0-A3E4-CDED594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EF6E-4EFE-4808-B03E-B802D4E79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B91DE-304C-405D-A337-ACAF95CB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D62D6-24D9-41DD-A32D-67E5A5E0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30A4D-25A4-40DD-A05E-D569A02AC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0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35016-4474-400C-B08D-EC48156F7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3463F8-2300-4673-BBD5-D2F75764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DF7FBD-D464-43CC-8322-1465B13F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D1BCA-6E4E-4BBA-A3EC-BB6531B0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8BA2D8-D024-41FB-96F4-53D5ABA3F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9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DEEE3A-0BC8-443C-9C91-5C7EC645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085CE-BB4F-4729-92A2-2D1A5CD6C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1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5C57D1-F621-4D0B-AD35-116B5DBA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C6F81-9E70-4406-AA0F-81E07D6DD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66D46E-80E8-41FA-A6C4-A1D74138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B9B07-8B99-4E0B-8238-70648E1D0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2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869F7C-3BD0-4CC5-9A2B-410F70FA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A18C3-DF7D-4F62-A8BB-EE41065E4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44A8B-50E4-4FCA-9CF9-8143C43A3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ECC7F-0226-4D03-8B3E-439F462C8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2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0F4ABE-16D9-4846-BAF5-7B149CE1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59520-D97D-4D2D-9530-4D1E0A421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8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Мотуз Ирина Валентиновна</dc:creator>
  <cp:lastModifiedBy>Мотуз Ирина Валентиновна</cp:lastModifiedBy>
  <cp:revision>1</cp:revision>
  <dcterms:created xsi:type="dcterms:W3CDTF">2022-03-20T16:35:07Z</dcterms:created>
  <dcterms:modified xsi:type="dcterms:W3CDTF">2022-03-20T16:54:23Z</dcterms:modified>
</cp:coreProperties>
</file>