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1" r:id="rId6"/>
    <p:sldId id="272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6B866-5D35-4D9E-A5EE-2D01FBAC6911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13668-F098-483E-8251-529734224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817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13668-F098-483E-8251-5297342241A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81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F3BB-71B3-4E2B-9471-B4E5CC41939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52E9-E701-44EF-AF8B-CB66F0128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67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F3BB-71B3-4E2B-9471-B4E5CC41939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52E9-E701-44EF-AF8B-CB66F0128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58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F3BB-71B3-4E2B-9471-B4E5CC41939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52E9-E701-44EF-AF8B-CB66F0128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916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F3BB-71B3-4E2B-9471-B4E5CC41939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52E9-E701-44EF-AF8B-CB66F0128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74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F3BB-71B3-4E2B-9471-B4E5CC41939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52E9-E701-44EF-AF8B-CB66F0128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86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F3BB-71B3-4E2B-9471-B4E5CC41939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52E9-E701-44EF-AF8B-CB66F0128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30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F3BB-71B3-4E2B-9471-B4E5CC41939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52E9-E701-44EF-AF8B-CB66F0128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00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F3BB-71B3-4E2B-9471-B4E5CC41939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52E9-E701-44EF-AF8B-CB66F0128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51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F3BB-71B3-4E2B-9471-B4E5CC41939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52E9-E701-44EF-AF8B-CB66F0128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776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F3BB-71B3-4E2B-9471-B4E5CC41939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52E9-E701-44EF-AF8B-CB66F0128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59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F3BB-71B3-4E2B-9471-B4E5CC41939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52E9-E701-44EF-AF8B-CB66F0128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04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BF3BB-71B3-4E2B-9471-B4E5CC41939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052E9-E701-44EF-AF8B-CB66F0128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89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vk.com/club19941810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566720" cy="165618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Взаимодействие семьи и школы    на открытой онлайн-площадке           (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примере социальной сети «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98948" y="3886200"/>
            <a:ext cx="2737548" cy="1752600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Выполнил: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читель начальных классов 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«ООШ №7»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г.Чусовой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Краснощекова Светлана Николаевна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home\Desktop\img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611943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606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Книга рекордов семьи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home\Desktop\T9hNrT0x2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3744416" cy="477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home\Desktop\HSzrbDxWmi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63742"/>
            <a:ext cx="2082836" cy="263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home\Desktop\5pEaMxsgpc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32371"/>
            <a:ext cx="2415527" cy="306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560" y="295113"/>
            <a:ext cx="3324439" cy="173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745" y="3933056"/>
            <a:ext cx="3004753" cy="277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851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148064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День космонавтики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4" y="1052736"/>
            <a:ext cx="4600575" cy="416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home\Desktop\qMipjiateG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727" y="4887597"/>
            <a:ext cx="424200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home\Desktop\-CRo3myn5q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-7132"/>
            <a:ext cx="3061265" cy="229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home\Desktop\GkOLLwXqev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303" y="2420888"/>
            <a:ext cx="2985618" cy="223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home\Desktop\eEF3WrLbW3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566" y="4797152"/>
            <a:ext cx="1427921" cy="190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942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«В предновогодней суете»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home\Desktop\b1GACMrNKG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236" y="4581128"/>
            <a:ext cx="3384376" cy="174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ome\Desktop\s1aX3__olW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576" y="2564904"/>
            <a:ext cx="306491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ome\Desktop\YaUcfSo7_g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08" y="753865"/>
            <a:ext cx="3008131" cy="157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home\Desktop\9jMQBSrzQ1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909" y="753865"/>
            <a:ext cx="3092033" cy="161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home\Desktop\e8D168_hE_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08413"/>
            <a:ext cx="3220714" cy="169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home\Desktop\AmZckqhsfC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295" y="4172599"/>
            <a:ext cx="2770085" cy="144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home\Desktop\rJ_o47JNdT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87306"/>
            <a:ext cx="3080041" cy="161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home\Desktop\OlP_xUJs2M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955" y="1635059"/>
            <a:ext cx="2958136" cy="153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915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867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«В предновогодней суете»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764704"/>
            <a:ext cx="354500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815739"/>
            <a:ext cx="3747336" cy="321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15" y="3573016"/>
            <a:ext cx="30099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26036"/>
            <a:ext cx="3148632" cy="281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684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306" y="116632"/>
            <a:ext cx="9036496" cy="706090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«В предновогодней суете», отзывы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5217443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Спасибо за интересный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! Дочка каждый день с интересом спрашивала про следующее задание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Придумывайте ещё что-нибудь, обязательно поучаствуем)) 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Нам очень был интересен предновогодний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Понравились все задания, полностью окунулись в предновогоднюю суету, появилось новогоднее настроение 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Благодарим вас за интересные и необычные задания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Нам тоже очень понравился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Появилась возможность провести время с ребёнком (сейчас это так редко получается), вместе делали ёлочку, вместе рассматривали фотографии и вспоминали лучшие моменты уходящего года, вспомнили семейные традиции. Спасибо Светлане Николаевне за интересные и необременительные задания. Без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квеста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мы бы окна так и не украсили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удовольствием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поучавствовали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КВЕСТе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"В предновогодней суете"  Задания интересные, творческие, семейные, домашние - это так важно в НАШЕ ВРЕМЯ!!!  Проводите как можно больше время со своими детками! 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Благодарим за такой интересный способ подготовки к Новому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году,действительно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настроение предпраздничное появилось и всей семьёй выполняли задания 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вспомнили,что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было в этом году. Думаем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был полезен, нужно продолжать. Всех с наступающим Новым годом </a:t>
            </a:r>
          </a:p>
        </p:txBody>
      </p:sp>
    </p:spTree>
    <p:extLst>
      <p:ext uri="{BB962C8B-B14F-4D97-AF65-F5344CB8AC3E}">
        <p14:creationId xmlns:p14="http://schemas.microsoft.com/office/powerpoint/2010/main" val="758198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595" y="31867"/>
            <a:ext cx="5392820" cy="876853"/>
          </a:xfrm>
        </p:spPr>
        <p:txBody>
          <a:bodyPr/>
          <a:lstStyle/>
          <a:p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«Масленица»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80908"/>
            <a:ext cx="318135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528" y="732239"/>
            <a:ext cx="32289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087" y="2852936"/>
            <a:ext cx="4231382" cy="3597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466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ome\Desktop\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30654" cy="624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321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44016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Сотрудничество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педагогов и родителей, включающая в себя взаимное общение, обмен опытом, совместный поиск решения проблем в развитии ребёнка.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home\Desktop\тренниг_превью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52936"/>
            <a:ext cx="5688632" cy="360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166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О</a:t>
            </a:r>
            <a:r>
              <a:rPr lang="ru-RU" b="1" dirty="0" smtClean="0">
                <a:solidFill>
                  <a:srgbClr val="7030A0"/>
                </a:solidFill>
              </a:rPr>
              <a:t>сновные принципы сотрудничества с семьями: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-открытость для семьи;</a:t>
            </a:r>
          </a:p>
          <a:p>
            <a:r>
              <a:rPr lang="ru-RU" dirty="0" smtClean="0"/>
              <a:t>-сотрудничество педагогов и родителей в воспитании детей;</a:t>
            </a:r>
          </a:p>
          <a:p>
            <a:r>
              <a:rPr lang="ru-RU" dirty="0" smtClean="0"/>
              <a:t>-создание активной развивающей среды, обеспечивающей единые подходы к развитию личности в семье и коллективе;</a:t>
            </a:r>
          </a:p>
          <a:p>
            <a:r>
              <a:rPr lang="ru-RU" dirty="0" smtClean="0"/>
              <a:t>-диагностика общих и частных проблем в воспитании и развитии ребёнка.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132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112568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«Вместе мы – сила!»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home\Desktop\uJSJJphGlb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4722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ome\Desktop\eQhyAN2C8S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330" y="1118727"/>
            <a:ext cx="3024336" cy="22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home\Desktop\Vz8837F7L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70" y="404664"/>
            <a:ext cx="276579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home\Desktop\KGubAvl-D-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370979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home\Desktop\Pr62stF5zB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256" y="3386980"/>
            <a:ext cx="3168352" cy="237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ome\Desktop\2QIWooAKMS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842" y="3207532"/>
            <a:ext cx="292305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008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298" y="404664"/>
            <a:ext cx="633169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Открытая группа 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Родительское образование 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«Будем вместе»(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г.Чусовой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88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Активная ссылка: </a:t>
            </a:r>
            <a:r>
              <a:rPr lang="en-US" dirty="0" smtClean="0">
                <a:hlinkClick r:id="rId2"/>
              </a:rPr>
              <a:t>https://vk.com/club199418107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218" name="Picture 2" descr="C:\Users\home\Desktop\uNRPkktLf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097" y="116632"/>
            <a:ext cx="2721903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home\Desktop\JGUhwXoivc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96" y="3068959"/>
            <a:ext cx="1944216" cy="372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home\Desktop\KnJPMxvD4D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52028"/>
            <a:ext cx="1986282" cy="382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home\Desktop\xAToNH3evp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3143103"/>
            <a:ext cx="1994114" cy="364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72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4464496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Наши вкладки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 descr="C:\Users\home\Desktop\9_6lmhTnr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30" y="836712"/>
            <a:ext cx="2607823" cy="154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home\Desktop\aHbjoP1eAI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172559"/>
            <a:ext cx="3996417" cy="210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30" y="2283489"/>
            <a:ext cx="3203848" cy="281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776" y="1905166"/>
            <a:ext cx="275272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41" y="4362450"/>
            <a:ext cx="279082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461" y="4476916"/>
            <a:ext cx="2752725" cy="221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874" y="989121"/>
            <a:ext cx="1966000" cy="220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999" y="2805505"/>
            <a:ext cx="25336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824" y="4748427"/>
            <a:ext cx="2005689" cy="201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624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«Сохраним семью – сбережём Россию»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521303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4864"/>
            <a:ext cx="455260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313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«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Осенние фантазии»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819" y="1628800"/>
            <a:ext cx="474231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s://sun9-75.userapi.com/impf/stox4Tuglz-EYZ-vIiYQ0H91fFhBZPTIRQzHjw/J_Uord8q2F8.jpg?size=1600x1200&amp;quality=96&amp;sign=d0d2496ce25461f219b9f3f527c1b5d8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4716016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83.userapi.com/impf/Wdb3cxTeQ7BvBUUV7XB2pEqX4GsMzudyX32rYQ/HEZR32W_UPk.jpg?size=1600x1200&amp;quality=96&amp;sign=816bab1e0d77e414e435ddcb926789f0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29127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831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Счастливой Пасхи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8" y="1556792"/>
            <a:ext cx="4359027" cy="401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home\Desktop\77BkQZty0z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257" y="1229943"/>
            <a:ext cx="4469781" cy="25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ome\Desktop\Vf9lcrlodS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65" y="3735814"/>
            <a:ext cx="3844036" cy="288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1104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177</Words>
  <Application>Microsoft Office PowerPoint</Application>
  <PresentationFormat>Экран (4:3)</PresentationFormat>
  <Paragraphs>34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Взаимодействие семьи и школы    на открытой онлайн-площадке           (на примере социальной сети «Вконтакте»)</vt:lpstr>
      <vt:lpstr>Сотрудничество – совместная деятельность педагогов и родителей, включающая в себя взаимное общение, обмен опытом, совместный поиск решения проблем в развитии ребёнка. </vt:lpstr>
      <vt:lpstr>Основные принципы сотрудничества с семьями:</vt:lpstr>
      <vt:lpstr>«Вместе мы – сила!»</vt:lpstr>
      <vt:lpstr>Открытая группа  Родительское образование  «Будем вместе»(г.Чусовой)</vt:lpstr>
      <vt:lpstr>Наши вкладки</vt:lpstr>
      <vt:lpstr>Проект «Сохраним семью – сбережём Россию»</vt:lpstr>
      <vt:lpstr>«Осенние фантазии»</vt:lpstr>
      <vt:lpstr>Счастливой Пасхи</vt:lpstr>
      <vt:lpstr>Книга рекордов семьи</vt:lpstr>
      <vt:lpstr>День космонавтики</vt:lpstr>
      <vt:lpstr>Квест «В предновогодней суете»</vt:lpstr>
      <vt:lpstr>Квест «В предновогодней суете»</vt:lpstr>
      <vt:lpstr>Квест «В предновогодней суете», отзывы</vt:lpstr>
      <vt:lpstr>Квест «Масленица»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семьи и школы    на открытой онлайн-площадке           (на примере социальной сети «Вконтакте»)</dc:title>
  <dc:creator>home</dc:creator>
  <cp:lastModifiedBy>home</cp:lastModifiedBy>
  <cp:revision>12</cp:revision>
  <dcterms:created xsi:type="dcterms:W3CDTF">2022-03-20T15:40:45Z</dcterms:created>
  <dcterms:modified xsi:type="dcterms:W3CDTF">2022-03-21T02:46:47Z</dcterms:modified>
</cp:coreProperties>
</file>