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3" r:id="rId10"/>
    <p:sldId id="266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1" d="100"/>
          <a:sy n="71" d="100"/>
        </p:scale>
        <p:origin x="7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00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08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911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342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131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311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910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508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590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847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319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25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61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2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CEB4D1-AA3F-4A8F-8207-6E71EC12C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F03022-5EE8-4AC2-9460-2218BBA5A6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24" b="1320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EED8D03E-F375-4E67-B932-FF9B007B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997530" y="1025355"/>
            <a:ext cx="3850317" cy="6538623"/>
          </a:xfrm>
          <a:custGeom>
            <a:avLst/>
            <a:gdLst>
              <a:gd name="connsiteX0" fmla="*/ 0 w 3850317"/>
              <a:gd name="connsiteY0" fmla="*/ 0 h 5978116"/>
              <a:gd name="connsiteX1" fmla="*/ 3850317 w 3850317"/>
              <a:gd name="connsiteY1" fmla="*/ 0 h 5978116"/>
              <a:gd name="connsiteX2" fmla="*/ 3840373 w 3850317"/>
              <a:gd name="connsiteY2" fmla="*/ 258313 h 5978116"/>
              <a:gd name="connsiteX3" fmla="*/ 3755448 w 3850317"/>
              <a:gd name="connsiteY3" fmla="*/ 1537847 h 5978116"/>
              <a:gd name="connsiteX4" fmla="*/ 3150490 w 3850317"/>
              <a:gd name="connsiteY4" fmla="*/ 3989537 h 5978116"/>
              <a:gd name="connsiteX5" fmla="*/ 3089544 w 3850317"/>
              <a:gd name="connsiteY5" fmla="*/ 3606200 h 5978116"/>
              <a:gd name="connsiteX6" fmla="*/ 2922635 w 3850317"/>
              <a:gd name="connsiteY6" fmla="*/ 4519351 h 5978116"/>
              <a:gd name="connsiteX7" fmla="*/ 2904628 w 3850317"/>
              <a:gd name="connsiteY7" fmla="*/ 4466023 h 5978116"/>
              <a:gd name="connsiteX8" fmla="*/ 2825329 w 3850317"/>
              <a:gd name="connsiteY8" fmla="*/ 4562983 h 5978116"/>
              <a:gd name="connsiteX9" fmla="*/ 2695127 w 3850317"/>
              <a:gd name="connsiteY9" fmla="*/ 4973329 h 5978116"/>
              <a:gd name="connsiteX10" fmla="*/ 2501208 w 3850317"/>
              <a:gd name="connsiteY10" fmla="*/ 4457366 h 5978116"/>
              <a:gd name="connsiteX11" fmla="*/ 2209291 w 3850317"/>
              <a:gd name="connsiteY11" fmla="*/ 5028388 h 5978116"/>
              <a:gd name="connsiteX12" fmla="*/ 2135532 w 3850317"/>
              <a:gd name="connsiteY12" fmla="*/ 5321344 h 5978116"/>
              <a:gd name="connsiteX13" fmla="*/ 2009139 w 3850317"/>
              <a:gd name="connsiteY13" fmla="*/ 4714655 h 5978116"/>
              <a:gd name="connsiteX14" fmla="*/ 1918759 w 3850317"/>
              <a:gd name="connsiteY14" fmla="*/ 4486454 h 5978116"/>
              <a:gd name="connsiteX15" fmla="*/ 1800676 w 3850317"/>
              <a:gd name="connsiteY15" fmla="*/ 4608346 h 5978116"/>
              <a:gd name="connsiteX16" fmla="*/ 1614721 w 3850317"/>
              <a:gd name="connsiteY16" fmla="*/ 5319612 h 5978116"/>
              <a:gd name="connsiteX17" fmla="*/ 1530921 w 3850317"/>
              <a:gd name="connsiteY17" fmla="*/ 5433540 h 5978116"/>
              <a:gd name="connsiteX18" fmla="*/ 1569705 w 3850317"/>
              <a:gd name="connsiteY18" fmla="*/ 4803650 h 5978116"/>
              <a:gd name="connsiteX19" fmla="*/ 1517416 w 3850317"/>
              <a:gd name="connsiteY19" fmla="*/ 4640204 h 5978116"/>
              <a:gd name="connsiteX20" fmla="*/ 1425997 w 3850317"/>
              <a:gd name="connsiteY20" fmla="*/ 4800187 h 5978116"/>
              <a:gd name="connsiteX21" fmla="*/ 1348083 w 3850317"/>
              <a:gd name="connsiteY21" fmla="*/ 5363245 h 5978116"/>
              <a:gd name="connsiteX22" fmla="*/ 1200566 w 3850317"/>
              <a:gd name="connsiteY22" fmla="*/ 5526691 h 5978116"/>
              <a:gd name="connsiteX23" fmla="*/ 1027770 w 3850317"/>
              <a:gd name="connsiteY23" fmla="*/ 5803718 h 5978116"/>
              <a:gd name="connsiteX24" fmla="*/ 892373 w 3850317"/>
              <a:gd name="connsiteY24" fmla="*/ 5604950 h 5978116"/>
              <a:gd name="connsiteX25" fmla="*/ 681487 w 3850317"/>
              <a:gd name="connsiteY25" fmla="*/ 5914528 h 5978116"/>
              <a:gd name="connsiteX26" fmla="*/ 414155 w 3850317"/>
              <a:gd name="connsiteY26" fmla="*/ 5817569 h 5978116"/>
              <a:gd name="connsiteX27" fmla="*/ 360135 w 3850317"/>
              <a:gd name="connsiteY27" fmla="*/ 5287062 h 5978116"/>
              <a:gd name="connsiteX28" fmla="*/ 281875 w 3850317"/>
              <a:gd name="connsiteY28" fmla="*/ 4677256 h 5978116"/>
              <a:gd name="connsiteX29" fmla="*/ 237897 w 3850317"/>
              <a:gd name="connsiteY29" fmla="*/ 4207696 h 5978116"/>
              <a:gd name="connsiteX30" fmla="*/ 145093 w 3850317"/>
              <a:gd name="connsiteY30" fmla="*/ 3878379 h 5978116"/>
              <a:gd name="connsiteX31" fmla="*/ 72373 w 3850317"/>
              <a:gd name="connsiteY31" fmla="*/ 2447189 h 5978116"/>
              <a:gd name="connsiteX32" fmla="*/ 0 w 3850317"/>
              <a:gd name="connsiteY32" fmla="*/ 0 h 597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50317" h="5978116">
                <a:moveTo>
                  <a:pt x="0" y="0"/>
                </a:moveTo>
                <a:lnTo>
                  <a:pt x="3850317" y="0"/>
                </a:lnTo>
                <a:lnTo>
                  <a:pt x="3840373" y="258313"/>
                </a:lnTo>
                <a:cubicBezTo>
                  <a:pt x="3816350" y="852957"/>
                  <a:pt x="3786959" y="1372106"/>
                  <a:pt x="3755448" y="1537847"/>
                </a:cubicBezTo>
                <a:cubicBezTo>
                  <a:pt x="3300085" y="3936555"/>
                  <a:pt x="3150490" y="3989537"/>
                  <a:pt x="3150490" y="3989537"/>
                </a:cubicBezTo>
                <a:cubicBezTo>
                  <a:pt x="3150490" y="3989537"/>
                  <a:pt x="3124172" y="3732940"/>
                  <a:pt x="3089544" y="3606200"/>
                </a:cubicBezTo>
                <a:cubicBezTo>
                  <a:pt x="3082618" y="3784537"/>
                  <a:pt x="2946529" y="4491302"/>
                  <a:pt x="2922635" y="4519351"/>
                </a:cubicBezTo>
                <a:cubicBezTo>
                  <a:pt x="2916749" y="4502729"/>
                  <a:pt x="2910515" y="4484030"/>
                  <a:pt x="2904628" y="4466023"/>
                </a:cubicBezTo>
                <a:cubicBezTo>
                  <a:pt x="2884890" y="4501344"/>
                  <a:pt x="2859958" y="4534241"/>
                  <a:pt x="2825329" y="4562983"/>
                </a:cubicBezTo>
                <a:cubicBezTo>
                  <a:pt x="2706208" y="4662020"/>
                  <a:pt x="2743260" y="4833430"/>
                  <a:pt x="2695127" y="4973329"/>
                </a:cubicBezTo>
                <a:cubicBezTo>
                  <a:pt x="2446495" y="4877408"/>
                  <a:pt x="2545186" y="4641589"/>
                  <a:pt x="2501208" y="4457366"/>
                </a:cubicBezTo>
                <a:cubicBezTo>
                  <a:pt x="2341225" y="4936277"/>
                  <a:pt x="2267120" y="4837932"/>
                  <a:pt x="2209291" y="5028388"/>
                </a:cubicBezTo>
                <a:cubicBezTo>
                  <a:pt x="2137610" y="5264900"/>
                  <a:pt x="2135532" y="5321344"/>
                  <a:pt x="2135532" y="5321344"/>
                </a:cubicBezTo>
                <a:cubicBezTo>
                  <a:pt x="2004983" y="5137467"/>
                  <a:pt x="2054502" y="4933506"/>
                  <a:pt x="2009139" y="4714655"/>
                </a:cubicBezTo>
                <a:cubicBezTo>
                  <a:pt x="1956503" y="4642281"/>
                  <a:pt x="1932264" y="4565753"/>
                  <a:pt x="1918759" y="4486454"/>
                </a:cubicBezTo>
                <a:cubicBezTo>
                  <a:pt x="1889671" y="4439359"/>
                  <a:pt x="1848463" y="4656479"/>
                  <a:pt x="1800676" y="4608346"/>
                </a:cubicBezTo>
                <a:cubicBezTo>
                  <a:pt x="1760507" y="4832391"/>
                  <a:pt x="1681208" y="5047087"/>
                  <a:pt x="1614721" y="5319612"/>
                </a:cubicBezTo>
                <a:cubicBezTo>
                  <a:pt x="1580786" y="5457780"/>
                  <a:pt x="1530574" y="5446352"/>
                  <a:pt x="1530921" y="5433540"/>
                </a:cubicBezTo>
                <a:cubicBezTo>
                  <a:pt x="1532998" y="5109418"/>
                  <a:pt x="1600177" y="5128464"/>
                  <a:pt x="1569705" y="4803650"/>
                </a:cubicBezTo>
                <a:cubicBezTo>
                  <a:pt x="1566242" y="4746167"/>
                  <a:pt x="1596022" y="4651631"/>
                  <a:pt x="1517416" y="4640204"/>
                </a:cubicBezTo>
                <a:cubicBezTo>
                  <a:pt x="1415608" y="4628430"/>
                  <a:pt x="1436385" y="4747898"/>
                  <a:pt x="1425997" y="4800187"/>
                </a:cubicBezTo>
                <a:cubicBezTo>
                  <a:pt x="1389291" y="5009342"/>
                  <a:pt x="1370938" y="5149241"/>
                  <a:pt x="1348083" y="5363245"/>
                </a:cubicBezTo>
                <a:cubicBezTo>
                  <a:pt x="1336655" y="5453625"/>
                  <a:pt x="1352931" y="5563743"/>
                  <a:pt x="1200566" y="5526691"/>
                </a:cubicBezTo>
                <a:cubicBezTo>
                  <a:pt x="1051664" y="5551623"/>
                  <a:pt x="1099105" y="5719570"/>
                  <a:pt x="1027770" y="5803718"/>
                </a:cubicBezTo>
                <a:cubicBezTo>
                  <a:pt x="945009" y="5758701"/>
                  <a:pt x="1003184" y="5640964"/>
                  <a:pt x="892373" y="5604950"/>
                </a:cubicBezTo>
                <a:cubicBezTo>
                  <a:pt x="925963" y="5772552"/>
                  <a:pt x="680448" y="5747619"/>
                  <a:pt x="681487" y="5914528"/>
                </a:cubicBezTo>
                <a:cubicBezTo>
                  <a:pt x="534662" y="6049233"/>
                  <a:pt x="467137" y="5947425"/>
                  <a:pt x="414155" y="5817569"/>
                </a:cubicBezTo>
                <a:cubicBezTo>
                  <a:pt x="348015" y="5648929"/>
                  <a:pt x="370177" y="5468515"/>
                  <a:pt x="360135" y="5287062"/>
                </a:cubicBezTo>
                <a:cubicBezTo>
                  <a:pt x="338319" y="5059207"/>
                  <a:pt x="278758" y="4907881"/>
                  <a:pt x="281875" y="4677256"/>
                </a:cubicBezTo>
                <a:cubicBezTo>
                  <a:pt x="237204" y="4527316"/>
                  <a:pt x="250017" y="4367332"/>
                  <a:pt x="237897" y="4207696"/>
                </a:cubicBezTo>
                <a:cubicBezTo>
                  <a:pt x="210194" y="3969452"/>
                  <a:pt x="176258" y="4119047"/>
                  <a:pt x="145093" y="3878379"/>
                </a:cubicBezTo>
                <a:cubicBezTo>
                  <a:pt x="114274" y="3641175"/>
                  <a:pt x="72720" y="2448920"/>
                  <a:pt x="72373" y="2447189"/>
                </a:cubicBezTo>
                <a:cubicBezTo>
                  <a:pt x="72720" y="2447189"/>
                  <a:pt x="12120" y="1233809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90B7F5-C819-4776-A145-552C607BD1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87695" y="2886438"/>
            <a:ext cx="3768917" cy="1606163"/>
          </a:xfrm>
        </p:spPr>
        <p:txBody>
          <a:bodyPr>
            <a:normAutofit/>
          </a:bodyPr>
          <a:lstStyle/>
          <a:p>
            <a:r>
              <a:rPr lang="ru-RU" sz="4000" dirty="0"/>
              <a:t>Живой </a:t>
            </a:r>
            <a:r>
              <a:rPr lang="ru-RU" sz="4000" dirty="0" err="1"/>
              <a:t>дистант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14E1DD-28EB-48CE-A66F-A7B47F62A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7696" y="4553983"/>
            <a:ext cx="3665550" cy="775494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Краевая метапредметная олимпиада</a:t>
            </a:r>
          </a:p>
        </p:txBody>
      </p:sp>
    </p:spTree>
    <p:extLst>
      <p:ext uri="{BB962C8B-B14F-4D97-AF65-F5344CB8AC3E}">
        <p14:creationId xmlns:p14="http://schemas.microsoft.com/office/powerpoint/2010/main" val="3330609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38">
            <a:extLst>
              <a:ext uri="{FF2B5EF4-FFF2-40B4-BE49-F238E27FC236}">
                <a16:creationId xmlns:a16="http://schemas.microsoft.com/office/drawing/2014/main" id="{BFDC535F-AC0A-417D-96AB-6706BECACD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000"/>
          </a:xfrm>
          <a:prstGeom prst="rect">
            <a:avLst/>
          </a:prstGeom>
          <a:solidFill>
            <a:srgbClr val="467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7AAAF8E-31DB-4148-8FCA-4D8233D691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5953" y="484068"/>
            <a:ext cx="6898027" cy="5889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B2BC4F-F0C6-47DE-843A-E7A77FD99DC8}"/>
              </a:ext>
            </a:extLst>
          </p:cNvPr>
          <p:cNvPicPr/>
          <p:nvPr/>
        </p:nvPicPr>
        <p:blipFill rotWithShape="1">
          <a:blip r:embed="rId2"/>
          <a:srcRect l="16442" r="23108"/>
          <a:stretch/>
        </p:blipFill>
        <p:spPr>
          <a:xfrm>
            <a:off x="1127227" y="806754"/>
            <a:ext cx="5635477" cy="5243929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AA274328-4774-4DF9-BA53-452565122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61393" y="484069"/>
            <a:ext cx="4145975" cy="34998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BBBBC0-3A95-439E-83C4-34529721A6EF}"/>
              </a:ext>
            </a:extLst>
          </p:cNvPr>
          <p:cNvPicPr/>
          <p:nvPr/>
        </p:nvPicPr>
        <p:blipFill rotWithShape="1">
          <a:blip r:embed="rId3"/>
          <a:srcRect l="213" r="60474" b="1"/>
          <a:stretch/>
        </p:blipFill>
        <p:spPr bwMode="auto">
          <a:xfrm>
            <a:off x="7883059" y="975546"/>
            <a:ext cx="3502643" cy="2516944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01C7B46D-2FEF-4FAA-915B-8B21A66BB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61393" y="4144834"/>
            <a:ext cx="4145975" cy="22115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605913-DC41-4987-AE7A-AE7933622314}"/>
              </a:ext>
            </a:extLst>
          </p:cNvPr>
          <p:cNvPicPr/>
          <p:nvPr/>
        </p:nvPicPr>
        <p:blipFill rotWithShape="1">
          <a:blip r:embed="rId4"/>
          <a:srcRect r="60687" b="1"/>
          <a:stretch/>
        </p:blipFill>
        <p:spPr bwMode="auto">
          <a:xfrm>
            <a:off x="7889932" y="4144834"/>
            <a:ext cx="3611209" cy="2522306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19448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0EED070-7083-4263-8871-D791B289FB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69" y="284880"/>
            <a:ext cx="8711227" cy="64680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208496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107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3B7BB51-92B8-4089-8DAB-1202A4D1C6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315111"/>
            <a:ext cx="3021543" cy="1435442"/>
          </a:xfrm>
          <a:custGeom>
            <a:avLst/>
            <a:gdLst/>
            <a:ahLst/>
            <a:cxnLst/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24B04273-AE2A-4676-98D5-85D0D238C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8A68847-134F-4AF1-B1C6-332344C9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rgbClr val="B89734">
              <a:alpha val="20000"/>
            </a:srgb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3C9FA2-9CFE-43FD-B4A3-A59ECFE01CF3}"/>
              </a:ext>
            </a:extLst>
          </p:cNvPr>
          <p:cNvSpPr txBox="1"/>
          <p:nvPr/>
        </p:nvSpPr>
        <p:spPr>
          <a:xfrm>
            <a:off x="294341" y="13140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1" dirty="0" err="1">
                <a:latin typeface="+mj-lt"/>
                <a:ea typeface="+mj-ea"/>
                <a:cs typeface="+mj-cs"/>
              </a:rPr>
              <a:t>Статистика</a:t>
            </a:r>
            <a:r>
              <a:rPr lang="en-US" sz="4000" b="1" i="1" dirty="0"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230C9F6-E6A9-4A09-989E-8565EBFB8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038" y="1032832"/>
            <a:ext cx="10690412" cy="42202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-228600" eaLnBrk="1" fontAlgn="ctr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21-25 октября 2020 года состоялась VIII Краевая метапредметная олимпиада учащихся.</a:t>
            </a:r>
          </a:p>
          <a:p>
            <a:pPr marL="0" marR="0" lvl="0" indent="-228600" eaLnBrk="1" fontAlgn="ctr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В ней приняли участие 116 подростков и 17 взрослых из 32 образовательных учреждений 22 муниципалитетов Пермского края.</a:t>
            </a:r>
          </a:p>
          <a:p>
            <a:pPr marL="0" marR="0" lvl="0" indent="-22860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Олимпиада носила открытый характер – в этом году конкурсантами стали 3 школьника из города Братска Иркутской области, а 2 московских тьютора с удовольствием общались с нашими ребятами.</a:t>
            </a:r>
          </a:p>
          <a:p>
            <a:pPr marL="0" marR="0" lvl="0" indent="-22860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Мероприятие проводилось:</a:t>
            </a:r>
          </a:p>
          <a:p>
            <a:pPr marR="0" lv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  - Региональным институтом непрерывного образования Пермского государственного национального исследовательского университета</a:t>
            </a:r>
          </a:p>
          <a:p>
            <a:pPr marR="0" lv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  - и автономной некоммерческой организацией дополнительного профессионального образования «Институт ПрЭСТО».</a:t>
            </a:r>
          </a:p>
          <a:p>
            <a:pPr marL="0" marR="0" lvl="0" indent="-22860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Олимпиада проходила в формате 5-дневного дистанционного образовательного интенсива и включала не только метапредметные испытания по 5 номинациям (аргументация в дискуссии, интерпретация текста, моделирование, публичное выступление, учебное сотрудничество), но и авторские студии, </a:t>
            </a:r>
            <a:r>
              <a:rPr kumimoji="0" lang="ru-RU" altLang="ru-RU" sz="1600" b="0" i="0" u="none" strike="noStrike" cap="none" normalizeH="0" baseline="0" dirty="0" err="1">
                <a:ln>
                  <a:noFill/>
                </a:ln>
                <a:effectLst/>
                <a:latin typeface="+mn-lt"/>
              </a:rPr>
              <a:t>аристос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-клубы, мастер-классы, детские и взрослые проекты.</a:t>
            </a:r>
          </a:p>
          <a:p>
            <a:pPr marL="0" marR="0" lvl="0" indent="-22860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В рамках интенсива прошел региональный конкурс «Школьный </a:t>
            </a:r>
            <a:r>
              <a:rPr kumimoji="0" lang="ru-RU" altLang="ru-RU" sz="1600" b="0" i="0" u="none" strike="noStrike" cap="none" normalizeH="0" baseline="0" dirty="0" err="1">
                <a:ln>
                  <a:noFill/>
                </a:ln>
                <a:effectLst/>
                <a:latin typeface="+mn-lt"/>
              </a:rPr>
              <a:t>хакатон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«Форсайты развития Пермского края», на котором 19 подростков подготовили и реализовали 10 проектов - образовательных студий для 68 школьников - участников олимпиады.</a:t>
            </a:r>
          </a:p>
          <a:p>
            <a:pPr marL="0" marR="0" lvl="0" indent="-228600" eaLnBrk="1" fontAlgn="ctr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По-настоящему теплую атмосферу на интенсиве создавали «душевные» встречи – дистанционный бал, «вечерние посиделки» и «общественные признания».</a:t>
            </a:r>
          </a:p>
          <a:p>
            <a:pPr marL="0" marR="0" lvl="0" indent="-22860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Олимпиада проводилась на платформе сайта kmo59.ru с использованием программы для организации видеоконференций </a:t>
            </a:r>
            <a:r>
              <a:rPr kumimoji="0" lang="ru-RU" altLang="ru-RU" sz="1600" b="0" i="0" u="none" strike="noStrike" cap="none" normalizeH="0" baseline="0" dirty="0" err="1">
                <a:ln>
                  <a:noFill/>
                </a:ln>
                <a:effectLst/>
                <a:latin typeface="+mn-lt"/>
              </a:rPr>
              <a:t>Zoom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5426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6C2997EE-0889-44C3-AC0D-18F26AC9A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фотография, в позе, множество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5D2F598B-05EA-434E-B528-F6869A4615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5" r="-3" b="28380"/>
          <a:stretch/>
        </p:blipFill>
        <p:spPr>
          <a:xfrm>
            <a:off x="20" y="10"/>
            <a:ext cx="7215381" cy="2969294"/>
          </a:xfrm>
          <a:custGeom>
            <a:avLst/>
            <a:gdLst/>
            <a:ahLst/>
            <a:cxnLst/>
            <a:rect l="l" t="t" r="r" b="b"/>
            <a:pathLst>
              <a:path w="7215401" h="2969304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5840224" y="2969304"/>
                </a:lnTo>
                <a:lnTo>
                  <a:pt x="0" y="2969304"/>
                </a:lnTo>
                <a:close/>
              </a:path>
            </a:pathLst>
          </a:cu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4945E9-FB1E-4792-9400-18BC3F4BEB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" r="1113" b="1"/>
          <a:stretch/>
        </p:blipFill>
        <p:spPr>
          <a:xfrm>
            <a:off x="5622233" y="10"/>
            <a:ext cx="6569769" cy="3750724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7B64D3E-43FA-4580-94FC-F0C6B326A4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8" b="24462"/>
          <a:stretch/>
        </p:blipFill>
        <p:spPr>
          <a:xfrm>
            <a:off x="4182011" y="3887894"/>
            <a:ext cx="8009991" cy="2970106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</p:spPr>
      </p:pic>
      <p:pic>
        <p:nvPicPr>
          <p:cNvPr id="8" name="Рисунок 7" descr="Изображение выглядит как фотография, экран, монитор, телевидение&#10;&#10;Автоматически созданное описание">
            <a:extLst>
              <a:ext uri="{FF2B5EF4-FFF2-40B4-BE49-F238E27FC236}">
                <a16:creationId xmlns:a16="http://schemas.microsoft.com/office/drawing/2014/main" id="{49D8C000-FE8C-4A85-90DC-0BA17DCE25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2" b="-3"/>
          <a:stretch/>
        </p:blipFill>
        <p:spPr>
          <a:xfrm>
            <a:off x="1" y="3106464"/>
            <a:ext cx="6209553" cy="3751536"/>
          </a:xfrm>
          <a:custGeom>
            <a:avLst/>
            <a:gdLst/>
            <a:ahLst/>
            <a:cxnLst/>
            <a:rect l="l" t="t" r="r" b="b"/>
            <a:pathLst>
              <a:path w="6209553" h="3751536">
                <a:moveTo>
                  <a:pt x="0" y="0"/>
                </a:moveTo>
                <a:lnTo>
                  <a:pt x="5776701" y="0"/>
                </a:lnTo>
                <a:lnTo>
                  <a:pt x="4041567" y="3746529"/>
                </a:lnTo>
                <a:lnTo>
                  <a:pt x="6209553" y="3746529"/>
                </a:lnTo>
                <a:lnTo>
                  <a:pt x="6209553" y="3746530"/>
                </a:lnTo>
                <a:lnTo>
                  <a:pt x="1647632" y="3746530"/>
                </a:lnTo>
                <a:lnTo>
                  <a:pt x="1647632" y="3751536"/>
                </a:lnTo>
                <a:lnTo>
                  <a:pt x="0" y="375153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5144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E1C9FE-A7CE-417A-8900-741140D69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814"/>
            <a:ext cx="12192000" cy="495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815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D6405A-AD29-47F9-9685-A00CC0BFD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79" y="234327"/>
            <a:ext cx="11755967" cy="613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674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1A69817-C055-4CC4-84E6-911D7D518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715" y="332815"/>
            <a:ext cx="8775700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397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F4B62F-33C0-488A-970E-9A80E608B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71" y="565874"/>
            <a:ext cx="12192000" cy="563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52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2">
            <a:extLst>
              <a:ext uri="{FF2B5EF4-FFF2-40B4-BE49-F238E27FC236}">
                <a16:creationId xmlns:a16="http://schemas.microsoft.com/office/drawing/2014/main" id="{4613B4A9-1C7C-4729-A016-AB42D3979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монитор, снимок экрана, экран, компьютер&#10;&#10;Автоматически созданное описание">
            <a:extLst>
              <a:ext uri="{FF2B5EF4-FFF2-40B4-BE49-F238E27FC236}">
                <a16:creationId xmlns:a16="http://schemas.microsoft.com/office/drawing/2014/main" id="{D2FD9FBC-4E75-4D00-9A5F-A5AA556D4F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" r="4701"/>
          <a:stretch/>
        </p:blipFill>
        <p:spPr>
          <a:xfrm>
            <a:off x="329316" y="10"/>
            <a:ext cx="11862684" cy="6857990"/>
          </a:xfrm>
          <a:custGeom>
            <a:avLst/>
            <a:gdLst/>
            <a:ahLst/>
            <a:cxnLst/>
            <a:rect l="l" t="t" r="r" b="b"/>
            <a:pathLst>
              <a:path w="11862684" h="6858000">
                <a:moveTo>
                  <a:pt x="1047342" y="0"/>
                </a:moveTo>
                <a:lnTo>
                  <a:pt x="4590463" y="0"/>
                </a:lnTo>
                <a:lnTo>
                  <a:pt x="5499874" y="0"/>
                </a:lnTo>
                <a:lnTo>
                  <a:pt x="5723425" y="0"/>
                </a:lnTo>
                <a:lnTo>
                  <a:pt x="7580390" y="0"/>
                </a:lnTo>
                <a:lnTo>
                  <a:pt x="7747884" y="0"/>
                </a:lnTo>
                <a:lnTo>
                  <a:pt x="7824084" y="0"/>
                </a:lnTo>
                <a:lnTo>
                  <a:pt x="11862684" y="0"/>
                </a:lnTo>
                <a:lnTo>
                  <a:pt x="11862684" y="6858000"/>
                </a:lnTo>
                <a:lnTo>
                  <a:pt x="7824084" y="6858000"/>
                </a:lnTo>
                <a:lnTo>
                  <a:pt x="7747884" y="6858000"/>
                </a:lnTo>
                <a:lnTo>
                  <a:pt x="7580390" y="6858000"/>
                </a:lnTo>
                <a:lnTo>
                  <a:pt x="5723425" y="6858000"/>
                </a:lnTo>
                <a:lnTo>
                  <a:pt x="5499874" y="6858000"/>
                </a:lnTo>
                <a:lnTo>
                  <a:pt x="4590463" y="6858000"/>
                </a:lnTo>
                <a:lnTo>
                  <a:pt x="1654188" y="6858000"/>
                </a:lnTo>
                <a:cubicBezTo>
                  <a:pt x="1530404" y="6786859"/>
                  <a:pt x="1412658" y="6701489"/>
                  <a:pt x="1279816" y="6658805"/>
                </a:cubicBezTo>
                <a:cubicBezTo>
                  <a:pt x="1189242" y="6630349"/>
                  <a:pt x="1101686" y="6580550"/>
                  <a:pt x="1116783" y="6431153"/>
                </a:cubicBezTo>
                <a:cubicBezTo>
                  <a:pt x="1119802" y="6388469"/>
                  <a:pt x="1095648" y="6356456"/>
                  <a:pt x="1059419" y="6367127"/>
                </a:cubicBezTo>
                <a:cubicBezTo>
                  <a:pt x="989979" y="6388469"/>
                  <a:pt x="956768" y="6327999"/>
                  <a:pt x="917520" y="6281757"/>
                </a:cubicBezTo>
                <a:cubicBezTo>
                  <a:pt x="848079" y="6199945"/>
                  <a:pt x="781658" y="6114575"/>
                  <a:pt x="669950" y="6100347"/>
                </a:cubicBezTo>
                <a:cubicBezTo>
                  <a:pt x="691084" y="6036320"/>
                  <a:pt x="727312" y="6043434"/>
                  <a:pt x="760524" y="6057663"/>
                </a:cubicBezTo>
                <a:cubicBezTo>
                  <a:pt x="848079" y="6093234"/>
                  <a:pt x="935634" y="6132361"/>
                  <a:pt x="1023188" y="6167932"/>
                </a:cubicBezTo>
                <a:cubicBezTo>
                  <a:pt x="1080552" y="6189274"/>
                  <a:pt x="1137916" y="6221287"/>
                  <a:pt x="1213395" y="6196388"/>
                </a:cubicBezTo>
                <a:cubicBezTo>
                  <a:pt x="1146974" y="6068335"/>
                  <a:pt x="1035266" y="6043434"/>
                  <a:pt x="944692" y="6004307"/>
                </a:cubicBezTo>
                <a:cubicBezTo>
                  <a:pt x="832982" y="5954508"/>
                  <a:pt x="766562" y="5862025"/>
                  <a:pt x="685045" y="5755314"/>
                </a:cubicBezTo>
                <a:cubicBezTo>
                  <a:pt x="766562" y="5726858"/>
                  <a:pt x="817887" y="5805112"/>
                  <a:pt x="884310" y="5801555"/>
                </a:cubicBezTo>
                <a:cubicBezTo>
                  <a:pt x="887328" y="5790884"/>
                  <a:pt x="893366" y="5769542"/>
                  <a:pt x="893366" y="5769542"/>
                </a:cubicBezTo>
                <a:cubicBezTo>
                  <a:pt x="784676" y="5712629"/>
                  <a:pt x="736372" y="5605917"/>
                  <a:pt x="718256" y="5474306"/>
                </a:cubicBezTo>
                <a:cubicBezTo>
                  <a:pt x="712218" y="5406721"/>
                  <a:pt x="672970" y="5385379"/>
                  <a:pt x="633720" y="5353367"/>
                </a:cubicBezTo>
                <a:cubicBezTo>
                  <a:pt x="500878" y="5243097"/>
                  <a:pt x="358980" y="5143500"/>
                  <a:pt x="247270" y="4994104"/>
                </a:cubicBezTo>
                <a:cubicBezTo>
                  <a:pt x="377094" y="5011889"/>
                  <a:pt x="479744" y="5111487"/>
                  <a:pt x="615606" y="5154171"/>
                </a:cubicBezTo>
                <a:cubicBezTo>
                  <a:pt x="506917" y="4990547"/>
                  <a:pt x="365016" y="4905177"/>
                  <a:pt x="235194" y="4805580"/>
                </a:cubicBezTo>
                <a:cubicBezTo>
                  <a:pt x="174810" y="4759339"/>
                  <a:pt x="120468" y="4702425"/>
                  <a:pt x="51026" y="4677526"/>
                </a:cubicBezTo>
                <a:cubicBezTo>
                  <a:pt x="26873" y="4670412"/>
                  <a:pt x="-15396" y="4652628"/>
                  <a:pt x="5740" y="4602828"/>
                </a:cubicBezTo>
                <a:cubicBezTo>
                  <a:pt x="23854" y="4560144"/>
                  <a:pt x="57065" y="4574373"/>
                  <a:pt x="87257" y="4585042"/>
                </a:cubicBezTo>
                <a:cubicBezTo>
                  <a:pt x="159715" y="4613499"/>
                  <a:pt x="238213" y="4613499"/>
                  <a:pt x="337844" y="4613499"/>
                </a:cubicBezTo>
                <a:cubicBezTo>
                  <a:pt x="253310" y="4478331"/>
                  <a:pt x="99332" y="4521016"/>
                  <a:pt x="26873" y="4378734"/>
                </a:cubicBezTo>
                <a:cubicBezTo>
                  <a:pt x="117448" y="4353835"/>
                  <a:pt x="186888" y="4403633"/>
                  <a:pt x="259346" y="4414305"/>
                </a:cubicBezTo>
                <a:cubicBezTo>
                  <a:pt x="325769" y="4424975"/>
                  <a:pt x="340863" y="4400076"/>
                  <a:pt x="325769" y="4321821"/>
                </a:cubicBezTo>
                <a:cubicBezTo>
                  <a:pt x="301616" y="4200882"/>
                  <a:pt x="337844" y="4140411"/>
                  <a:pt x="434458" y="4172424"/>
                </a:cubicBezTo>
                <a:cubicBezTo>
                  <a:pt x="525031" y="4204438"/>
                  <a:pt x="534089" y="4158196"/>
                  <a:pt x="509936" y="4090612"/>
                </a:cubicBezTo>
                <a:cubicBezTo>
                  <a:pt x="473706" y="3991015"/>
                  <a:pt x="512954" y="3912759"/>
                  <a:pt x="540128" y="3827390"/>
                </a:cubicBezTo>
                <a:cubicBezTo>
                  <a:pt x="582395" y="3699337"/>
                  <a:pt x="564281" y="3635309"/>
                  <a:pt x="476725" y="3539269"/>
                </a:cubicBezTo>
                <a:cubicBezTo>
                  <a:pt x="425400" y="3485914"/>
                  <a:pt x="374074" y="3439672"/>
                  <a:pt x="301616" y="3393429"/>
                </a:cubicBezTo>
                <a:cubicBezTo>
                  <a:pt x="467668" y="3368530"/>
                  <a:pt x="295577" y="3283162"/>
                  <a:pt x="352940" y="3229805"/>
                </a:cubicBezTo>
                <a:cubicBezTo>
                  <a:pt x="470686" y="3208463"/>
                  <a:pt x="564281" y="3379202"/>
                  <a:pt x="724294" y="3329402"/>
                </a:cubicBezTo>
                <a:cubicBezTo>
                  <a:pt x="531070" y="3183563"/>
                  <a:pt x="313691" y="3137322"/>
                  <a:pt x="171792" y="2941684"/>
                </a:cubicBezTo>
                <a:cubicBezTo>
                  <a:pt x="205002" y="2899000"/>
                  <a:pt x="238213" y="2941684"/>
                  <a:pt x="265385" y="2923898"/>
                </a:cubicBezTo>
                <a:cubicBezTo>
                  <a:pt x="265385" y="2913227"/>
                  <a:pt x="582395" y="2980812"/>
                  <a:pt x="600510" y="2703362"/>
                </a:cubicBezTo>
                <a:cubicBezTo>
                  <a:pt x="606548" y="2703362"/>
                  <a:pt x="612587" y="2703362"/>
                  <a:pt x="618624" y="2692689"/>
                </a:cubicBezTo>
                <a:cubicBezTo>
                  <a:pt x="651834" y="2653563"/>
                  <a:pt x="621644" y="2561080"/>
                  <a:pt x="675988" y="2553965"/>
                </a:cubicBezTo>
                <a:cubicBezTo>
                  <a:pt x="736372" y="2546851"/>
                  <a:pt x="793735" y="2514837"/>
                  <a:pt x="857136" y="2532623"/>
                </a:cubicBezTo>
                <a:cubicBezTo>
                  <a:pt x="905443" y="2546851"/>
                  <a:pt x="956768" y="2564636"/>
                  <a:pt x="1008094" y="2564636"/>
                </a:cubicBezTo>
                <a:cubicBezTo>
                  <a:pt x="1062438" y="2564636"/>
                  <a:pt x="1137916" y="2685576"/>
                  <a:pt x="1171128" y="2525509"/>
                </a:cubicBezTo>
                <a:cubicBezTo>
                  <a:pt x="1171128" y="2518395"/>
                  <a:pt x="1264720" y="2536181"/>
                  <a:pt x="1316045" y="2543294"/>
                </a:cubicBezTo>
                <a:cubicBezTo>
                  <a:pt x="1358314" y="2550408"/>
                  <a:pt x="1409640" y="2582422"/>
                  <a:pt x="1439830" y="2518395"/>
                </a:cubicBezTo>
                <a:cubicBezTo>
                  <a:pt x="1454926" y="2479267"/>
                  <a:pt x="1382466" y="2408126"/>
                  <a:pt x="1319065" y="2401012"/>
                </a:cubicBezTo>
                <a:cubicBezTo>
                  <a:pt x="1261702" y="2393898"/>
                  <a:pt x="1204338" y="2386784"/>
                  <a:pt x="1149994" y="2401012"/>
                </a:cubicBezTo>
                <a:cubicBezTo>
                  <a:pt x="1083572" y="2418796"/>
                  <a:pt x="1047342" y="2390340"/>
                  <a:pt x="1029227" y="2326314"/>
                </a:cubicBezTo>
                <a:cubicBezTo>
                  <a:pt x="1008094" y="2258731"/>
                  <a:pt x="968844" y="2223159"/>
                  <a:pt x="914500" y="2191146"/>
                </a:cubicBezTo>
                <a:cubicBezTo>
                  <a:pt x="781658" y="2112891"/>
                  <a:pt x="654854" y="2020407"/>
                  <a:pt x="509936" y="1974165"/>
                </a:cubicBezTo>
                <a:cubicBezTo>
                  <a:pt x="482764" y="1967051"/>
                  <a:pt x="449553" y="1952823"/>
                  <a:pt x="437476" y="1892353"/>
                </a:cubicBezTo>
                <a:cubicBezTo>
                  <a:pt x="829964" y="1984836"/>
                  <a:pt x="1186222" y="2223159"/>
                  <a:pt x="1590788" y="2208931"/>
                </a:cubicBezTo>
                <a:cubicBezTo>
                  <a:pt x="1482098" y="2134233"/>
                  <a:pt x="1352276" y="2130676"/>
                  <a:pt x="1234528" y="2077320"/>
                </a:cubicBezTo>
                <a:cubicBezTo>
                  <a:pt x="1319065" y="2038192"/>
                  <a:pt x="1397562" y="2080877"/>
                  <a:pt x="1476060" y="2102219"/>
                </a:cubicBezTo>
                <a:cubicBezTo>
                  <a:pt x="1542482" y="2120004"/>
                  <a:pt x="1602864" y="2123562"/>
                  <a:pt x="1608902" y="2013292"/>
                </a:cubicBezTo>
                <a:cubicBezTo>
                  <a:pt x="1608902" y="2002622"/>
                  <a:pt x="1608902" y="1995507"/>
                  <a:pt x="1608902" y="1984836"/>
                </a:cubicBezTo>
                <a:cubicBezTo>
                  <a:pt x="1584749" y="1938595"/>
                  <a:pt x="1551538" y="1917252"/>
                  <a:pt x="1509271" y="1903025"/>
                </a:cubicBezTo>
                <a:cubicBezTo>
                  <a:pt x="1485118" y="1895910"/>
                  <a:pt x="1451907" y="1881683"/>
                  <a:pt x="1451907" y="1849668"/>
                </a:cubicBezTo>
                <a:cubicBezTo>
                  <a:pt x="1454926" y="1728729"/>
                  <a:pt x="1373409" y="1693158"/>
                  <a:pt x="1294912" y="1657587"/>
                </a:cubicBezTo>
                <a:cubicBezTo>
                  <a:pt x="1337180" y="1597117"/>
                  <a:pt x="1373409" y="1639802"/>
                  <a:pt x="1406620" y="1636245"/>
                </a:cubicBezTo>
                <a:cubicBezTo>
                  <a:pt x="1427754" y="1632688"/>
                  <a:pt x="1448887" y="1629132"/>
                  <a:pt x="1448887" y="1597117"/>
                </a:cubicBezTo>
                <a:cubicBezTo>
                  <a:pt x="1448887" y="1572219"/>
                  <a:pt x="1439830" y="1540204"/>
                  <a:pt x="1418696" y="1540204"/>
                </a:cubicBezTo>
                <a:cubicBezTo>
                  <a:pt x="1285854" y="1536647"/>
                  <a:pt x="1210375" y="1365909"/>
                  <a:pt x="1071494" y="1365909"/>
                </a:cubicBezTo>
                <a:cubicBezTo>
                  <a:pt x="986960" y="1365909"/>
                  <a:pt x="1113764" y="1269868"/>
                  <a:pt x="1044324" y="1230741"/>
                </a:cubicBezTo>
                <a:cubicBezTo>
                  <a:pt x="1029227" y="1220069"/>
                  <a:pt x="1086591" y="1205842"/>
                  <a:pt x="1110744" y="1209399"/>
                </a:cubicBezTo>
                <a:cubicBezTo>
                  <a:pt x="1134897" y="1212955"/>
                  <a:pt x="1156032" y="1237855"/>
                  <a:pt x="1186222" y="1220069"/>
                </a:cubicBezTo>
                <a:cubicBezTo>
                  <a:pt x="1201318" y="1156043"/>
                  <a:pt x="1162069" y="1131144"/>
                  <a:pt x="1125840" y="1113358"/>
                </a:cubicBezTo>
                <a:cubicBezTo>
                  <a:pt x="1047342" y="1070674"/>
                  <a:pt x="968844" y="1020875"/>
                  <a:pt x="881290" y="1006647"/>
                </a:cubicBezTo>
                <a:cubicBezTo>
                  <a:pt x="851099" y="1003089"/>
                  <a:pt x="832982" y="985305"/>
                  <a:pt x="836002" y="949734"/>
                </a:cubicBezTo>
                <a:cubicBezTo>
                  <a:pt x="842040" y="903491"/>
                  <a:pt x="872232" y="917720"/>
                  <a:pt x="896385" y="921277"/>
                </a:cubicBezTo>
                <a:cubicBezTo>
                  <a:pt x="911482" y="924835"/>
                  <a:pt x="926577" y="935506"/>
                  <a:pt x="941672" y="910606"/>
                </a:cubicBezTo>
                <a:cubicBezTo>
                  <a:pt x="588434" y="658055"/>
                  <a:pt x="401247" y="672284"/>
                  <a:pt x="5740" y="465975"/>
                </a:cubicBezTo>
                <a:cubicBezTo>
                  <a:pt x="93294" y="426847"/>
                  <a:pt x="156696" y="455303"/>
                  <a:pt x="217079" y="462417"/>
                </a:cubicBezTo>
                <a:cubicBezTo>
                  <a:pt x="368036" y="480203"/>
                  <a:pt x="274442" y="512216"/>
                  <a:pt x="425400" y="533558"/>
                </a:cubicBezTo>
                <a:cubicBezTo>
                  <a:pt x="497860" y="544229"/>
                  <a:pt x="564281" y="579800"/>
                  <a:pt x="645798" y="522887"/>
                </a:cubicBezTo>
                <a:cubicBezTo>
                  <a:pt x="700142" y="483759"/>
                  <a:pt x="787696" y="526444"/>
                  <a:pt x="854118" y="558458"/>
                </a:cubicBezTo>
                <a:cubicBezTo>
                  <a:pt x="908462" y="586915"/>
                  <a:pt x="962806" y="594028"/>
                  <a:pt x="1035266" y="558458"/>
                </a:cubicBezTo>
                <a:cubicBezTo>
                  <a:pt x="968844" y="537116"/>
                  <a:pt x="917520" y="519330"/>
                  <a:pt x="866193" y="505101"/>
                </a:cubicBezTo>
                <a:cubicBezTo>
                  <a:pt x="823926" y="494431"/>
                  <a:pt x="799772" y="469532"/>
                  <a:pt x="802792" y="416176"/>
                </a:cubicBezTo>
                <a:cubicBezTo>
                  <a:pt x="802792" y="387720"/>
                  <a:pt x="793735" y="348592"/>
                  <a:pt x="823926" y="334364"/>
                </a:cubicBezTo>
                <a:cubicBezTo>
                  <a:pt x="848079" y="320135"/>
                  <a:pt x="881290" y="334364"/>
                  <a:pt x="893366" y="359262"/>
                </a:cubicBezTo>
                <a:cubicBezTo>
                  <a:pt x="908462" y="405504"/>
                  <a:pt x="923557" y="448189"/>
                  <a:pt x="974883" y="451747"/>
                </a:cubicBezTo>
                <a:cubicBezTo>
                  <a:pt x="1044324" y="458860"/>
                  <a:pt x="1005074" y="430405"/>
                  <a:pt x="992998" y="394834"/>
                </a:cubicBezTo>
                <a:cubicBezTo>
                  <a:pt x="980921" y="355706"/>
                  <a:pt x="1017152" y="345034"/>
                  <a:pt x="1041304" y="352148"/>
                </a:cubicBezTo>
                <a:cubicBezTo>
                  <a:pt x="1131878" y="384162"/>
                  <a:pt x="1225472" y="327250"/>
                  <a:pt x="1319065" y="373491"/>
                </a:cubicBezTo>
                <a:cubicBezTo>
                  <a:pt x="1294912" y="259665"/>
                  <a:pt x="1243586" y="209867"/>
                  <a:pt x="1134897" y="192082"/>
                </a:cubicBezTo>
                <a:cubicBezTo>
                  <a:pt x="1095648" y="188525"/>
                  <a:pt x="1053380" y="195638"/>
                  <a:pt x="1017152" y="163625"/>
                </a:cubicBezTo>
                <a:cubicBezTo>
                  <a:pt x="996016" y="145839"/>
                  <a:pt x="974883" y="124497"/>
                  <a:pt x="989979" y="88927"/>
                </a:cubicBezTo>
                <a:cubicBezTo>
                  <a:pt x="999036" y="64027"/>
                  <a:pt x="1023188" y="64027"/>
                  <a:pt x="1044324" y="71141"/>
                </a:cubicBezTo>
                <a:cubicBezTo>
                  <a:pt x="1131878" y="110269"/>
                  <a:pt x="1225472" y="120941"/>
                  <a:pt x="1316045" y="135168"/>
                </a:cubicBezTo>
                <a:cubicBezTo>
                  <a:pt x="1331142" y="138725"/>
                  <a:pt x="1346237" y="145839"/>
                  <a:pt x="1361334" y="110269"/>
                </a:cubicBezTo>
                <a:cubicBezTo>
                  <a:pt x="1255664" y="78255"/>
                  <a:pt x="1153012" y="35571"/>
                  <a:pt x="104734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31390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4613B4A9-1C7C-4729-A016-AB42D3979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монитор, снимок экрана, компьютер, экран&#10;&#10;Автоматически созданное описание">
            <a:extLst>
              <a:ext uri="{FF2B5EF4-FFF2-40B4-BE49-F238E27FC236}">
                <a16:creationId xmlns:a16="http://schemas.microsoft.com/office/drawing/2014/main" id="{18C5330A-C036-45D9-82E9-F0DAF329A4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2" r="1" b="1"/>
          <a:stretch/>
        </p:blipFill>
        <p:spPr>
          <a:xfrm>
            <a:off x="329316" y="10"/>
            <a:ext cx="11862684" cy="6857990"/>
          </a:xfrm>
          <a:custGeom>
            <a:avLst/>
            <a:gdLst/>
            <a:ahLst/>
            <a:cxnLst/>
            <a:rect l="l" t="t" r="r" b="b"/>
            <a:pathLst>
              <a:path w="11862684" h="6858000">
                <a:moveTo>
                  <a:pt x="1047342" y="0"/>
                </a:moveTo>
                <a:lnTo>
                  <a:pt x="4590463" y="0"/>
                </a:lnTo>
                <a:lnTo>
                  <a:pt x="5499874" y="0"/>
                </a:lnTo>
                <a:lnTo>
                  <a:pt x="5723425" y="0"/>
                </a:lnTo>
                <a:lnTo>
                  <a:pt x="7580390" y="0"/>
                </a:lnTo>
                <a:lnTo>
                  <a:pt x="7747884" y="0"/>
                </a:lnTo>
                <a:lnTo>
                  <a:pt x="7824084" y="0"/>
                </a:lnTo>
                <a:lnTo>
                  <a:pt x="11862684" y="0"/>
                </a:lnTo>
                <a:lnTo>
                  <a:pt x="11862684" y="6858000"/>
                </a:lnTo>
                <a:lnTo>
                  <a:pt x="7824084" y="6858000"/>
                </a:lnTo>
                <a:lnTo>
                  <a:pt x="7747884" y="6858000"/>
                </a:lnTo>
                <a:lnTo>
                  <a:pt x="7580390" y="6858000"/>
                </a:lnTo>
                <a:lnTo>
                  <a:pt x="5723425" y="6858000"/>
                </a:lnTo>
                <a:lnTo>
                  <a:pt x="5499874" y="6858000"/>
                </a:lnTo>
                <a:lnTo>
                  <a:pt x="4590463" y="6858000"/>
                </a:lnTo>
                <a:lnTo>
                  <a:pt x="1654188" y="6858000"/>
                </a:lnTo>
                <a:cubicBezTo>
                  <a:pt x="1530404" y="6786859"/>
                  <a:pt x="1412658" y="6701489"/>
                  <a:pt x="1279816" y="6658805"/>
                </a:cubicBezTo>
                <a:cubicBezTo>
                  <a:pt x="1189242" y="6630349"/>
                  <a:pt x="1101686" y="6580550"/>
                  <a:pt x="1116783" y="6431153"/>
                </a:cubicBezTo>
                <a:cubicBezTo>
                  <a:pt x="1119802" y="6388469"/>
                  <a:pt x="1095648" y="6356456"/>
                  <a:pt x="1059419" y="6367127"/>
                </a:cubicBezTo>
                <a:cubicBezTo>
                  <a:pt x="989979" y="6388469"/>
                  <a:pt x="956768" y="6327999"/>
                  <a:pt x="917520" y="6281757"/>
                </a:cubicBezTo>
                <a:cubicBezTo>
                  <a:pt x="848079" y="6199945"/>
                  <a:pt x="781658" y="6114575"/>
                  <a:pt x="669950" y="6100347"/>
                </a:cubicBezTo>
                <a:cubicBezTo>
                  <a:pt x="691084" y="6036320"/>
                  <a:pt x="727312" y="6043434"/>
                  <a:pt x="760524" y="6057663"/>
                </a:cubicBezTo>
                <a:cubicBezTo>
                  <a:pt x="848079" y="6093234"/>
                  <a:pt x="935634" y="6132361"/>
                  <a:pt x="1023188" y="6167932"/>
                </a:cubicBezTo>
                <a:cubicBezTo>
                  <a:pt x="1080552" y="6189274"/>
                  <a:pt x="1137916" y="6221287"/>
                  <a:pt x="1213395" y="6196388"/>
                </a:cubicBezTo>
                <a:cubicBezTo>
                  <a:pt x="1146974" y="6068335"/>
                  <a:pt x="1035266" y="6043434"/>
                  <a:pt x="944692" y="6004307"/>
                </a:cubicBezTo>
                <a:cubicBezTo>
                  <a:pt x="832982" y="5954508"/>
                  <a:pt x="766562" y="5862025"/>
                  <a:pt x="685045" y="5755314"/>
                </a:cubicBezTo>
                <a:cubicBezTo>
                  <a:pt x="766562" y="5726858"/>
                  <a:pt x="817887" y="5805112"/>
                  <a:pt x="884310" y="5801555"/>
                </a:cubicBezTo>
                <a:cubicBezTo>
                  <a:pt x="887328" y="5790884"/>
                  <a:pt x="893366" y="5769542"/>
                  <a:pt x="893366" y="5769542"/>
                </a:cubicBezTo>
                <a:cubicBezTo>
                  <a:pt x="784676" y="5712629"/>
                  <a:pt x="736372" y="5605917"/>
                  <a:pt x="718256" y="5474306"/>
                </a:cubicBezTo>
                <a:cubicBezTo>
                  <a:pt x="712218" y="5406721"/>
                  <a:pt x="672970" y="5385379"/>
                  <a:pt x="633720" y="5353367"/>
                </a:cubicBezTo>
                <a:cubicBezTo>
                  <a:pt x="500878" y="5243097"/>
                  <a:pt x="358980" y="5143500"/>
                  <a:pt x="247270" y="4994104"/>
                </a:cubicBezTo>
                <a:cubicBezTo>
                  <a:pt x="377094" y="5011889"/>
                  <a:pt x="479744" y="5111487"/>
                  <a:pt x="615606" y="5154171"/>
                </a:cubicBezTo>
                <a:cubicBezTo>
                  <a:pt x="506917" y="4990547"/>
                  <a:pt x="365016" y="4905177"/>
                  <a:pt x="235194" y="4805580"/>
                </a:cubicBezTo>
                <a:cubicBezTo>
                  <a:pt x="174810" y="4759339"/>
                  <a:pt x="120468" y="4702425"/>
                  <a:pt x="51026" y="4677526"/>
                </a:cubicBezTo>
                <a:cubicBezTo>
                  <a:pt x="26873" y="4670412"/>
                  <a:pt x="-15396" y="4652628"/>
                  <a:pt x="5740" y="4602828"/>
                </a:cubicBezTo>
                <a:cubicBezTo>
                  <a:pt x="23854" y="4560144"/>
                  <a:pt x="57065" y="4574373"/>
                  <a:pt x="87257" y="4585042"/>
                </a:cubicBezTo>
                <a:cubicBezTo>
                  <a:pt x="159715" y="4613499"/>
                  <a:pt x="238213" y="4613499"/>
                  <a:pt x="337844" y="4613499"/>
                </a:cubicBezTo>
                <a:cubicBezTo>
                  <a:pt x="253310" y="4478331"/>
                  <a:pt x="99332" y="4521016"/>
                  <a:pt x="26873" y="4378734"/>
                </a:cubicBezTo>
                <a:cubicBezTo>
                  <a:pt x="117448" y="4353835"/>
                  <a:pt x="186888" y="4403633"/>
                  <a:pt x="259346" y="4414305"/>
                </a:cubicBezTo>
                <a:cubicBezTo>
                  <a:pt x="325769" y="4424975"/>
                  <a:pt x="340863" y="4400076"/>
                  <a:pt x="325769" y="4321821"/>
                </a:cubicBezTo>
                <a:cubicBezTo>
                  <a:pt x="301616" y="4200882"/>
                  <a:pt x="337844" y="4140411"/>
                  <a:pt x="434458" y="4172424"/>
                </a:cubicBezTo>
                <a:cubicBezTo>
                  <a:pt x="525031" y="4204438"/>
                  <a:pt x="534089" y="4158196"/>
                  <a:pt x="509936" y="4090612"/>
                </a:cubicBezTo>
                <a:cubicBezTo>
                  <a:pt x="473706" y="3991015"/>
                  <a:pt x="512954" y="3912759"/>
                  <a:pt x="540128" y="3827390"/>
                </a:cubicBezTo>
                <a:cubicBezTo>
                  <a:pt x="582395" y="3699337"/>
                  <a:pt x="564281" y="3635309"/>
                  <a:pt x="476725" y="3539269"/>
                </a:cubicBezTo>
                <a:cubicBezTo>
                  <a:pt x="425400" y="3485914"/>
                  <a:pt x="374074" y="3439672"/>
                  <a:pt x="301616" y="3393429"/>
                </a:cubicBezTo>
                <a:cubicBezTo>
                  <a:pt x="467668" y="3368530"/>
                  <a:pt x="295577" y="3283162"/>
                  <a:pt x="352940" y="3229805"/>
                </a:cubicBezTo>
                <a:cubicBezTo>
                  <a:pt x="470686" y="3208463"/>
                  <a:pt x="564281" y="3379202"/>
                  <a:pt x="724294" y="3329402"/>
                </a:cubicBezTo>
                <a:cubicBezTo>
                  <a:pt x="531070" y="3183563"/>
                  <a:pt x="313691" y="3137322"/>
                  <a:pt x="171792" y="2941684"/>
                </a:cubicBezTo>
                <a:cubicBezTo>
                  <a:pt x="205002" y="2899000"/>
                  <a:pt x="238213" y="2941684"/>
                  <a:pt x="265385" y="2923898"/>
                </a:cubicBezTo>
                <a:cubicBezTo>
                  <a:pt x="265385" y="2913227"/>
                  <a:pt x="582395" y="2980812"/>
                  <a:pt x="600510" y="2703362"/>
                </a:cubicBezTo>
                <a:cubicBezTo>
                  <a:pt x="606548" y="2703362"/>
                  <a:pt x="612587" y="2703362"/>
                  <a:pt x="618624" y="2692689"/>
                </a:cubicBezTo>
                <a:cubicBezTo>
                  <a:pt x="651834" y="2653563"/>
                  <a:pt x="621644" y="2561080"/>
                  <a:pt x="675988" y="2553965"/>
                </a:cubicBezTo>
                <a:cubicBezTo>
                  <a:pt x="736372" y="2546851"/>
                  <a:pt x="793735" y="2514837"/>
                  <a:pt x="857136" y="2532623"/>
                </a:cubicBezTo>
                <a:cubicBezTo>
                  <a:pt x="905443" y="2546851"/>
                  <a:pt x="956768" y="2564636"/>
                  <a:pt x="1008094" y="2564636"/>
                </a:cubicBezTo>
                <a:cubicBezTo>
                  <a:pt x="1062438" y="2564636"/>
                  <a:pt x="1137916" y="2685576"/>
                  <a:pt x="1171128" y="2525509"/>
                </a:cubicBezTo>
                <a:cubicBezTo>
                  <a:pt x="1171128" y="2518395"/>
                  <a:pt x="1264720" y="2536181"/>
                  <a:pt x="1316045" y="2543294"/>
                </a:cubicBezTo>
                <a:cubicBezTo>
                  <a:pt x="1358314" y="2550408"/>
                  <a:pt x="1409640" y="2582422"/>
                  <a:pt x="1439830" y="2518395"/>
                </a:cubicBezTo>
                <a:cubicBezTo>
                  <a:pt x="1454926" y="2479267"/>
                  <a:pt x="1382466" y="2408126"/>
                  <a:pt x="1319065" y="2401012"/>
                </a:cubicBezTo>
                <a:cubicBezTo>
                  <a:pt x="1261702" y="2393898"/>
                  <a:pt x="1204338" y="2386784"/>
                  <a:pt x="1149994" y="2401012"/>
                </a:cubicBezTo>
                <a:cubicBezTo>
                  <a:pt x="1083572" y="2418796"/>
                  <a:pt x="1047342" y="2390340"/>
                  <a:pt x="1029227" y="2326314"/>
                </a:cubicBezTo>
                <a:cubicBezTo>
                  <a:pt x="1008094" y="2258731"/>
                  <a:pt x="968844" y="2223159"/>
                  <a:pt x="914500" y="2191146"/>
                </a:cubicBezTo>
                <a:cubicBezTo>
                  <a:pt x="781658" y="2112891"/>
                  <a:pt x="654854" y="2020407"/>
                  <a:pt x="509936" y="1974165"/>
                </a:cubicBezTo>
                <a:cubicBezTo>
                  <a:pt x="482764" y="1967051"/>
                  <a:pt x="449553" y="1952823"/>
                  <a:pt x="437476" y="1892353"/>
                </a:cubicBezTo>
                <a:cubicBezTo>
                  <a:pt x="829964" y="1984836"/>
                  <a:pt x="1186222" y="2223159"/>
                  <a:pt x="1590788" y="2208931"/>
                </a:cubicBezTo>
                <a:cubicBezTo>
                  <a:pt x="1482098" y="2134233"/>
                  <a:pt x="1352276" y="2130676"/>
                  <a:pt x="1234528" y="2077320"/>
                </a:cubicBezTo>
                <a:cubicBezTo>
                  <a:pt x="1319065" y="2038192"/>
                  <a:pt x="1397562" y="2080877"/>
                  <a:pt x="1476060" y="2102219"/>
                </a:cubicBezTo>
                <a:cubicBezTo>
                  <a:pt x="1542482" y="2120004"/>
                  <a:pt x="1602864" y="2123562"/>
                  <a:pt x="1608902" y="2013292"/>
                </a:cubicBezTo>
                <a:cubicBezTo>
                  <a:pt x="1608902" y="2002622"/>
                  <a:pt x="1608902" y="1995507"/>
                  <a:pt x="1608902" y="1984836"/>
                </a:cubicBezTo>
                <a:cubicBezTo>
                  <a:pt x="1584749" y="1938595"/>
                  <a:pt x="1551538" y="1917252"/>
                  <a:pt x="1509271" y="1903025"/>
                </a:cubicBezTo>
                <a:cubicBezTo>
                  <a:pt x="1485118" y="1895910"/>
                  <a:pt x="1451907" y="1881683"/>
                  <a:pt x="1451907" y="1849668"/>
                </a:cubicBezTo>
                <a:cubicBezTo>
                  <a:pt x="1454926" y="1728729"/>
                  <a:pt x="1373409" y="1693158"/>
                  <a:pt x="1294912" y="1657587"/>
                </a:cubicBezTo>
                <a:cubicBezTo>
                  <a:pt x="1337180" y="1597117"/>
                  <a:pt x="1373409" y="1639802"/>
                  <a:pt x="1406620" y="1636245"/>
                </a:cubicBezTo>
                <a:cubicBezTo>
                  <a:pt x="1427754" y="1632688"/>
                  <a:pt x="1448887" y="1629132"/>
                  <a:pt x="1448887" y="1597117"/>
                </a:cubicBezTo>
                <a:cubicBezTo>
                  <a:pt x="1448887" y="1572219"/>
                  <a:pt x="1439830" y="1540204"/>
                  <a:pt x="1418696" y="1540204"/>
                </a:cubicBezTo>
                <a:cubicBezTo>
                  <a:pt x="1285854" y="1536647"/>
                  <a:pt x="1210375" y="1365909"/>
                  <a:pt x="1071494" y="1365909"/>
                </a:cubicBezTo>
                <a:cubicBezTo>
                  <a:pt x="986960" y="1365909"/>
                  <a:pt x="1113764" y="1269868"/>
                  <a:pt x="1044324" y="1230741"/>
                </a:cubicBezTo>
                <a:cubicBezTo>
                  <a:pt x="1029227" y="1220069"/>
                  <a:pt x="1086591" y="1205842"/>
                  <a:pt x="1110744" y="1209399"/>
                </a:cubicBezTo>
                <a:cubicBezTo>
                  <a:pt x="1134897" y="1212955"/>
                  <a:pt x="1156032" y="1237855"/>
                  <a:pt x="1186222" y="1220069"/>
                </a:cubicBezTo>
                <a:cubicBezTo>
                  <a:pt x="1201318" y="1156043"/>
                  <a:pt x="1162069" y="1131144"/>
                  <a:pt x="1125840" y="1113358"/>
                </a:cubicBezTo>
                <a:cubicBezTo>
                  <a:pt x="1047342" y="1070674"/>
                  <a:pt x="968844" y="1020875"/>
                  <a:pt x="881290" y="1006647"/>
                </a:cubicBezTo>
                <a:cubicBezTo>
                  <a:pt x="851099" y="1003089"/>
                  <a:pt x="832982" y="985305"/>
                  <a:pt x="836002" y="949734"/>
                </a:cubicBezTo>
                <a:cubicBezTo>
                  <a:pt x="842040" y="903491"/>
                  <a:pt x="872232" y="917720"/>
                  <a:pt x="896385" y="921277"/>
                </a:cubicBezTo>
                <a:cubicBezTo>
                  <a:pt x="911482" y="924835"/>
                  <a:pt x="926577" y="935506"/>
                  <a:pt x="941672" y="910606"/>
                </a:cubicBezTo>
                <a:cubicBezTo>
                  <a:pt x="588434" y="658055"/>
                  <a:pt x="401247" y="672284"/>
                  <a:pt x="5740" y="465975"/>
                </a:cubicBezTo>
                <a:cubicBezTo>
                  <a:pt x="93294" y="426847"/>
                  <a:pt x="156696" y="455303"/>
                  <a:pt x="217079" y="462417"/>
                </a:cubicBezTo>
                <a:cubicBezTo>
                  <a:pt x="368036" y="480203"/>
                  <a:pt x="274442" y="512216"/>
                  <a:pt x="425400" y="533558"/>
                </a:cubicBezTo>
                <a:cubicBezTo>
                  <a:pt x="497860" y="544229"/>
                  <a:pt x="564281" y="579800"/>
                  <a:pt x="645798" y="522887"/>
                </a:cubicBezTo>
                <a:cubicBezTo>
                  <a:pt x="700142" y="483759"/>
                  <a:pt x="787696" y="526444"/>
                  <a:pt x="854118" y="558458"/>
                </a:cubicBezTo>
                <a:cubicBezTo>
                  <a:pt x="908462" y="586915"/>
                  <a:pt x="962806" y="594028"/>
                  <a:pt x="1035266" y="558458"/>
                </a:cubicBezTo>
                <a:cubicBezTo>
                  <a:pt x="968844" y="537116"/>
                  <a:pt x="917520" y="519330"/>
                  <a:pt x="866193" y="505101"/>
                </a:cubicBezTo>
                <a:cubicBezTo>
                  <a:pt x="823926" y="494431"/>
                  <a:pt x="799772" y="469532"/>
                  <a:pt x="802792" y="416176"/>
                </a:cubicBezTo>
                <a:cubicBezTo>
                  <a:pt x="802792" y="387720"/>
                  <a:pt x="793735" y="348592"/>
                  <a:pt x="823926" y="334364"/>
                </a:cubicBezTo>
                <a:cubicBezTo>
                  <a:pt x="848079" y="320135"/>
                  <a:pt x="881290" y="334364"/>
                  <a:pt x="893366" y="359262"/>
                </a:cubicBezTo>
                <a:cubicBezTo>
                  <a:pt x="908462" y="405504"/>
                  <a:pt x="923557" y="448189"/>
                  <a:pt x="974883" y="451747"/>
                </a:cubicBezTo>
                <a:cubicBezTo>
                  <a:pt x="1044324" y="458860"/>
                  <a:pt x="1005074" y="430405"/>
                  <a:pt x="992998" y="394834"/>
                </a:cubicBezTo>
                <a:cubicBezTo>
                  <a:pt x="980921" y="355706"/>
                  <a:pt x="1017152" y="345034"/>
                  <a:pt x="1041304" y="352148"/>
                </a:cubicBezTo>
                <a:cubicBezTo>
                  <a:pt x="1131878" y="384162"/>
                  <a:pt x="1225472" y="327250"/>
                  <a:pt x="1319065" y="373491"/>
                </a:cubicBezTo>
                <a:cubicBezTo>
                  <a:pt x="1294912" y="259665"/>
                  <a:pt x="1243586" y="209867"/>
                  <a:pt x="1134897" y="192082"/>
                </a:cubicBezTo>
                <a:cubicBezTo>
                  <a:pt x="1095648" y="188525"/>
                  <a:pt x="1053380" y="195638"/>
                  <a:pt x="1017152" y="163625"/>
                </a:cubicBezTo>
                <a:cubicBezTo>
                  <a:pt x="996016" y="145839"/>
                  <a:pt x="974883" y="124497"/>
                  <a:pt x="989979" y="88927"/>
                </a:cubicBezTo>
                <a:cubicBezTo>
                  <a:pt x="999036" y="64027"/>
                  <a:pt x="1023188" y="64027"/>
                  <a:pt x="1044324" y="71141"/>
                </a:cubicBezTo>
                <a:cubicBezTo>
                  <a:pt x="1131878" y="110269"/>
                  <a:pt x="1225472" y="120941"/>
                  <a:pt x="1316045" y="135168"/>
                </a:cubicBezTo>
                <a:cubicBezTo>
                  <a:pt x="1331142" y="138725"/>
                  <a:pt x="1346237" y="145839"/>
                  <a:pt x="1361334" y="110269"/>
                </a:cubicBezTo>
                <a:cubicBezTo>
                  <a:pt x="1255664" y="78255"/>
                  <a:pt x="1153012" y="35571"/>
                  <a:pt x="104734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25487158"/>
      </p:ext>
    </p:extLst>
  </p:cSld>
  <p:clrMapOvr>
    <a:masterClrMapping/>
  </p:clrMapOvr>
</p:sld>
</file>

<file path=ppt/theme/theme1.xml><?xml version="1.0" encoding="utf-8"?>
<a:theme xmlns:a="http://schemas.openxmlformats.org/drawingml/2006/main" name="BrushVTI">
  <a:themeElements>
    <a:clrScheme name="AnalogousFromRegularSeed_2SEEDS">
      <a:dk1>
        <a:srgbClr val="000000"/>
      </a:dk1>
      <a:lt1>
        <a:srgbClr val="FFFFFF"/>
      </a:lt1>
      <a:dk2>
        <a:srgbClr val="1B2430"/>
      </a:dk2>
      <a:lt2>
        <a:srgbClr val="F0F1F3"/>
      </a:lt2>
      <a:accent1>
        <a:srgbClr val="B89734"/>
      </a:accent1>
      <a:accent2>
        <a:srgbClr val="CA7346"/>
      </a:accent2>
      <a:accent3>
        <a:srgbClr val="97AA3B"/>
      </a:accent3>
      <a:accent4>
        <a:srgbClr val="3495B8"/>
      </a:accent4>
      <a:accent5>
        <a:srgbClr val="4670CA"/>
      </a:accent5>
      <a:accent6>
        <a:srgbClr val="4A3EBB"/>
      </a:accent6>
      <a:hlink>
        <a:srgbClr val="3F5FBF"/>
      </a:hlink>
      <a:folHlink>
        <a:srgbClr val="7F7F7F"/>
      </a:folHlink>
    </a:clrScheme>
    <a:fontScheme name="Custom 3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VTI" id="{7102FA3A-9D7B-4497-8C4B-FB535AAFDE06}" vid="{C6D41F62-6FAB-440A-BEC7-CB7BF19081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</Words>
  <Application>Microsoft Office PowerPoint</Application>
  <PresentationFormat>Широкоэкранный</PresentationFormat>
  <Paragraphs>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Century Gothic</vt:lpstr>
      <vt:lpstr>BrushVTI</vt:lpstr>
      <vt:lpstr>Живой дистант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Живой дистант</dc:title>
  <dc:creator>Мария Мансветова</dc:creator>
  <cp:lastModifiedBy>Мария Мансветова</cp:lastModifiedBy>
  <cp:revision>1</cp:revision>
  <dcterms:created xsi:type="dcterms:W3CDTF">2020-11-19T05:34:44Z</dcterms:created>
  <dcterms:modified xsi:type="dcterms:W3CDTF">2020-11-19T05:35:06Z</dcterms:modified>
</cp:coreProperties>
</file>