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D5FB4-DDCF-4852-BF6B-F405D1815B5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7BB6A0-CF2C-4DB6-9D56-325D9DFB4A1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Цифровая среда ШИК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113108-64B5-43F6-BC54-33611195BD41}" type="parTrans" cxnId="{EAC27FCD-F7A9-4ACC-AB0E-DF98BCF432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DD1EBE-9A75-4BB3-974E-7BBCFAB5B780}" type="sibTrans" cxnId="{EAC27FCD-F7A9-4ACC-AB0E-DF98BCF432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48E753-7F56-4843-8242-9B2007CF246F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Модуль №2 «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Медийно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 информационная грамотность»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500898E-3C46-4991-B364-FB07D25ED401}" type="parTrans" cxnId="{8524C6D2-69F7-4F74-B822-61531BADD9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6382FC-D587-4099-86D7-CC1D88A0CDB8}" type="sibTrans" cxnId="{8524C6D2-69F7-4F74-B822-61531BADD9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2A6CC6-6D4C-4437-812A-C68BEC79B262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Модуль №3 «</a:t>
          </a:r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STEM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образование»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8530CAD-F057-4591-BCFB-15FFB27608C3}" type="parTrans" cxnId="{BA69D152-B288-4224-8F25-D1C6106124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F0781D3-2742-4FA4-B35A-B867465BFE50}" type="sibTrans" cxnId="{BA69D152-B288-4224-8F25-D1C6106124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F8DFE2-8818-4D1A-9E9D-6AB9C1E56A83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Модуль №4 «Школьный </a:t>
          </a:r>
          <a:r>
            <a: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цифровой </a:t>
          </a:r>
          <a:r>
            <a: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образовательный </a:t>
          </a:r>
          <a:r>
            <a:rPr lang="ru-RU" sz="10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контент</a:t>
          </a:r>
          <a:r>
            <a: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1545CB-5AB1-483D-9D00-C8EE31281B4E}" type="parTrans" cxnId="{68AD2F45-8994-4B17-AC8A-DA7FED23AF9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70F6C9B-8317-4BB0-91DD-CEA4EE37AD19}" type="sibTrans" cxnId="{68AD2F45-8994-4B17-AC8A-DA7FED23AF9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BE9321-8D73-4A45-8DED-9C43E8C49C67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Управленческий модуль №1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C34402D-7D42-48F1-9735-EE63DF20B867}" type="parTrans" cxnId="{E038983B-9099-4C7E-B47A-17B4142604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1FFFF4-41DF-4AE6-9B5A-6716EC8EC1D4}" type="sibTrans" cxnId="{E038983B-9099-4C7E-B47A-17B4142604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287B429-4132-497C-9367-676953EC8319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Модуль №5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«Дистанционное образование»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2B0F8415-8DC5-47A1-AFA6-F37459F71EB9}" type="parTrans" cxnId="{A2C45553-EB94-493F-A87F-6CE50C62D1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E87A04-071C-4FFC-BC2B-8E1B48E58717}" type="sibTrans" cxnId="{A2C45553-EB94-493F-A87F-6CE50C62D1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2563F6-EF7D-40BC-B252-25E65B223AC7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Модуль №6 "Облачные технологии"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759A0E0-502D-40B1-BAE8-AD5206F11682}" type="parTrans" cxnId="{047BD303-C8D0-4A95-99A2-994B8B55F59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1322AB-4C0D-4164-822E-183631C34B53}" type="sibTrans" cxnId="{047BD303-C8D0-4A95-99A2-994B8B55F59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8D5716-EFAC-4FF0-AED9-74822D1B785D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Модуль №7 "Внеурочная деятельность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онлайн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"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CE59835-2B59-442E-9BBB-511E9E3F2920}" type="parTrans" cxnId="{4B5115ED-67FF-44CB-8BEF-B63D921BD43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34F6C9-1926-4736-A366-1301874B794A}" type="sibTrans" cxnId="{4B5115ED-67FF-44CB-8BEF-B63D921BD43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F54E977-799B-4C97-A5DD-A6A7AB2E716A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Модуль №8 "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Тюторское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сопровождение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D20B095-B1C1-4AF6-AB03-4DA3FE64595A}" type="parTrans" cxnId="{632458BB-5D8F-4BA2-9578-5C9883193BD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B15B6E-DB83-4A59-898D-2ECA7A672F78}" type="sibTrans" cxnId="{632458BB-5D8F-4BA2-9578-5C9883193BD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A19662-9396-48EE-A203-AA17E9590D82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Модуль №9 "ИБЦ"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37EA215-0452-42FA-99E1-C10DFE45E41E}" type="parTrans" cxnId="{377C25FE-D05E-46CC-95EE-EFF2A595F5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64E628-8A99-4EBE-8ED2-C851D6356F09}" type="sibTrans" cxnId="{377C25FE-D05E-46CC-95EE-EFF2A595F5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88BAD4-43F2-48BD-91D5-AACF01F6DDCF}" type="pres">
      <dgm:prSet presAssocID="{D73D5FB4-DDCF-4852-BF6B-F405D1815B5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5CEFA1-DF3E-4900-8E62-5D48249BF4B8}" type="pres">
      <dgm:prSet presAssocID="{C67BB6A0-CF2C-4DB6-9D56-325D9DFB4A18}" presName="centerShape" presStyleLbl="node0" presStyleIdx="0" presStyleCnt="1" custScaleX="154129" custScaleY="158180"/>
      <dgm:spPr/>
    </dgm:pt>
    <dgm:pt modelId="{53489749-070E-4261-9D78-04C01C63D38F}" type="pres">
      <dgm:prSet presAssocID="{2ABE9321-8D73-4A45-8DED-9C43E8C49C67}" presName="node" presStyleLbl="node1" presStyleIdx="0" presStyleCnt="9" custScaleX="133818" custScaleY="128604">
        <dgm:presLayoutVars>
          <dgm:bulletEnabled val="1"/>
        </dgm:presLayoutVars>
      </dgm:prSet>
      <dgm:spPr/>
    </dgm:pt>
    <dgm:pt modelId="{05F79EA8-CF8C-4F67-B8E2-3FB7243B65D2}" type="pres">
      <dgm:prSet presAssocID="{2ABE9321-8D73-4A45-8DED-9C43E8C49C67}" presName="dummy" presStyleCnt="0"/>
      <dgm:spPr/>
    </dgm:pt>
    <dgm:pt modelId="{6EFAAC29-94B9-4405-A1D0-D68F871BE69B}" type="pres">
      <dgm:prSet presAssocID="{5B1FFFF4-41DF-4AE6-9B5A-6716EC8EC1D4}" presName="sibTrans" presStyleLbl="sibTrans2D1" presStyleIdx="0" presStyleCnt="9"/>
      <dgm:spPr/>
    </dgm:pt>
    <dgm:pt modelId="{6F1CF080-70C5-483D-9DC9-746F01010DB4}" type="pres">
      <dgm:prSet presAssocID="{6448E753-7F56-4843-8242-9B2007CF246F}" presName="node" presStyleLbl="node1" presStyleIdx="1" presStyleCnt="9" custScaleX="123384" custScaleY="123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4A652-A027-4F3D-A3E0-6FBFF77FC9FF}" type="pres">
      <dgm:prSet presAssocID="{6448E753-7F56-4843-8242-9B2007CF246F}" presName="dummy" presStyleCnt="0"/>
      <dgm:spPr/>
    </dgm:pt>
    <dgm:pt modelId="{F39CEDA6-C173-4D50-A007-8BD1FD455ED7}" type="pres">
      <dgm:prSet presAssocID="{646382FC-D587-4099-86D7-CC1D88A0CDB8}" presName="sibTrans" presStyleLbl="sibTrans2D1" presStyleIdx="1" presStyleCnt="9"/>
      <dgm:spPr/>
    </dgm:pt>
    <dgm:pt modelId="{E0319060-A918-4C4E-9454-BDBFEF578EB3}" type="pres">
      <dgm:prSet presAssocID="{D92A6CC6-6D4C-4437-812A-C68BEC79B262}" presName="node" presStyleLbl="node1" presStyleIdx="2" presStyleCnt="9" custScaleX="124922" custScaleY="125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20D2E-95BD-49ED-BE72-C4A43784E0A7}" type="pres">
      <dgm:prSet presAssocID="{D92A6CC6-6D4C-4437-812A-C68BEC79B262}" presName="dummy" presStyleCnt="0"/>
      <dgm:spPr/>
    </dgm:pt>
    <dgm:pt modelId="{8FD4F89A-CCE3-4BAB-A09E-662D62BF3EE2}" type="pres">
      <dgm:prSet presAssocID="{8F0781D3-2742-4FA4-B35A-B867465BFE50}" presName="sibTrans" presStyleLbl="sibTrans2D1" presStyleIdx="2" presStyleCnt="9"/>
      <dgm:spPr/>
    </dgm:pt>
    <dgm:pt modelId="{30DCCFE3-74F5-43CC-B0C2-F0D516B48297}" type="pres">
      <dgm:prSet presAssocID="{F8F8DFE2-8818-4D1A-9E9D-6AB9C1E56A83}" presName="node" presStyleLbl="node1" presStyleIdx="3" presStyleCnt="9" custScaleX="122472" custScaleY="12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AE467-F597-4856-80C9-35945243029A}" type="pres">
      <dgm:prSet presAssocID="{F8F8DFE2-8818-4D1A-9E9D-6AB9C1E56A83}" presName="dummy" presStyleCnt="0"/>
      <dgm:spPr/>
    </dgm:pt>
    <dgm:pt modelId="{A7342BE6-EDBD-4D77-912E-9112A696494F}" type="pres">
      <dgm:prSet presAssocID="{D70F6C9B-8317-4BB0-91DD-CEA4EE37AD19}" presName="sibTrans" presStyleLbl="sibTrans2D1" presStyleIdx="3" presStyleCnt="9"/>
      <dgm:spPr/>
    </dgm:pt>
    <dgm:pt modelId="{08C97857-8D18-4F73-97F4-CBD191DF7697}" type="pres">
      <dgm:prSet presAssocID="{2287B429-4132-497C-9367-676953EC8319}" presName="node" presStyleLbl="node1" presStyleIdx="4" presStyleCnt="9" custScaleX="120962" custScaleY="12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B59AE-CCA6-4F16-857E-7A04AFC5C1D7}" type="pres">
      <dgm:prSet presAssocID="{2287B429-4132-497C-9367-676953EC8319}" presName="dummy" presStyleCnt="0"/>
      <dgm:spPr/>
    </dgm:pt>
    <dgm:pt modelId="{6EAA1D0A-FAB3-453E-AD82-DD80DAF4FEB0}" type="pres">
      <dgm:prSet presAssocID="{CBE87A04-071C-4FFC-BC2B-8E1B48E58717}" presName="sibTrans" presStyleLbl="sibTrans2D1" presStyleIdx="4" presStyleCnt="9"/>
      <dgm:spPr/>
    </dgm:pt>
    <dgm:pt modelId="{F64582DA-70E0-4F8E-9CAE-58BA41A93DF2}" type="pres">
      <dgm:prSet presAssocID="{A52563F6-EF7D-40BC-B252-25E65B223AC7}" presName="node" presStyleLbl="node1" presStyleIdx="5" presStyleCnt="9" custScaleX="121753" custScaleY="122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0A07F-AAC8-4E64-AC77-B896DB5F0463}" type="pres">
      <dgm:prSet presAssocID="{A52563F6-EF7D-40BC-B252-25E65B223AC7}" presName="dummy" presStyleCnt="0"/>
      <dgm:spPr/>
    </dgm:pt>
    <dgm:pt modelId="{E3260932-6BE0-433A-AC32-C6D5375C588D}" type="pres">
      <dgm:prSet presAssocID="{751322AB-4C0D-4164-822E-183631C34B53}" presName="sibTrans" presStyleLbl="sibTrans2D1" presStyleIdx="5" presStyleCnt="9"/>
      <dgm:spPr/>
    </dgm:pt>
    <dgm:pt modelId="{742A1CC2-FFEF-40B0-93CE-E32B532EEA56}" type="pres">
      <dgm:prSet presAssocID="{DE8D5716-EFAC-4FF0-AED9-74822D1B785D}" presName="node" presStyleLbl="node1" presStyleIdx="6" presStyleCnt="9" custScaleX="134637" custScaleY="125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087CF-2BA4-4D3A-89B8-024FC032DE3B}" type="pres">
      <dgm:prSet presAssocID="{DE8D5716-EFAC-4FF0-AED9-74822D1B785D}" presName="dummy" presStyleCnt="0"/>
      <dgm:spPr/>
    </dgm:pt>
    <dgm:pt modelId="{E995B699-DA5C-4E03-96C6-24EC253EE9A8}" type="pres">
      <dgm:prSet presAssocID="{3934F6C9-1926-4736-A366-1301874B794A}" presName="sibTrans" presStyleLbl="sibTrans2D1" presStyleIdx="6" presStyleCnt="9"/>
      <dgm:spPr/>
    </dgm:pt>
    <dgm:pt modelId="{FB84663C-8D54-40E2-81C3-05AE1E136EB2}" type="pres">
      <dgm:prSet presAssocID="{FF54E977-799B-4C97-A5DD-A6A7AB2E716A}" presName="node" presStyleLbl="node1" presStyleIdx="7" presStyleCnt="9" custScaleX="135584" custScaleY="13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43B2C-F58B-45A5-B31D-CC972A6550B9}" type="pres">
      <dgm:prSet presAssocID="{FF54E977-799B-4C97-A5DD-A6A7AB2E716A}" presName="dummy" presStyleCnt="0"/>
      <dgm:spPr/>
    </dgm:pt>
    <dgm:pt modelId="{92155C5B-E7A1-4FFA-BE84-D25770B48577}" type="pres">
      <dgm:prSet presAssocID="{F7B15B6E-DB83-4A59-898D-2ECA7A672F78}" presName="sibTrans" presStyleLbl="sibTrans2D1" presStyleIdx="7" presStyleCnt="9"/>
      <dgm:spPr/>
    </dgm:pt>
    <dgm:pt modelId="{2950B512-B43E-4A45-8C58-78A93A40A247}" type="pres">
      <dgm:prSet presAssocID="{2FA19662-9396-48EE-A203-AA17E9590D82}" presName="node" presStyleLbl="node1" presStyleIdx="8" presStyleCnt="9" custScaleX="129858" custScaleY="120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2E6AB-B603-4140-8CEF-A6AE9245A85D}" type="pres">
      <dgm:prSet presAssocID="{2FA19662-9396-48EE-A203-AA17E9590D82}" presName="dummy" presStyleCnt="0"/>
      <dgm:spPr/>
    </dgm:pt>
    <dgm:pt modelId="{EB86D05F-B023-40D0-B872-2EB8A066B4EE}" type="pres">
      <dgm:prSet presAssocID="{BD64E628-8A99-4EBE-8ED2-C851D6356F09}" presName="sibTrans" presStyleLbl="sibTrans2D1" presStyleIdx="8" presStyleCnt="9"/>
      <dgm:spPr/>
    </dgm:pt>
  </dgm:ptLst>
  <dgm:cxnLst>
    <dgm:cxn modelId="{1CB04AD2-DFE4-4A40-8274-2BFB9ECF2497}" type="presOf" srcId="{6448E753-7F56-4843-8242-9B2007CF246F}" destId="{6F1CF080-70C5-483D-9DC9-746F01010DB4}" srcOrd="0" destOrd="0" presId="urn:microsoft.com/office/officeart/2005/8/layout/radial6"/>
    <dgm:cxn modelId="{B83C9839-1625-4F58-8D43-414168F6584B}" type="presOf" srcId="{F7B15B6E-DB83-4A59-898D-2ECA7A672F78}" destId="{92155C5B-E7A1-4FFA-BE84-D25770B48577}" srcOrd="0" destOrd="0" presId="urn:microsoft.com/office/officeart/2005/8/layout/radial6"/>
    <dgm:cxn modelId="{13E1BEAA-1521-406C-AA33-FA9B6F5A1E1C}" type="presOf" srcId="{2287B429-4132-497C-9367-676953EC8319}" destId="{08C97857-8D18-4F73-97F4-CBD191DF7697}" srcOrd="0" destOrd="0" presId="urn:microsoft.com/office/officeart/2005/8/layout/radial6"/>
    <dgm:cxn modelId="{632458BB-5D8F-4BA2-9578-5C9883193BDA}" srcId="{C67BB6A0-CF2C-4DB6-9D56-325D9DFB4A18}" destId="{FF54E977-799B-4C97-A5DD-A6A7AB2E716A}" srcOrd="7" destOrd="0" parTransId="{DD20B095-B1C1-4AF6-AB03-4DA3FE64595A}" sibTransId="{F7B15B6E-DB83-4A59-898D-2ECA7A672F78}"/>
    <dgm:cxn modelId="{A2C45553-EB94-493F-A87F-6CE50C62D14E}" srcId="{C67BB6A0-CF2C-4DB6-9D56-325D9DFB4A18}" destId="{2287B429-4132-497C-9367-676953EC8319}" srcOrd="4" destOrd="0" parTransId="{2B0F8415-8DC5-47A1-AFA6-F37459F71EB9}" sibTransId="{CBE87A04-071C-4FFC-BC2B-8E1B48E58717}"/>
    <dgm:cxn modelId="{68AD2F45-8994-4B17-AC8A-DA7FED23AF93}" srcId="{C67BB6A0-CF2C-4DB6-9D56-325D9DFB4A18}" destId="{F8F8DFE2-8818-4D1A-9E9D-6AB9C1E56A83}" srcOrd="3" destOrd="0" parTransId="{1A1545CB-5AB1-483D-9D00-C8EE31281B4E}" sibTransId="{D70F6C9B-8317-4BB0-91DD-CEA4EE37AD19}"/>
    <dgm:cxn modelId="{377C25FE-D05E-46CC-95EE-EFF2A595F529}" srcId="{C67BB6A0-CF2C-4DB6-9D56-325D9DFB4A18}" destId="{2FA19662-9396-48EE-A203-AA17E9590D82}" srcOrd="8" destOrd="0" parTransId="{D37EA215-0452-42FA-99E1-C10DFE45E41E}" sibTransId="{BD64E628-8A99-4EBE-8ED2-C851D6356F09}"/>
    <dgm:cxn modelId="{EAC27FCD-F7A9-4ACC-AB0E-DF98BCF432D3}" srcId="{D73D5FB4-DDCF-4852-BF6B-F405D1815B5F}" destId="{C67BB6A0-CF2C-4DB6-9D56-325D9DFB4A18}" srcOrd="0" destOrd="0" parTransId="{E6113108-64B5-43F6-BC54-33611195BD41}" sibTransId="{28DD1EBE-9A75-4BB3-974E-7BBCFAB5B780}"/>
    <dgm:cxn modelId="{C23EF0E5-30E4-4D45-A8B1-938868A13C17}" type="presOf" srcId="{BD64E628-8A99-4EBE-8ED2-C851D6356F09}" destId="{EB86D05F-B023-40D0-B872-2EB8A066B4EE}" srcOrd="0" destOrd="0" presId="urn:microsoft.com/office/officeart/2005/8/layout/radial6"/>
    <dgm:cxn modelId="{7A3DB613-AB95-489A-92B2-5DD488F4BE30}" type="presOf" srcId="{C67BB6A0-CF2C-4DB6-9D56-325D9DFB4A18}" destId="{3D5CEFA1-DF3E-4900-8E62-5D48249BF4B8}" srcOrd="0" destOrd="0" presId="urn:microsoft.com/office/officeart/2005/8/layout/radial6"/>
    <dgm:cxn modelId="{DBF47C17-9EAB-4AEE-A1EE-AD6A698B7644}" type="presOf" srcId="{D73D5FB4-DDCF-4852-BF6B-F405D1815B5F}" destId="{4B88BAD4-43F2-48BD-91D5-AACF01F6DDCF}" srcOrd="0" destOrd="0" presId="urn:microsoft.com/office/officeart/2005/8/layout/radial6"/>
    <dgm:cxn modelId="{BA69D152-B288-4224-8F25-D1C61061241A}" srcId="{C67BB6A0-CF2C-4DB6-9D56-325D9DFB4A18}" destId="{D92A6CC6-6D4C-4437-812A-C68BEC79B262}" srcOrd="2" destOrd="0" parTransId="{98530CAD-F057-4591-BCFB-15FFB27608C3}" sibTransId="{8F0781D3-2742-4FA4-B35A-B867465BFE50}"/>
    <dgm:cxn modelId="{911AC3D4-12E8-4689-9A49-7015E565C9FF}" type="presOf" srcId="{5B1FFFF4-41DF-4AE6-9B5A-6716EC8EC1D4}" destId="{6EFAAC29-94B9-4405-A1D0-D68F871BE69B}" srcOrd="0" destOrd="0" presId="urn:microsoft.com/office/officeart/2005/8/layout/radial6"/>
    <dgm:cxn modelId="{047BD303-C8D0-4A95-99A2-994B8B55F59F}" srcId="{C67BB6A0-CF2C-4DB6-9D56-325D9DFB4A18}" destId="{A52563F6-EF7D-40BC-B252-25E65B223AC7}" srcOrd="5" destOrd="0" parTransId="{3759A0E0-502D-40B1-BAE8-AD5206F11682}" sibTransId="{751322AB-4C0D-4164-822E-183631C34B53}"/>
    <dgm:cxn modelId="{F256829F-333A-48FB-A8CF-FC7467C1C403}" type="presOf" srcId="{A52563F6-EF7D-40BC-B252-25E65B223AC7}" destId="{F64582DA-70E0-4F8E-9CAE-58BA41A93DF2}" srcOrd="0" destOrd="0" presId="urn:microsoft.com/office/officeart/2005/8/layout/radial6"/>
    <dgm:cxn modelId="{99960091-A9DA-45BA-825E-AB945E3E0724}" type="presOf" srcId="{CBE87A04-071C-4FFC-BC2B-8E1B48E58717}" destId="{6EAA1D0A-FAB3-453E-AD82-DD80DAF4FEB0}" srcOrd="0" destOrd="0" presId="urn:microsoft.com/office/officeart/2005/8/layout/radial6"/>
    <dgm:cxn modelId="{4B5115ED-67FF-44CB-8BEF-B63D921BD43B}" srcId="{C67BB6A0-CF2C-4DB6-9D56-325D9DFB4A18}" destId="{DE8D5716-EFAC-4FF0-AED9-74822D1B785D}" srcOrd="6" destOrd="0" parTransId="{3CE59835-2B59-442E-9BBB-511E9E3F2920}" sibTransId="{3934F6C9-1926-4736-A366-1301874B794A}"/>
    <dgm:cxn modelId="{7792B05F-5285-4ADF-A368-CE041C8BF889}" type="presOf" srcId="{751322AB-4C0D-4164-822E-183631C34B53}" destId="{E3260932-6BE0-433A-AC32-C6D5375C588D}" srcOrd="0" destOrd="0" presId="urn:microsoft.com/office/officeart/2005/8/layout/radial6"/>
    <dgm:cxn modelId="{E0BADF06-A76C-487E-B6B0-7BE269F4A8C5}" type="presOf" srcId="{8F0781D3-2742-4FA4-B35A-B867465BFE50}" destId="{8FD4F89A-CCE3-4BAB-A09E-662D62BF3EE2}" srcOrd="0" destOrd="0" presId="urn:microsoft.com/office/officeart/2005/8/layout/radial6"/>
    <dgm:cxn modelId="{D633FC25-8608-4518-96A2-D8084C03813D}" type="presOf" srcId="{3934F6C9-1926-4736-A366-1301874B794A}" destId="{E995B699-DA5C-4E03-96C6-24EC253EE9A8}" srcOrd="0" destOrd="0" presId="urn:microsoft.com/office/officeart/2005/8/layout/radial6"/>
    <dgm:cxn modelId="{C1160BD1-7974-4DDC-8739-A20921B73C4F}" type="presOf" srcId="{2FA19662-9396-48EE-A203-AA17E9590D82}" destId="{2950B512-B43E-4A45-8C58-78A93A40A247}" srcOrd="0" destOrd="0" presId="urn:microsoft.com/office/officeart/2005/8/layout/radial6"/>
    <dgm:cxn modelId="{13DD96F8-A822-4CDE-9F7D-429099D9352B}" type="presOf" srcId="{D70F6C9B-8317-4BB0-91DD-CEA4EE37AD19}" destId="{A7342BE6-EDBD-4D77-912E-9112A696494F}" srcOrd="0" destOrd="0" presId="urn:microsoft.com/office/officeart/2005/8/layout/radial6"/>
    <dgm:cxn modelId="{E038983B-9099-4C7E-B47A-17B4142604BC}" srcId="{C67BB6A0-CF2C-4DB6-9D56-325D9DFB4A18}" destId="{2ABE9321-8D73-4A45-8DED-9C43E8C49C67}" srcOrd="0" destOrd="0" parTransId="{EC34402D-7D42-48F1-9735-EE63DF20B867}" sibTransId="{5B1FFFF4-41DF-4AE6-9B5A-6716EC8EC1D4}"/>
    <dgm:cxn modelId="{198D730A-B002-4640-B8D3-1CCC89E6F8DF}" type="presOf" srcId="{FF54E977-799B-4C97-A5DD-A6A7AB2E716A}" destId="{FB84663C-8D54-40E2-81C3-05AE1E136EB2}" srcOrd="0" destOrd="0" presId="urn:microsoft.com/office/officeart/2005/8/layout/radial6"/>
    <dgm:cxn modelId="{8524C6D2-69F7-4F74-B822-61531BADD9FC}" srcId="{C67BB6A0-CF2C-4DB6-9D56-325D9DFB4A18}" destId="{6448E753-7F56-4843-8242-9B2007CF246F}" srcOrd="1" destOrd="0" parTransId="{C500898E-3C46-4991-B364-FB07D25ED401}" sibTransId="{646382FC-D587-4099-86D7-CC1D88A0CDB8}"/>
    <dgm:cxn modelId="{D3BB636E-A79F-4041-B23D-C726F945FF0C}" type="presOf" srcId="{D92A6CC6-6D4C-4437-812A-C68BEC79B262}" destId="{E0319060-A918-4C4E-9454-BDBFEF578EB3}" srcOrd="0" destOrd="0" presId="urn:microsoft.com/office/officeart/2005/8/layout/radial6"/>
    <dgm:cxn modelId="{C7F56C8F-EAE2-4A63-AA22-EC3C816FAB75}" type="presOf" srcId="{646382FC-D587-4099-86D7-CC1D88A0CDB8}" destId="{F39CEDA6-C173-4D50-A007-8BD1FD455ED7}" srcOrd="0" destOrd="0" presId="urn:microsoft.com/office/officeart/2005/8/layout/radial6"/>
    <dgm:cxn modelId="{635D6027-F04A-44C1-93C7-D348327088F9}" type="presOf" srcId="{2ABE9321-8D73-4A45-8DED-9C43E8C49C67}" destId="{53489749-070E-4261-9D78-04C01C63D38F}" srcOrd="0" destOrd="0" presId="urn:microsoft.com/office/officeart/2005/8/layout/radial6"/>
    <dgm:cxn modelId="{1628FDF9-AFE0-4514-B402-DC1557DA36E9}" type="presOf" srcId="{F8F8DFE2-8818-4D1A-9E9D-6AB9C1E56A83}" destId="{30DCCFE3-74F5-43CC-B0C2-F0D516B48297}" srcOrd="0" destOrd="0" presId="urn:microsoft.com/office/officeart/2005/8/layout/radial6"/>
    <dgm:cxn modelId="{EE9AB39C-80B2-4858-BBA1-5FB74A00B183}" type="presOf" srcId="{DE8D5716-EFAC-4FF0-AED9-74822D1B785D}" destId="{742A1CC2-FFEF-40B0-93CE-E32B532EEA56}" srcOrd="0" destOrd="0" presId="urn:microsoft.com/office/officeart/2005/8/layout/radial6"/>
    <dgm:cxn modelId="{16C69604-CB91-4C1C-A69E-4EF3E9C436C8}" type="presParOf" srcId="{4B88BAD4-43F2-48BD-91D5-AACF01F6DDCF}" destId="{3D5CEFA1-DF3E-4900-8E62-5D48249BF4B8}" srcOrd="0" destOrd="0" presId="urn:microsoft.com/office/officeart/2005/8/layout/radial6"/>
    <dgm:cxn modelId="{AB7CE331-F868-4536-AD64-87D297A1AC85}" type="presParOf" srcId="{4B88BAD4-43F2-48BD-91D5-AACF01F6DDCF}" destId="{53489749-070E-4261-9D78-04C01C63D38F}" srcOrd="1" destOrd="0" presId="urn:microsoft.com/office/officeart/2005/8/layout/radial6"/>
    <dgm:cxn modelId="{94E04884-8F4D-4FB7-91A5-85C30532A0B5}" type="presParOf" srcId="{4B88BAD4-43F2-48BD-91D5-AACF01F6DDCF}" destId="{05F79EA8-CF8C-4F67-B8E2-3FB7243B65D2}" srcOrd="2" destOrd="0" presId="urn:microsoft.com/office/officeart/2005/8/layout/radial6"/>
    <dgm:cxn modelId="{2390A0B6-175E-41CF-9AF7-5E9E68A8F109}" type="presParOf" srcId="{4B88BAD4-43F2-48BD-91D5-AACF01F6DDCF}" destId="{6EFAAC29-94B9-4405-A1D0-D68F871BE69B}" srcOrd="3" destOrd="0" presId="urn:microsoft.com/office/officeart/2005/8/layout/radial6"/>
    <dgm:cxn modelId="{BC022163-DE14-406A-816A-0C12DD11CD87}" type="presParOf" srcId="{4B88BAD4-43F2-48BD-91D5-AACF01F6DDCF}" destId="{6F1CF080-70C5-483D-9DC9-746F01010DB4}" srcOrd="4" destOrd="0" presId="urn:microsoft.com/office/officeart/2005/8/layout/radial6"/>
    <dgm:cxn modelId="{9F78BDF4-2164-4B54-A736-2CA115387675}" type="presParOf" srcId="{4B88BAD4-43F2-48BD-91D5-AACF01F6DDCF}" destId="{A464A652-A027-4F3D-A3E0-6FBFF77FC9FF}" srcOrd="5" destOrd="0" presId="urn:microsoft.com/office/officeart/2005/8/layout/radial6"/>
    <dgm:cxn modelId="{9A87DDFE-2A4D-4D7D-84E0-393D384BDA26}" type="presParOf" srcId="{4B88BAD4-43F2-48BD-91D5-AACF01F6DDCF}" destId="{F39CEDA6-C173-4D50-A007-8BD1FD455ED7}" srcOrd="6" destOrd="0" presId="urn:microsoft.com/office/officeart/2005/8/layout/radial6"/>
    <dgm:cxn modelId="{4F3624E2-CA9A-4530-9865-46880EF35F39}" type="presParOf" srcId="{4B88BAD4-43F2-48BD-91D5-AACF01F6DDCF}" destId="{E0319060-A918-4C4E-9454-BDBFEF578EB3}" srcOrd="7" destOrd="0" presId="urn:microsoft.com/office/officeart/2005/8/layout/radial6"/>
    <dgm:cxn modelId="{C2541106-9A38-4C71-A704-9D2CBA27FD94}" type="presParOf" srcId="{4B88BAD4-43F2-48BD-91D5-AACF01F6DDCF}" destId="{E3E20D2E-95BD-49ED-BE72-C4A43784E0A7}" srcOrd="8" destOrd="0" presId="urn:microsoft.com/office/officeart/2005/8/layout/radial6"/>
    <dgm:cxn modelId="{DC0BDB3B-DD03-4836-8C67-3BB0FBB80F46}" type="presParOf" srcId="{4B88BAD4-43F2-48BD-91D5-AACF01F6DDCF}" destId="{8FD4F89A-CCE3-4BAB-A09E-662D62BF3EE2}" srcOrd="9" destOrd="0" presId="urn:microsoft.com/office/officeart/2005/8/layout/radial6"/>
    <dgm:cxn modelId="{1CA4A64F-92BB-4E04-8DDF-3F58C7AA1A5D}" type="presParOf" srcId="{4B88BAD4-43F2-48BD-91D5-AACF01F6DDCF}" destId="{30DCCFE3-74F5-43CC-B0C2-F0D516B48297}" srcOrd="10" destOrd="0" presId="urn:microsoft.com/office/officeart/2005/8/layout/radial6"/>
    <dgm:cxn modelId="{C64CFD0F-A7CF-4D38-AF40-29A32F0E553E}" type="presParOf" srcId="{4B88BAD4-43F2-48BD-91D5-AACF01F6DDCF}" destId="{BA4AE467-F597-4856-80C9-35945243029A}" srcOrd="11" destOrd="0" presId="urn:microsoft.com/office/officeart/2005/8/layout/radial6"/>
    <dgm:cxn modelId="{C452CBC5-E7D7-464F-BA48-19FF4F6687DE}" type="presParOf" srcId="{4B88BAD4-43F2-48BD-91D5-AACF01F6DDCF}" destId="{A7342BE6-EDBD-4D77-912E-9112A696494F}" srcOrd="12" destOrd="0" presId="urn:microsoft.com/office/officeart/2005/8/layout/radial6"/>
    <dgm:cxn modelId="{D5D73140-E5BF-4766-9F9E-43B6F8826A9A}" type="presParOf" srcId="{4B88BAD4-43F2-48BD-91D5-AACF01F6DDCF}" destId="{08C97857-8D18-4F73-97F4-CBD191DF7697}" srcOrd="13" destOrd="0" presId="urn:microsoft.com/office/officeart/2005/8/layout/radial6"/>
    <dgm:cxn modelId="{C981DE60-34B8-4088-8F96-44B35F2F4FBD}" type="presParOf" srcId="{4B88BAD4-43F2-48BD-91D5-AACF01F6DDCF}" destId="{71AB59AE-CCA6-4F16-857E-7A04AFC5C1D7}" srcOrd="14" destOrd="0" presId="urn:microsoft.com/office/officeart/2005/8/layout/radial6"/>
    <dgm:cxn modelId="{37EC8AE4-1143-4EA9-95E5-80547B3FE2B1}" type="presParOf" srcId="{4B88BAD4-43F2-48BD-91D5-AACF01F6DDCF}" destId="{6EAA1D0A-FAB3-453E-AD82-DD80DAF4FEB0}" srcOrd="15" destOrd="0" presId="urn:microsoft.com/office/officeart/2005/8/layout/radial6"/>
    <dgm:cxn modelId="{FA58EE7B-E8DC-40F7-9B1E-441458ECE447}" type="presParOf" srcId="{4B88BAD4-43F2-48BD-91D5-AACF01F6DDCF}" destId="{F64582DA-70E0-4F8E-9CAE-58BA41A93DF2}" srcOrd="16" destOrd="0" presId="urn:microsoft.com/office/officeart/2005/8/layout/radial6"/>
    <dgm:cxn modelId="{B4ECBF39-F47C-4F04-8F7B-ED1688D2A7A4}" type="presParOf" srcId="{4B88BAD4-43F2-48BD-91D5-AACF01F6DDCF}" destId="{41B0A07F-AAC8-4E64-AC77-B896DB5F0463}" srcOrd="17" destOrd="0" presId="urn:microsoft.com/office/officeart/2005/8/layout/radial6"/>
    <dgm:cxn modelId="{81791D11-6725-4CC1-B78D-C3F282D4EA27}" type="presParOf" srcId="{4B88BAD4-43F2-48BD-91D5-AACF01F6DDCF}" destId="{E3260932-6BE0-433A-AC32-C6D5375C588D}" srcOrd="18" destOrd="0" presId="urn:microsoft.com/office/officeart/2005/8/layout/radial6"/>
    <dgm:cxn modelId="{8735E2CE-3D2B-45FD-B98A-E33D53C3F369}" type="presParOf" srcId="{4B88BAD4-43F2-48BD-91D5-AACF01F6DDCF}" destId="{742A1CC2-FFEF-40B0-93CE-E32B532EEA56}" srcOrd="19" destOrd="0" presId="urn:microsoft.com/office/officeart/2005/8/layout/radial6"/>
    <dgm:cxn modelId="{5EF31C40-4982-4100-9739-31BB75A68845}" type="presParOf" srcId="{4B88BAD4-43F2-48BD-91D5-AACF01F6DDCF}" destId="{53C087CF-2BA4-4D3A-89B8-024FC032DE3B}" srcOrd="20" destOrd="0" presId="urn:microsoft.com/office/officeart/2005/8/layout/radial6"/>
    <dgm:cxn modelId="{A1E4ABE9-7A11-4458-9812-0898C4C0DD5D}" type="presParOf" srcId="{4B88BAD4-43F2-48BD-91D5-AACF01F6DDCF}" destId="{E995B699-DA5C-4E03-96C6-24EC253EE9A8}" srcOrd="21" destOrd="0" presId="urn:microsoft.com/office/officeart/2005/8/layout/radial6"/>
    <dgm:cxn modelId="{C3FC49CA-A320-427F-B07E-37C08B64945D}" type="presParOf" srcId="{4B88BAD4-43F2-48BD-91D5-AACF01F6DDCF}" destId="{FB84663C-8D54-40E2-81C3-05AE1E136EB2}" srcOrd="22" destOrd="0" presId="urn:microsoft.com/office/officeart/2005/8/layout/radial6"/>
    <dgm:cxn modelId="{6FD2A3FE-68F0-4F10-90AE-197E3E7A626E}" type="presParOf" srcId="{4B88BAD4-43F2-48BD-91D5-AACF01F6DDCF}" destId="{04243B2C-F58B-45A5-B31D-CC972A6550B9}" srcOrd="23" destOrd="0" presId="urn:microsoft.com/office/officeart/2005/8/layout/radial6"/>
    <dgm:cxn modelId="{B990F4C1-E66C-4700-B7E5-0DB1E5D26293}" type="presParOf" srcId="{4B88BAD4-43F2-48BD-91D5-AACF01F6DDCF}" destId="{92155C5B-E7A1-4FFA-BE84-D25770B48577}" srcOrd="24" destOrd="0" presId="urn:microsoft.com/office/officeart/2005/8/layout/radial6"/>
    <dgm:cxn modelId="{DCDAAE28-EC02-4EBC-96ED-1BB5CF42BD58}" type="presParOf" srcId="{4B88BAD4-43F2-48BD-91D5-AACF01F6DDCF}" destId="{2950B512-B43E-4A45-8C58-78A93A40A247}" srcOrd="25" destOrd="0" presId="urn:microsoft.com/office/officeart/2005/8/layout/radial6"/>
    <dgm:cxn modelId="{EEC4F0DA-04E1-4537-8C5A-896EF7BD2661}" type="presParOf" srcId="{4B88BAD4-43F2-48BD-91D5-AACF01F6DDCF}" destId="{2792E6AB-B603-4140-8CEF-A6AE9245A85D}" srcOrd="26" destOrd="0" presId="urn:microsoft.com/office/officeart/2005/8/layout/radial6"/>
    <dgm:cxn modelId="{3F114111-1BBC-4194-992A-96F23FEEBDD4}" type="presParOf" srcId="{4B88BAD4-43F2-48BD-91D5-AACF01F6DDCF}" destId="{EB86D05F-B023-40D0-B872-2EB8A066B4EE}" srcOrd="27" destOrd="0" presId="urn:microsoft.com/office/officeart/2005/8/layout/radial6"/>
  </dgm:cxnLst>
  <dgm:bg>
    <a:solidFill>
      <a:schemeClr val="tx2">
        <a:lumMod val="20000"/>
        <a:lumOff val="8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A48A7-13D4-4A68-BC71-FEF188467B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6A28-2D7F-423C-92EC-D6C4845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ni-college.ru/wp-content/uploads/2018/10/%D0%9A%D0%B0%D1%80%D1%82%D0%B8%D0%BD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71437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285992"/>
            <a:ext cx="7000924" cy="1928826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Цифровая среда ШКОЛЫ  ИНЖЕНЕРНОЙ 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как средство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проектирования индивидуальной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образовательной траектории учащихся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7336" y="6286520"/>
            <a:ext cx="5176664" cy="72008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  МАОУ «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Полазненская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СОШ№1» Брызгалова Ольга Михайловна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образования и науки Пермского края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образованием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Добрянского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общеобразовательное учреждение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Полазненская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общеобразовательная школа №1».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tech-house.su/wp-content/uploads/2017/05/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06" y="1428737"/>
            <a:ext cx="6191293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№6 "Облачные технологии"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3757610" cy="49720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в образовательном процессе облачных технологий: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хранения и обмена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Googl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документов для совместной работы сотрудников школы и обучающихся;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проектной деятельности учащихся; дистанционного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разработки виртуальных стенгазет по актуальным темам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Padlet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(виртуальной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доской совместного использования);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виртуального читального зала с доступом к самому интересному, что происходит в науке и технике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№7 "Внеурочная деятельность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900igr.net/up/datas/203646/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500174"/>
            <a:ext cx="5911829" cy="44338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18623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онлайн-курсов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внеурочной  деятельности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ШИК;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виртуальных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событий;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мастер-классов;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веб-квестов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обучающихся и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857364"/>
            <a:ext cx="507209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№8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Тюторское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сопровождение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600200"/>
            <a:ext cx="347185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системе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сопровождения обучающихся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 интеллектуальной одаренности учащихся  на основе гибридизации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обучения в построении индивидуальной траектории развития  учащихся»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hse.ru/data/2018/06/05/1150060667/iStock-9163467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5440327" cy="339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№9 "ИБЦ"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обеспечение деятельности информационно-библиотечного центра, отвечающего нормативным требованиям ФГОС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okovdor.ru/images_2/ib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421417" cy="248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 ПРОЕКТА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Подготовительный  –  первая половина 2020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определение возможностей  школы  и готовности педагогического коллектива для реализации задач проекта. Разработка содержания проекта, экспертиза и утверждение проекта.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Аналитико-диагностический – вторая половина 2020г.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разработка модели цифровой среды. Создание банка нормативно-правовых и методико-диагностических материалов.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Основной 2021 – 2022 гг. (обновленческий этап).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Апробация новшеств и коррекция отдельных направлений работы с позиции дифференциации перспектив развития.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Заключительный - январь –июнь 2023г.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Внутренняя и внешняя экспертная оценка достижений при реализации перспективной инновационной модели, разработанной в рамках проекта. Формирование адекватных и целостных представлений о реальном состоянии образовательной системы. Обобщение и распространение накопленного опыта, интеграция результатов в деятельность.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71924" cy="41148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 для развития интеллектуального   потенциала личности и  цифровой грамотности в модулях цифрового обучения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коммуникативно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когнитивной деятельности посредством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ифровой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Школы инженерной культуры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образовательной платформы управления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индивидуальной образовательной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траекторией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учащихся.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fsd.multiurok.ru/html/2018/01/24/s_5a68c91cc77f5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1857364"/>
            <a:ext cx="4190997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5214974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286544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Изучить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нормативные, научно-методические  и интернет- источники  по проблематике проекта.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Разработать Модель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цифровой среды Школы  инженерной     культуры.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Разработать нормативную основу реализации проекта.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Спроектировать содержание  образовательной  деятельности по модулям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цифровой среды Школы  инженерной     культуры.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Организовать деятельность методологического семинара для учителей по проблемам  цифровых  технологий  и применения информационно-образовательных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Создать школьный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Создать и обеспечить деятельность информационно-библиотечного центра, отвечающего нормативным условиям ФГОС.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Разработка образовательной программы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системе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сопровождения обучающихся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 интеллектуальной одаренности учащихся  на основе гибридизации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обучения в построении индивидуальной траектории развития  учащихся».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Спроектировать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«Дистанционное образование», организовать работу виртуальных личных кабинетов учителей, обеспечить доступ к предметным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онлайн-курсам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направленным на расширение и углубление полученных знаний у обучающихся на уровне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междисциплинарных связей; дистанционного и   сетевого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онлайн-образования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 партнерами,  в системе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Онлай-школ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Stemford.org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Стенфорд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Фоксфорд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foxford.ru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Intalent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Реализовать проект для обучающихся и родителей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Медийно-информационная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грамотность»  через систему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Онлай-курсов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Спроектировать образовательные программы  лабораторий  цифрового образования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Онлайн-управление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от проектирования к программированию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для педагогов начального, основного, общего среднего образования   по разработке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онлайн-уроков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онлайн-курсов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дистанционных курсов, обучающих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Обеспечить использование облачных технологий в образовательном процессе.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Создать  и апробировать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онлайн-курсы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внеурочной  деятельности   Школы инженерной  культуры, виртуальные образовательные события;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 («Использование сетевых сообществ для общения и обучения», «В мире новых технологий»);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веб-квесты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обучающихся и родителей.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Принять участие в краевом конкурсе проектирования авторских индивидуальных образовательных  программ и проектов   по основным направлениям инновационной  площадки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Разработать диагностический инструментарий по проблемам проекта.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Разработать программу психолого-педагогического мониторинга.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Издать Электронные   пособия по проблематике деятельности   лабораторий  цифрового образования.</a:t>
            </a: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проекта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1214422"/>
          <a:ext cx="704852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верх 4"/>
          <p:cNvSpPr/>
          <p:nvPr/>
        </p:nvSpPr>
        <p:spPr>
          <a:xfrm rot="2186054">
            <a:off x="5507397" y="2764566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4643438" y="2428868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5400000">
            <a:off x="5965041" y="3536157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7216692">
            <a:off x="5893603" y="4464851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1770741">
            <a:off x="4116040" y="517625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9728606">
            <a:off x="5191385" y="517872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6460271">
            <a:off x="3260691" y="3620694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3864111">
            <a:off x="3443389" y="4616784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9141759">
            <a:off x="3725408" y="2693115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20" y="3543320"/>
            <a:ext cx="3314680" cy="3314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Управленческий модуль №1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7225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нормативные, научно-методические  и интернет- источники  по проблематике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цифровой среды ШИК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азработка нормативной основы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содержания  образовательной  деятельности по модулям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цифровой среда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ШИК;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рганизация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 методологического семинара для учителей по проблемам  цифровых  технологий  и применения информационно-образовательных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диагностического инструментария по проблемам проекта;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психолого-педагогического мониторинга.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utogear.ru/misc/i/gallery/41272/3134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6374"/>
            <a:ext cx="9001156" cy="5381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№2 «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Медийно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информационная грамотность»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2332037"/>
            <a:ext cx="3114668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Методологический семинар для учителей по проблемам  цифровых  технологий  и применения информационно-образовательных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для обучающихся и родителей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Медийно-информационная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грамотность»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№3 «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STEM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0"/>
            <a:ext cx="354329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исследовательской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физике, биологии, математики с помощью цифровых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платформы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ГлобаЛаб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математического калькулятора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Desmos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mdou30.uoura.ru/images/45597002_473068886433648_2483761118917427200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501319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unige.ch/actualites/files/8515/8695/2998/iStock-1070519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8032" y="1643050"/>
            <a:ext cx="5155968" cy="428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№4 «Школьный  цифровой образовательный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214942" cy="5257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информации и экспертиза ресурсов включаемых в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банка данных обучающего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учителей и учеников, их знакомство с собранным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пополнению создаваемого 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регистрации, использованию программ для проведения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видеоуроков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видеоконференций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банка полезных ссылок для обучения по разделам;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банка ресурсов для расширения кругозора,  полезного времяпровождения  и воспитательных  технологий;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размещение в банке  ресурсов, разработанных учителями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выставок цифровых работ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апробация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использования собранного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5 «Дистанционное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1600200"/>
            <a:ext cx="261460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dirty="0" smtClean="0"/>
              <a:t> в образовательном процессе цифровых </a:t>
            </a:r>
            <a:r>
              <a:rPr lang="ru-RU" dirty="0" smtClean="0"/>
              <a:t>платформ:</a:t>
            </a:r>
          </a:p>
          <a:p>
            <a:pPr marL="0" indent="0"/>
            <a:r>
              <a:rPr lang="ru-RU" dirty="0" err="1" smtClean="0"/>
              <a:t>Учи.ру</a:t>
            </a:r>
            <a:r>
              <a:rPr lang="ru-RU" dirty="0" smtClean="0"/>
              <a:t>; </a:t>
            </a:r>
            <a:r>
              <a:rPr lang="ru-RU" dirty="0" smtClean="0"/>
              <a:t>;</a:t>
            </a:r>
          </a:p>
          <a:p>
            <a:pPr marL="0" indent="0"/>
            <a:r>
              <a:rPr lang="en-US" dirty="0" err="1" smtClean="0"/>
              <a:t>eSchool</a:t>
            </a:r>
            <a:r>
              <a:rPr lang="ru-RU" dirty="0" smtClean="0"/>
              <a:t>.</a:t>
            </a:r>
            <a:r>
              <a:rPr lang="en-US" dirty="0" smtClean="0"/>
              <a:t>pro</a:t>
            </a:r>
            <a:r>
              <a:rPr lang="ru-RU" dirty="0" smtClean="0"/>
              <a:t>;</a:t>
            </a:r>
          </a:p>
          <a:p>
            <a:pPr marL="0" indent="0"/>
            <a:r>
              <a:rPr lang="ru-RU" dirty="0" smtClean="0"/>
              <a:t>ОРФО-9</a:t>
            </a:r>
            <a:r>
              <a:rPr lang="ru-RU" dirty="0" smtClean="0"/>
              <a:t>;  </a:t>
            </a:r>
            <a:r>
              <a:rPr lang="ru-RU" dirty="0" smtClean="0"/>
              <a:t>           </a:t>
            </a:r>
          </a:p>
          <a:p>
            <a:pPr marL="0" indent="0"/>
            <a:r>
              <a:rPr lang="ru-RU" dirty="0" err="1" smtClean="0"/>
              <a:t>ЯКласс</a:t>
            </a:r>
            <a:r>
              <a:rPr lang="ru-RU" dirty="0" smtClean="0"/>
              <a:t>; </a:t>
            </a:r>
            <a:r>
              <a:rPr lang="ru-RU" dirty="0" smtClean="0"/>
              <a:t>            </a:t>
            </a:r>
          </a:p>
          <a:p>
            <a:pPr marL="0" indent="0"/>
            <a:r>
              <a:rPr lang="en-US" dirty="0" smtClean="0"/>
              <a:t>S</a:t>
            </a:r>
            <a:r>
              <a:rPr lang="ru-RU" dirty="0" err="1" smtClean="0"/>
              <a:t>kysmart</a:t>
            </a:r>
            <a:r>
              <a:rPr lang="ru-RU" dirty="0" smtClean="0"/>
              <a:t>;</a:t>
            </a:r>
          </a:p>
          <a:p>
            <a:pPr marL="0" indent="0"/>
            <a:r>
              <a:rPr lang="ru-RU" dirty="0" err="1" smtClean="0"/>
              <a:t>Проектория</a:t>
            </a:r>
            <a:r>
              <a:rPr lang="ru-RU" dirty="0" smtClean="0"/>
              <a:t>;</a:t>
            </a:r>
          </a:p>
          <a:p>
            <a:pPr marL="0" indent="0"/>
            <a:r>
              <a:rPr lang="en-US" dirty="0" smtClean="0"/>
              <a:t>S</a:t>
            </a:r>
            <a:r>
              <a:rPr lang="ru-RU" dirty="0" err="1" smtClean="0"/>
              <a:t>kyeng</a:t>
            </a:r>
            <a:r>
              <a:rPr lang="ru-RU" dirty="0" smtClean="0"/>
              <a:t>;</a:t>
            </a:r>
          </a:p>
          <a:p>
            <a:pPr marL="0" indent="0"/>
            <a:r>
              <a:rPr lang="ru-RU" dirty="0" err="1" smtClean="0"/>
              <a:t>Intalent</a:t>
            </a:r>
            <a:r>
              <a:rPr lang="ru-RU" dirty="0" smtClean="0"/>
              <a:t>/Траектория таланта</a:t>
            </a:r>
            <a:endParaRPr lang="ru-RU" dirty="0"/>
          </a:p>
        </p:txBody>
      </p:sp>
      <p:pic>
        <p:nvPicPr>
          <p:cNvPr id="24578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5786478" cy="3543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690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Цифровая среда ШКОЛЫ  ИНЖЕНЕРНОЙ  КУЛЬТУРЫ              как средство  проектирования индивидуальной образовательной траектории учащихся</vt:lpstr>
      <vt:lpstr>Цель проекта</vt:lpstr>
      <vt:lpstr>Задачи проекта</vt:lpstr>
      <vt:lpstr>Модель проекта</vt:lpstr>
      <vt:lpstr>Управленческий модуль №1</vt:lpstr>
      <vt:lpstr>Модуль №2 «Медийно- информационная грамотность»</vt:lpstr>
      <vt:lpstr>Модуль №3 «STEM образование»</vt:lpstr>
      <vt:lpstr>Модуль №4 «Школьный  цифровой образовательный контент»</vt:lpstr>
      <vt:lpstr>Модуль 5 «Дистанционное образование»</vt:lpstr>
      <vt:lpstr>Модуль №6 "Облачные технологии"</vt:lpstr>
      <vt:lpstr>Модуль №7 "Внеурочная деятельность онлайн"</vt:lpstr>
      <vt:lpstr>Модуль №8  "Тюторское сопровождение </vt:lpstr>
      <vt:lpstr>Модуль №9 "ИБЦ"</vt:lpstr>
      <vt:lpstr>ЭТАПЫ И СРОКИ РЕАЛИЗАЦИИ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среда ШКОЛЫ  ИНЖЕНЕРНОЙ  КУЛЬТУРЫ          как средство  проектирования индивидуальной образовательной траектории учащихся</dc:title>
  <dc:creator>user</dc:creator>
  <cp:lastModifiedBy>Таня</cp:lastModifiedBy>
  <cp:revision>12</cp:revision>
  <dcterms:created xsi:type="dcterms:W3CDTF">2020-05-21T14:56:43Z</dcterms:created>
  <dcterms:modified xsi:type="dcterms:W3CDTF">2020-05-21T19:05:31Z</dcterms:modified>
</cp:coreProperties>
</file>