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7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6F5AF9-631E-4380-90C3-ADA824914A6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59A423F-66C3-43BB-9970-853318EB7844}">
      <dgm:prSet phldrT="[Текст]"/>
      <dgm:spPr/>
      <dgm:t>
        <a:bodyPr/>
        <a:lstStyle/>
        <a:p>
          <a:r>
            <a:rPr lang="ru-RU" dirty="0" smtClean="0"/>
            <a:t>2 дня</a:t>
          </a:r>
          <a:endParaRPr lang="ru-RU" dirty="0"/>
        </a:p>
      </dgm:t>
    </dgm:pt>
    <dgm:pt modelId="{9C8304D4-5470-4D1B-8950-E1D908D6863B}" type="parTrans" cxnId="{46A33BBF-09B0-4CBB-A8C4-3F6124F2660E}">
      <dgm:prSet/>
      <dgm:spPr/>
      <dgm:t>
        <a:bodyPr/>
        <a:lstStyle/>
        <a:p>
          <a:endParaRPr lang="ru-RU"/>
        </a:p>
      </dgm:t>
    </dgm:pt>
    <dgm:pt modelId="{B48B5276-F9A7-4B05-B9AC-8D48A6F3058E}" type="sibTrans" cxnId="{46A33BBF-09B0-4CBB-A8C4-3F6124F2660E}">
      <dgm:prSet/>
      <dgm:spPr/>
      <dgm:t>
        <a:bodyPr/>
        <a:lstStyle/>
        <a:p>
          <a:endParaRPr lang="ru-RU"/>
        </a:p>
      </dgm:t>
    </dgm:pt>
    <dgm:pt modelId="{4AE824E9-601F-4890-92DF-08FB72B5D55A}">
      <dgm:prSet phldrT="[Текст]"/>
      <dgm:spPr/>
      <dgm:t>
        <a:bodyPr/>
        <a:lstStyle/>
        <a:p>
          <a:r>
            <a:rPr lang="ru-RU" dirty="0" smtClean="0"/>
            <a:t>300 бегунов</a:t>
          </a:r>
          <a:endParaRPr lang="ru-RU" dirty="0"/>
        </a:p>
      </dgm:t>
    </dgm:pt>
    <dgm:pt modelId="{565D217C-901C-4877-897D-6B95F01286FD}" type="parTrans" cxnId="{C9AF3316-2E9C-4243-8F5D-06BE474EB0F0}">
      <dgm:prSet/>
      <dgm:spPr/>
      <dgm:t>
        <a:bodyPr/>
        <a:lstStyle/>
        <a:p>
          <a:endParaRPr lang="ru-RU"/>
        </a:p>
      </dgm:t>
    </dgm:pt>
    <dgm:pt modelId="{665C0271-2DB9-4114-A258-452C5ECBB192}" type="sibTrans" cxnId="{C9AF3316-2E9C-4243-8F5D-06BE474EB0F0}">
      <dgm:prSet/>
      <dgm:spPr/>
      <dgm:t>
        <a:bodyPr/>
        <a:lstStyle/>
        <a:p>
          <a:endParaRPr lang="ru-RU"/>
        </a:p>
      </dgm:t>
    </dgm:pt>
    <dgm:pt modelId="{84B06D91-AE99-4C8C-B78B-BB061CEA2D24}">
      <dgm:prSet phldrT="[Текст]"/>
      <dgm:spPr/>
      <dgm:t>
        <a:bodyPr/>
        <a:lstStyle/>
        <a:p>
          <a:r>
            <a:rPr lang="ru-RU" dirty="0" smtClean="0"/>
            <a:t>23 территории</a:t>
          </a:r>
          <a:endParaRPr lang="ru-RU" dirty="0"/>
        </a:p>
      </dgm:t>
    </dgm:pt>
    <dgm:pt modelId="{207F574D-F9B1-4E75-9566-710B688D4E6E}" type="parTrans" cxnId="{98651C61-73DB-44ED-BA84-AC75270BB62C}">
      <dgm:prSet/>
      <dgm:spPr/>
      <dgm:t>
        <a:bodyPr/>
        <a:lstStyle/>
        <a:p>
          <a:endParaRPr lang="ru-RU"/>
        </a:p>
      </dgm:t>
    </dgm:pt>
    <dgm:pt modelId="{933198C5-C570-4463-B2BB-8E04443A72B2}" type="sibTrans" cxnId="{98651C61-73DB-44ED-BA84-AC75270BB62C}">
      <dgm:prSet/>
      <dgm:spPr/>
      <dgm:t>
        <a:bodyPr/>
        <a:lstStyle/>
        <a:p>
          <a:endParaRPr lang="ru-RU"/>
        </a:p>
      </dgm:t>
    </dgm:pt>
    <dgm:pt modelId="{3547F8BF-B3FD-431D-A91F-661E3056E539}">
      <dgm:prSet/>
      <dgm:spPr/>
      <dgm:t>
        <a:bodyPr/>
        <a:lstStyle/>
        <a:p>
          <a:r>
            <a:rPr lang="ru-RU" dirty="0" smtClean="0"/>
            <a:t>Пермский край, </a:t>
          </a:r>
          <a:r>
            <a:rPr lang="ru-RU" dirty="0" err="1" smtClean="0"/>
            <a:t>г.Екатеринбург</a:t>
          </a:r>
          <a:r>
            <a:rPr lang="ru-RU" dirty="0" smtClean="0"/>
            <a:t>, </a:t>
          </a:r>
          <a:r>
            <a:rPr lang="ru-RU" dirty="0" err="1" smtClean="0"/>
            <a:t>г.Химки</a:t>
          </a:r>
          <a:endParaRPr lang="ru-RU" dirty="0"/>
        </a:p>
      </dgm:t>
    </dgm:pt>
    <dgm:pt modelId="{8EB01449-D8E8-4CA6-9209-D7E05499F90D}" type="parTrans" cxnId="{4FB9C7A9-C4BC-49F6-AEF3-42003419FC10}">
      <dgm:prSet/>
      <dgm:spPr/>
      <dgm:t>
        <a:bodyPr/>
        <a:lstStyle/>
        <a:p>
          <a:endParaRPr lang="ru-RU"/>
        </a:p>
      </dgm:t>
    </dgm:pt>
    <dgm:pt modelId="{54296408-656B-490D-A93A-FD6DC45AEACA}" type="sibTrans" cxnId="{4FB9C7A9-C4BC-49F6-AEF3-42003419FC10}">
      <dgm:prSet/>
      <dgm:spPr/>
      <dgm:t>
        <a:bodyPr/>
        <a:lstStyle/>
        <a:p>
          <a:endParaRPr lang="ru-RU"/>
        </a:p>
      </dgm:t>
    </dgm:pt>
    <dgm:pt modelId="{AACBDE2C-CC59-4996-BA78-2BD79911E70E}" type="pres">
      <dgm:prSet presAssocID="{826F5AF9-631E-4380-90C3-ADA824914A61}" presName="CompostProcess" presStyleCnt="0">
        <dgm:presLayoutVars>
          <dgm:dir/>
          <dgm:resizeHandles val="exact"/>
        </dgm:presLayoutVars>
      </dgm:prSet>
      <dgm:spPr/>
    </dgm:pt>
    <dgm:pt modelId="{51F1A889-C72E-4FBC-8D86-EF618AD3B03C}" type="pres">
      <dgm:prSet presAssocID="{826F5AF9-631E-4380-90C3-ADA824914A61}" presName="arrow" presStyleLbl="bgShp" presStyleIdx="0" presStyleCnt="1" custScaleX="117647"/>
      <dgm:spPr/>
    </dgm:pt>
    <dgm:pt modelId="{A5319CDD-B5EE-4A98-A0F1-2CBF37431549}" type="pres">
      <dgm:prSet presAssocID="{826F5AF9-631E-4380-90C3-ADA824914A61}" presName="linearProcess" presStyleCnt="0"/>
      <dgm:spPr/>
    </dgm:pt>
    <dgm:pt modelId="{3F34268F-2CFC-4EF2-9C9D-83E2DE91C27B}" type="pres">
      <dgm:prSet presAssocID="{D59A423F-66C3-43BB-9970-853318EB7844}" presName="textNode" presStyleLbl="node1" presStyleIdx="0" presStyleCnt="4">
        <dgm:presLayoutVars>
          <dgm:bulletEnabled val="1"/>
        </dgm:presLayoutVars>
      </dgm:prSet>
      <dgm:spPr/>
    </dgm:pt>
    <dgm:pt modelId="{E3699390-6971-4EE5-9A5E-01A42AA33098}" type="pres">
      <dgm:prSet presAssocID="{B48B5276-F9A7-4B05-B9AC-8D48A6F3058E}" presName="sibTrans" presStyleCnt="0"/>
      <dgm:spPr/>
    </dgm:pt>
    <dgm:pt modelId="{0208B302-41D4-4FF5-85E8-95D3FE4D5D9D}" type="pres">
      <dgm:prSet presAssocID="{4AE824E9-601F-4890-92DF-08FB72B5D55A}" presName="textNode" presStyleLbl="node1" presStyleIdx="1" presStyleCnt="4">
        <dgm:presLayoutVars>
          <dgm:bulletEnabled val="1"/>
        </dgm:presLayoutVars>
      </dgm:prSet>
      <dgm:spPr/>
    </dgm:pt>
    <dgm:pt modelId="{9DE33726-9B2E-4EB9-88EF-6DC2EB495F74}" type="pres">
      <dgm:prSet presAssocID="{665C0271-2DB9-4114-A258-452C5ECBB192}" presName="sibTrans" presStyleCnt="0"/>
      <dgm:spPr/>
    </dgm:pt>
    <dgm:pt modelId="{C6C9285D-0D8F-414F-8908-A27A0DE80C9E}" type="pres">
      <dgm:prSet presAssocID="{84B06D91-AE99-4C8C-B78B-BB061CEA2D24}" presName="textNode" presStyleLbl="node1" presStyleIdx="2" presStyleCnt="4">
        <dgm:presLayoutVars>
          <dgm:bulletEnabled val="1"/>
        </dgm:presLayoutVars>
      </dgm:prSet>
      <dgm:spPr/>
    </dgm:pt>
    <dgm:pt modelId="{49F6D702-6027-442E-968C-15B5207B7E93}" type="pres">
      <dgm:prSet presAssocID="{933198C5-C570-4463-B2BB-8E04443A72B2}" presName="sibTrans" presStyleCnt="0"/>
      <dgm:spPr/>
    </dgm:pt>
    <dgm:pt modelId="{5FCEE476-D0A9-43D2-9E43-655860579C35}" type="pres">
      <dgm:prSet presAssocID="{3547F8BF-B3FD-431D-A91F-661E3056E539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AF3316-2E9C-4243-8F5D-06BE474EB0F0}" srcId="{826F5AF9-631E-4380-90C3-ADA824914A61}" destId="{4AE824E9-601F-4890-92DF-08FB72B5D55A}" srcOrd="1" destOrd="0" parTransId="{565D217C-901C-4877-897D-6B95F01286FD}" sibTransId="{665C0271-2DB9-4114-A258-452C5ECBB192}"/>
    <dgm:cxn modelId="{CEB3BBF9-680D-4961-99E0-E65419AFD407}" type="presOf" srcId="{3547F8BF-B3FD-431D-A91F-661E3056E539}" destId="{5FCEE476-D0A9-43D2-9E43-655860579C35}" srcOrd="0" destOrd="0" presId="urn:microsoft.com/office/officeart/2005/8/layout/hProcess9"/>
    <dgm:cxn modelId="{4FB9C7A9-C4BC-49F6-AEF3-42003419FC10}" srcId="{826F5AF9-631E-4380-90C3-ADA824914A61}" destId="{3547F8BF-B3FD-431D-A91F-661E3056E539}" srcOrd="3" destOrd="0" parTransId="{8EB01449-D8E8-4CA6-9209-D7E05499F90D}" sibTransId="{54296408-656B-490D-A93A-FD6DC45AEACA}"/>
    <dgm:cxn modelId="{7F135349-C784-4F4F-90B2-D4A984B816C8}" type="presOf" srcId="{4AE824E9-601F-4890-92DF-08FB72B5D55A}" destId="{0208B302-41D4-4FF5-85E8-95D3FE4D5D9D}" srcOrd="0" destOrd="0" presId="urn:microsoft.com/office/officeart/2005/8/layout/hProcess9"/>
    <dgm:cxn modelId="{445EBB55-EDF1-40BC-BDBF-BB5C8054B789}" type="presOf" srcId="{84B06D91-AE99-4C8C-B78B-BB061CEA2D24}" destId="{C6C9285D-0D8F-414F-8908-A27A0DE80C9E}" srcOrd="0" destOrd="0" presId="urn:microsoft.com/office/officeart/2005/8/layout/hProcess9"/>
    <dgm:cxn modelId="{11020354-3E0E-4245-B8F8-CB3E338E6CDF}" type="presOf" srcId="{826F5AF9-631E-4380-90C3-ADA824914A61}" destId="{AACBDE2C-CC59-4996-BA78-2BD79911E70E}" srcOrd="0" destOrd="0" presId="urn:microsoft.com/office/officeart/2005/8/layout/hProcess9"/>
    <dgm:cxn modelId="{98651C61-73DB-44ED-BA84-AC75270BB62C}" srcId="{826F5AF9-631E-4380-90C3-ADA824914A61}" destId="{84B06D91-AE99-4C8C-B78B-BB061CEA2D24}" srcOrd="2" destOrd="0" parTransId="{207F574D-F9B1-4E75-9566-710B688D4E6E}" sibTransId="{933198C5-C570-4463-B2BB-8E04443A72B2}"/>
    <dgm:cxn modelId="{C73E85B1-CD8B-4641-8DBD-749F7DF5EC77}" type="presOf" srcId="{D59A423F-66C3-43BB-9970-853318EB7844}" destId="{3F34268F-2CFC-4EF2-9C9D-83E2DE91C27B}" srcOrd="0" destOrd="0" presId="urn:microsoft.com/office/officeart/2005/8/layout/hProcess9"/>
    <dgm:cxn modelId="{46A33BBF-09B0-4CBB-A8C4-3F6124F2660E}" srcId="{826F5AF9-631E-4380-90C3-ADA824914A61}" destId="{D59A423F-66C3-43BB-9970-853318EB7844}" srcOrd="0" destOrd="0" parTransId="{9C8304D4-5470-4D1B-8950-E1D908D6863B}" sibTransId="{B48B5276-F9A7-4B05-B9AC-8D48A6F3058E}"/>
    <dgm:cxn modelId="{74754E89-DF15-4821-A6CC-316873338C0C}" type="presParOf" srcId="{AACBDE2C-CC59-4996-BA78-2BD79911E70E}" destId="{51F1A889-C72E-4FBC-8D86-EF618AD3B03C}" srcOrd="0" destOrd="0" presId="urn:microsoft.com/office/officeart/2005/8/layout/hProcess9"/>
    <dgm:cxn modelId="{9B6383E5-D882-48BC-90B4-28F6E8F0C3F7}" type="presParOf" srcId="{AACBDE2C-CC59-4996-BA78-2BD79911E70E}" destId="{A5319CDD-B5EE-4A98-A0F1-2CBF37431549}" srcOrd="1" destOrd="0" presId="urn:microsoft.com/office/officeart/2005/8/layout/hProcess9"/>
    <dgm:cxn modelId="{50CC1AA0-41A5-456B-8022-6C0BC6A539D4}" type="presParOf" srcId="{A5319CDD-B5EE-4A98-A0F1-2CBF37431549}" destId="{3F34268F-2CFC-4EF2-9C9D-83E2DE91C27B}" srcOrd="0" destOrd="0" presId="urn:microsoft.com/office/officeart/2005/8/layout/hProcess9"/>
    <dgm:cxn modelId="{E9347BEF-4357-4D88-A270-EA96CDCC45C3}" type="presParOf" srcId="{A5319CDD-B5EE-4A98-A0F1-2CBF37431549}" destId="{E3699390-6971-4EE5-9A5E-01A42AA33098}" srcOrd="1" destOrd="0" presId="urn:microsoft.com/office/officeart/2005/8/layout/hProcess9"/>
    <dgm:cxn modelId="{7A0ACAAC-98F7-4370-9934-7E1FCC9E0B6A}" type="presParOf" srcId="{A5319CDD-B5EE-4A98-A0F1-2CBF37431549}" destId="{0208B302-41D4-4FF5-85E8-95D3FE4D5D9D}" srcOrd="2" destOrd="0" presId="urn:microsoft.com/office/officeart/2005/8/layout/hProcess9"/>
    <dgm:cxn modelId="{A82103B3-2CCC-4594-A4A0-AFB1199DAFD2}" type="presParOf" srcId="{A5319CDD-B5EE-4A98-A0F1-2CBF37431549}" destId="{9DE33726-9B2E-4EB9-88EF-6DC2EB495F74}" srcOrd="3" destOrd="0" presId="urn:microsoft.com/office/officeart/2005/8/layout/hProcess9"/>
    <dgm:cxn modelId="{EAD3CD4C-9119-4DBA-A0AC-7B35A1871D7B}" type="presParOf" srcId="{A5319CDD-B5EE-4A98-A0F1-2CBF37431549}" destId="{C6C9285D-0D8F-414F-8908-A27A0DE80C9E}" srcOrd="4" destOrd="0" presId="urn:microsoft.com/office/officeart/2005/8/layout/hProcess9"/>
    <dgm:cxn modelId="{19C8B332-AF2B-49B9-8A3C-013A21558AFF}" type="presParOf" srcId="{A5319CDD-B5EE-4A98-A0F1-2CBF37431549}" destId="{49F6D702-6027-442E-968C-15B5207B7E93}" srcOrd="5" destOrd="0" presId="urn:microsoft.com/office/officeart/2005/8/layout/hProcess9"/>
    <dgm:cxn modelId="{A3146A69-C39F-402C-9DC7-94EDFBB1D744}" type="presParOf" srcId="{A5319CDD-B5EE-4A98-A0F1-2CBF37431549}" destId="{5FCEE476-D0A9-43D2-9E43-655860579C35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2ACA8B-735D-4F8B-8E0E-E66F08B0F07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8F7C5E61-F46C-417F-BB99-1106D7DD7F5D}">
      <dgm:prSet phldrT="[Текст]"/>
      <dgm:spPr/>
      <dgm:t>
        <a:bodyPr/>
        <a:lstStyle/>
        <a:p>
          <a:r>
            <a:rPr lang="ru-RU" dirty="0" smtClean="0"/>
            <a:t>3 ролика разминки</a:t>
          </a:r>
          <a:endParaRPr lang="ru-RU" dirty="0"/>
        </a:p>
      </dgm:t>
    </dgm:pt>
    <dgm:pt modelId="{D80A3C5C-D94A-408B-B303-67AACBFECFB4}" type="parTrans" cxnId="{6D805BC7-EE27-4CBB-B7C5-0124351020F2}">
      <dgm:prSet/>
      <dgm:spPr/>
      <dgm:t>
        <a:bodyPr/>
        <a:lstStyle/>
        <a:p>
          <a:endParaRPr lang="ru-RU"/>
        </a:p>
      </dgm:t>
    </dgm:pt>
    <dgm:pt modelId="{D404848F-45DF-415F-BEA0-0647ED36991B}" type="sibTrans" cxnId="{6D805BC7-EE27-4CBB-B7C5-0124351020F2}">
      <dgm:prSet/>
      <dgm:spPr/>
      <dgm:t>
        <a:bodyPr/>
        <a:lstStyle/>
        <a:p>
          <a:endParaRPr lang="ru-RU"/>
        </a:p>
      </dgm:t>
    </dgm:pt>
    <dgm:pt modelId="{558C0698-141B-4A7B-AA31-5E9D301EE6B1}">
      <dgm:prSet phldrT="[Текст]"/>
      <dgm:spPr/>
      <dgm:t>
        <a:bodyPr/>
        <a:lstStyle/>
        <a:p>
          <a:r>
            <a:rPr lang="ru-RU" dirty="0" smtClean="0"/>
            <a:t>64 репетиции со спикерами и мастерами</a:t>
          </a:r>
          <a:endParaRPr lang="ru-RU" dirty="0"/>
        </a:p>
      </dgm:t>
    </dgm:pt>
    <dgm:pt modelId="{E36303EC-00FD-4F89-9FE3-FD0C6927CD51}" type="parTrans" cxnId="{596BF173-A9E4-48A7-8C62-A55F4DA1FA9D}">
      <dgm:prSet/>
      <dgm:spPr/>
      <dgm:t>
        <a:bodyPr/>
        <a:lstStyle/>
        <a:p>
          <a:endParaRPr lang="ru-RU"/>
        </a:p>
      </dgm:t>
    </dgm:pt>
    <dgm:pt modelId="{64348BC0-1147-46DE-B26E-B6DCA73B9360}" type="sibTrans" cxnId="{596BF173-A9E4-48A7-8C62-A55F4DA1FA9D}">
      <dgm:prSet/>
      <dgm:spPr/>
      <dgm:t>
        <a:bodyPr/>
        <a:lstStyle/>
        <a:p>
          <a:endParaRPr lang="ru-RU"/>
        </a:p>
      </dgm:t>
    </dgm:pt>
    <dgm:pt modelId="{2A92E817-3503-4479-A7D3-084363E48383}">
      <dgm:prSet/>
      <dgm:spPr/>
      <dgm:t>
        <a:bodyPr/>
        <a:lstStyle/>
        <a:p>
          <a:r>
            <a:rPr lang="ru-RU" dirty="0" smtClean="0"/>
            <a:t>2 месяца подготовки</a:t>
          </a:r>
          <a:endParaRPr lang="ru-RU" dirty="0"/>
        </a:p>
      </dgm:t>
    </dgm:pt>
    <dgm:pt modelId="{9A57FD46-5C83-4119-BC24-53314D758BFD}" type="parTrans" cxnId="{435A0322-5F09-4A35-9C56-BD1873692672}">
      <dgm:prSet/>
      <dgm:spPr/>
      <dgm:t>
        <a:bodyPr/>
        <a:lstStyle/>
        <a:p>
          <a:endParaRPr lang="ru-RU"/>
        </a:p>
      </dgm:t>
    </dgm:pt>
    <dgm:pt modelId="{C323CE3B-F85E-4886-8BE1-F3BC6E8DE12D}" type="sibTrans" cxnId="{435A0322-5F09-4A35-9C56-BD1873692672}">
      <dgm:prSet/>
      <dgm:spPr/>
      <dgm:t>
        <a:bodyPr/>
        <a:lstStyle/>
        <a:p>
          <a:endParaRPr lang="ru-RU"/>
        </a:p>
      </dgm:t>
    </dgm:pt>
    <dgm:pt modelId="{C578B9F0-346A-4DB2-8DD2-607132A0B0B5}">
      <dgm:prSet/>
      <dgm:spPr/>
      <dgm:t>
        <a:bodyPr/>
        <a:lstStyle/>
        <a:p>
          <a:r>
            <a:rPr lang="ru-RU" dirty="0" smtClean="0"/>
            <a:t>2 мотивационных ролика</a:t>
          </a:r>
          <a:endParaRPr lang="ru-RU" dirty="0"/>
        </a:p>
      </dgm:t>
    </dgm:pt>
    <dgm:pt modelId="{8DBB1DB6-4BB4-4000-AAA3-54E13B88CE67}" type="parTrans" cxnId="{E5D3E6AF-FF24-4613-B687-E3D8D42EB8D7}">
      <dgm:prSet/>
      <dgm:spPr/>
      <dgm:t>
        <a:bodyPr/>
        <a:lstStyle/>
        <a:p>
          <a:endParaRPr lang="ru-RU"/>
        </a:p>
      </dgm:t>
    </dgm:pt>
    <dgm:pt modelId="{6DA5F22D-542B-450A-8FFC-CF59C1AEF965}" type="sibTrans" cxnId="{E5D3E6AF-FF24-4613-B687-E3D8D42EB8D7}">
      <dgm:prSet/>
      <dgm:spPr/>
      <dgm:t>
        <a:bodyPr/>
        <a:lstStyle/>
        <a:p>
          <a:endParaRPr lang="ru-RU"/>
        </a:p>
      </dgm:t>
    </dgm:pt>
    <dgm:pt modelId="{98A09DA6-3072-4BF7-A24C-FD5EA37D3978}">
      <dgm:prSet/>
      <dgm:spPr/>
      <dgm:t>
        <a:bodyPr/>
        <a:lstStyle/>
        <a:p>
          <a:r>
            <a:rPr lang="ru-RU" dirty="0" smtClean="0"/>
            <a:t>Разработанный </a:t>
          </a:r>
          <a:r>
            <a:rPr lang="ru-RU" dirty="0" err="1" smtClean="0"/>
            <a:t>брендбук</a:t>
          </a:r>
          <a:r>
            <a:rPr lang="ru-RU" dirty="0" smtClean="0"/>
            <a:t> мероприятия</a:t>
          </a:r>
          <a:endParaRPr lang="ru-RU" dirty="0"/>
        </a:p>
      </dgm:t>
    </dgm:pt>
    <dgm:pt modelId="{7BDFBDE5-9F8F-4C25-A9C1-32C24E07B877}" type="parTrans" cxnId="{64253F5C-7330-461A-92A4-7937B922BE36}">
      <dgm:prSet/>
      <dgm:spPr/>
      <dgm:t>
        <a:bodyPr/>
        <a:lstStyle/>
        <a:p>
          <a:endParaRPr lang="ru-RU"/>
        </a:p>
      </dgm:t>
    </dgm:pt>
    <dgm:pt modelId="{2A452783-3FFC-4421-80AB-79C59D6EF27B}" type="sibTrans" cxnId="{64253F5C-7330-461A-92A4-7937B922BE36}">
      <dgm:prSet/>
      <dgm:spPr/>
      <dgm:t>
        <a:bodyPr/>
        <a:lstStyle/>
        <a:p>
          <a:endParaRPr lang="ru-RU"/>
        </a:p>
      </dgm:t>
    </dgm:pt>
    <dgm:pt modelId="{92ADA4D6-9EB1-4E7F-B353-1BA9474D753B}">
      <dgm:prSet/>
      <dgm:spPr/>
      <dgm:t>
        <a:bodyPr/>
        <a:lstStyle/>
        <a:p>
          <a:r>
            <a:rPr lang="ru-RU" dirty="0" smtClean="0"/>
            <a:t>24 мастер-класса</a:t>
          </a:r>
          <a:endParaRPr lang="ru-RU" dirty="0"/>
        </a:p>
      </dgm:t>
    </dgm:pt>
    <dgm:pt modelId="{6BA204F7-16BA-42F3-9B7C-B40935FF326E}" type="parTrans" cxnId="{1E7A1D45-5214-4834-8117-168AD84F4A46}">
      <dgm:prSet/>
      <dgm:spPr/>
      <dgm:t>
        <a:bodyPr/>
        <a:lstStyle/>
        <a:p>
          <a:endParaRPr lang="ru-RU"/>
        </a:p>
      </dgm:t>
    </dgm:pt>
    <dgm:pt modelId="{760593F2-83A8-40DF-B15C-8704FBFF1E7F}" type="sibTrans" cxnId="{1E7A1D45-5214-4834-8117-168AD84F4A46}">
      <dgm:prSet/>
      <dgm:spPr/>
      <dgm:t>
        <a:bodyPr/>
        <a:lstStyle/>
        <a:p>
          <a:endParaRPr lang="ru-RU"/>
        </a:p>
      </dgm:t>
    </dgm:pt>
    <dgm:pt modelId="{1244DA6D-FC04-48B0-B8E8-E173C2A4EA3D}" type="pres">
      <dgm:prSet presAssocID="{A22ACA8B-735D-4F8B-8E0E-E66F08B0F072}" presName="CompostProcess" presStyleCnt="0">
        <dgm:presLayoutVars>
          <dgm:dir/>
          <dgm:resizeHandles val="exact"/>
        </dgm:presLayoutVars>
      </dgm:prSet>
      <dgm:spPr/>
    </dgm:pt>
    <dgm:pt modelId="{9F12779C-0F1B-46C2-A757-35FBC6AE2022}" type="pres">
      <dgm:prSet presAssocID="{A22ACA8B-735D-4F8B-8E0E-E66F08B0F072}" presName="arrow" presStyleLbl="bgShp" presStyleIdx="0" presStyleCnt="1" custScaleX="117647" custLinFactNeighborX="-10843" custLinFactNeighborY="16162"/>
      <dgm:spPr/>
    </dgm:pt>
    <dgm:pt modelId="{EC6310CA-D062-4467-919E-C416EE1200AA}" type="pres">
      <dgm:prSet presAssocID="{A22ACA8B-735D-4F8B-8E0E-E66F08B0F072}" presName="linearProcess" presStyleCnt="0"/>
      <dgm:spPr/>
    </dgm:pt>
    <dgm:pt modelId="{01B2F871-8E07-45AC-8C5C-6158FD254A70}" type="pres">
      <dgm:prSet presAssocID="{2A92E817-3503-4479-A7D3-084363E48383}" presName="textNode" presStyleLbl="node1" presStyleIdx="0" presStyleCnt="6">
        <dgm:presLayoutVars>
          <dgm:bulletEnabled val="1"/>
        </dgm:presLayoutVars>
      </dgm:prSet>
      <dgm:spPr/>
    </dgm:pt>
    <dgm:pt modelId="{9A994FBF-9219-4A96-9A82-2AEE37F76665}" type="pres">
      <dgm:prSet presAssocID="{C323CE3B-F85E-4886-8BE1-F3BC6E8DE12D}" presName="sibTrans" presStyleCnt="0"/>
      <dgm:spPr/>
    </dgm:pt>
    <dgm:pt modelId="{E1CF911A-BF31-4EB2-8FF6-A75A44849D51}" type="pres">
      <dgm:prSet presAssocID="{98A09DA6-3072-4BF7-A24C-FD5EA37D3978}" presName="textNode" presStyleLbl="node1" presStyleIdx="1" presStyleCnt="6">
        <dgm:presLayoutVars>
          <dgm:bulletEnabled val="1"/>
        </dgm:presLayoutVars>
      </dgm:prSet>
      <dgm:spPr/>
    </dgm:pt>
    <dgm:pt modelId="{1AED1135-4205-4BFE-90CA-1ABB253D1C3E}" type="pres">
      <dgm:prSet presAssocID="{2A452783-3FFC-4421-80AB-79C59D6EF27B}" presName="sibTrans" presStyleCnt="0"/>
      <dgm:spPr/>
    </dgm:pt>
    <dgm:pt modelId="{72928648-69AD-44D8-9C20-E36E284C59C4}" type="pres">
      <dgm:prSet presAssocID="{C578B9F0-346A-4DB2-8DD2-607132A0B0B5}" presName="textNode" presStyleLbl="node1" presStyleIdx="2" presStyleCnt="6">
        <dgm:presLayoutVars>
          <dgm:bulletEnabled val="1"/>
        </dgm:presLayoutVars>
      </dgm:prSet>
      <dgm:spPr/>
    </dgm:pt>
    <dgm:pt modelId="{26E6372E-8353-4CB6-A8DF-43A1DD42619C}" type="pres">
      <dgm:prSet presAssocID="{6DA5F22D-542B-450A-8FFC-CF59C1AEF965}" presName="sibTrans" presStyleCnt="0"/>
      <dgm:spPr/>
    </dgm:pt>
    <dgm:pt modelId="{3B69604E-19B7-45E8-81A2-A67C55D639DB}" type="pres">
      <dgm:prSet presAssocID="{8F7C5E61-F46C-417F-BB99-1106D7DD7F5D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61B5CB-5A14-4CE8-9F85-876C3BB2D192}" type="pres">
      <dgm:prSet presAssocID="{D404848F-45DF-415F-BEA0-0647ED36991B}" presName="sibTrans" presStyleCnt="0"/>
      <dgm:spPr/>
    </dgm:pt>
    <dgm:pt modelId="{FDD31FD3-B41D-4E20-BB72-63E2751602E1}" type="pres">
      <dgm:prSet presAssocID="{558C0698-141B-4A7B-AA31-5E9D301EE6B1}" presName="textNode" presStyleLbl="node1" presStyleIdx="4" presStyleCnt="6">
        <dgm:presLayoutVars>
          <dgm:bulletEnabled val="1"/>
        </dgm:presLayoutVars>
      </dgm:prSet>
      <dgm:spPr/>
    </dgm:pt>
    <dgm:pt modelId="{A401C667-BF4A-4B55-A44E-684B24551723}" type="pres">
      <dgm:prSet presAssocID="{64348BC0-1147-46DE-B26E-B6DCA73B9360}" presName="sibTrans" presStyleCnt="0"/>
      <dgm:spPr/>
    </dgm:pt>
    <dgm:pt modelId="{EBD7A867-E84E-4B68-A96A-58C0550E1CE4}" type="pres">
      <dgm:prSet presAssocID="{92ADA4D6-9EB1-4E7F-B353-1BA9474D753B}" presName="textNode" presStyleLbl="node1" presStyleIdx="5" presStyleCnt="6">
        <dgm:presLayoutVars>
          <dgm:bulletEnabled val="1"/>
        </dgm:presLayoutVars>
      </dgm:prSet>
      <dgm:spPr/>
    </dgm:pt>
  </dgm:ptLst>
  <dgm:cxnLst>
    <dgm:cxn modelId="{1E7A1D45-5214-4834-8117-168AD84F4A46}" srcId="{A22ACA8B-735D-4F8B-8E0E-E66F08B0F072}" destId="{92ADA4D6-9EB1-4E7F-B353-1BA9474D753B}" srcOrd="5" destOrd="0" parTransId="{6BA204F7-16BA-42F3-9B7C-B40935FF326E}" sibTransId="{760593F2-83A8-40DF-B15C-8704FBFF1E7F}"/>
    <dgm:cxn modelId="{B60C834F-63FE-424D-B7CF-5ECD08BE1870}" type="presOf" srcId="{92ADA4D6-9EB1-4E7F-B353-1BA9474D753B}" destId="{EBD7A867-E84E-4B68-A96A-58C0550E1CE4}" srcOrd="0" destOrd="0" presId="urn:microsoft.com/office/officeart/2005/8/layout/hProcess9"/>
    <dgm:cxn modelId="{435A0322-5F09-4A35-9C56-BD1873692672}" srcId="{A22ACA8B-735D-4F8B-8E0E-E66F08B0F072}" destId="{2A92E817-3503-4479-A7D3-084363E48383}" srcOrd="0" destOrd="0" parTransId="{9A57FD46-5C83-4119-BC24-53314D758BFD}" sibTransId="{C323CE3B-F85E-4886-8BE1-F3BC6E8DE12D}"/>
    <dgm:cxn modelId="{596BF173-A9E4-48A7-8C62-A55F4DA1FA9D}" srcId="{A22ACA8B-735D-4F8B-8E0E-E66F08B0F072}" destId="{558C0698-141B-4A7B-AA31-5E9D301EE6B1}" srcOrd="4" destOrd="0" parTransId="{E36303EC-00FD-4F89-9FE3-FD0C6927CD51}" sibTransId="{64348BC0-1147-46DE-B26E-B6DCA73B9360}"/>
    <dgm:cxn modelId="{96C6F7BC-B03F-4677-AD52-B1653092A914}" type="presOf" srcId="{98A09DA6-3072-4BF7-A24C-FD5EA37D3978}" destId="{E1CF911A-BF31-4EB2-8FF6-A75A44849D51}" srcOrd="0" destOrd="0" presId="urn:microsoft.com/office/officeart/2005/8/layout/hProcess9"/>
    <dgm:cxn modelId="{E5D3E6AF-FF24-4613-B687-E3D8D42EB8D7}" srcId="{A22ACA8B-735D-4F8B-8E0E-E66F08B0F072}" destId="{C578B9F0-346A-4DB2-8DD2-607132A0B0B5}" srcOrd="2" destOrd="0" parTransId="{8DBB1DB6-4BB4-4000-AAA3-54E13B88CE67}" sibTransId="{6DA5F22D-542B-450A-8FFC-CF59C1AEF965}"/>
    <dgm:cxn modelId="{885D6956-0191-496C-8998-85356AEB0A8F}" type="presOf" srcId="{2A92E817-3503-4479-A7D3-084363E48383}" destId="{01B2F871-8E07-45AC-8C5C-6158FD254A70}" srcOrd="0" destOrd="0" presId="urn:microsoft.com/office/officeart/2005/8/layout/hProcess9"/>
    <dgm:cxn modelId="{A46DE832-A760-459C-A617-35505B32557B}" type="presOf" srcId="{8F7C5E61-F46C-417F-BB99-1106D7DD7F5D}" destId="{3B69604E-19B7-45E8-81A2-A67C55D639DB}" srcOrd="0" destOrd="0" presId="urn:microsoft.com/office/officeart/2005/8/layout/hProcess9"/>
    <dgm:cxn modelId="{884A987C-A492-4FF4-9D71-44AEA29A7C73}" type="presOf" srcId="{558C0698-141B-4A7B-AA31-5E9D301EE6B1}" destId="{FDD31FD3-B41D-4E20-BB72-63E2751602E1}" srcOrd="0" destOrd="0" presId="urn:microsoft.com/office/officeart/2005/8/layout/hProcess9"/>
    <dgm:cxn modelId="{FF7BE74D-2763-48D9-AA9B-C83B3A4A39E2}" type="presOf" srcId="{A22ACA8B-735D-4F8B-8E0E-E66F08B0F072}" destId="{1244DA6D-FC04-48B0-B8E8-E173C2A4EA3D}" srcOrd="0" destOrd="0" presId="urn:microsoft.com/office/officeart/2005/8/layout/hProcess9"/>
    <dgm:cxn modelId="{6D805BC7-EE27-4CBB-B7C5-0124351020F2}" srcId="{A22ACA8B-735D-4F8B-8E0E-E66F08B0F072}" destId="{8F7C5E61-F46C-417F-BB99-1106D7DD7F5D}" srcOrd="3" destOrd="0" parTransId="{D80A3C5C-D94A-408B-B303-67AACBFECFB4}" sibTransId="{D404848F-45DF-415F-BEA0-0647ED36991B}"/>
    <dgm:cxn modelId="{EAFF6E46-A1C1-421A-9B1C-E6BA5A97F873}" type="presOf" srcId="{C578B9F0-346A-4DB2-8DD2-607132A0B0B5}" destId="{72928648-69AD-44D8-9C20-E36E284C59C4}" srcOrd="0" destOrd="0" presId="urn:microsoft.com/office/officeart/2005/8/layout/hProcess9"/>
    <dgm:cxn modelId="{64253F5C-7330-461A-92A4-7937B922BE36}" srcId="{A22ACA8B-735D-4F8B-8E0E-E66F08B0F072}" destId="{98A09DA6-3072-4BF7-A24C-FD5EA37D3978}" srcOrd="1" destOrd="0" parTransId="{7BDFBDE5-9F8F-4C25-A9C1-32C24E07B877}" sibTransId="{2A452783-3FFC-4421-80AB-79C59D6EF27B}"/>
    <dgm:cxn modelId="{4F858196-9767-4646-97EC-D9FC3106A063}" type="presParOf" srcId="{1244DA6D-FC04-48B0-B8E8-E173C2A4EA3D}" destId="{9F12779C-0F1B-46C2-A757-35FBC6AE2022}" srcOrd="0" destOrd="0" presId="urn:microsoft.com/office/officeart/2005/8/layout/hProcess9"/>
    <dgm:cxn modelId="{96C96541-74C0-4B64-BC7A-F77D4999F9BB}" type="presParOf" srcId="{1244DA6D-FC04-48B0-B8E8-E173C2A4EA3D}" destId="{EC6310CA-D062-4467-919E-C416EE1200AA}" srcOrd="1" destOrd="0" presId="urn:microsoft.com/office/officeart/2005/8/layout/hProcess9"/>
    <dgm:cxn modelId="{A2299590-7F6A-4EBD-963A-A456DAD47E61}" type="presParOf" srcId="{EC6310CA-D062-4467-919E-C416EE1200AA}" destId="{01B2F871-8E07-45AC-8C5C-6158FD254A70}" srcOrd="0" destOrd="0" presId="urn:microsoft.com/office/officeart/2005/8/layout/hProcess9"/>
    <dgm:cxn modelId="{31699FB2-CC7E-4974-901B-3672D04D7415}" type="presParOf" srcId="{EC6310CA-D062-4467-919E-C416EE1200AA}" destId="{9A994FBF-9219-4A96-9A82-2AEE37F76665}" srcOrd="1" destOrd="0" presId="urn:microsoft.com/office/officeart/2005/8/layout/hProcess9"/>
    <dgm:cxn modelId="{3AD775E4-C861-4F4B-AA68-627CB96394DB}" type="presParOf" srcId="{EC6310CA-D062-4467-919E-C416EE1200AA}" destId="{E1CF911A-BF31-4EB2-8FF6-A75A44849D51}" srcOrd="2" destOrd="0" presId="urn:microsoft.com/office/officeart/2005/8/layout/hProcess9"/>
    <dgm:cxn modelId="{1E03EF71-5F51-44A4-9D75-A25EF469A63C}" type="presParOf" srcId="{EC6310CA-D062-4467-919E-C416EE1200AA}" destId="{1AED1135-4205-4BFE-90CA-1ABB253D1C3E}" srcOrd="3" destOrd="0" presId="urn:microsoft.com/office/officeart/2005/8/layout/hProcess9"/>
    <dgm:cxn modelId="{A7B8E776-7BDD-44EF-8F29-B2BB67AF731D}" type="presParOf" srcId="{EC6310CA-D062-4467-919E-C416EE1200AA}" destId="{72928648-69AD-44D8-9C20-E36E284C59C4}" srcOrd="4" destOrd="0" presId="urn:microsoft.com/office/officeart/2005/8/layout/hProcess9"/>
    <dgm:cxn modelId="{0ADEBE63-A605-4241-A2A1-297FF04EEA94}" type="presParOf" srcId="{EC6310CA-D062-4467-919E-C416EE1200AA}" destId="{26E6372E-8353-4CB6-A8DF-43A1DD42619C}" srcOrd="5" destOrd="0" presId="urn:microsoft.com/office/officeart/2005/8/layout/hProcess9"/>
    <dgm:cxn modelId="{B88FF831-C737-468A-873D-312D4098E4BE}" type="presParOf" srcId="{EC6310CA-D062-4467-919E-C416EE1200AA}" destId="{3B69604E-19B7-45E8-81A2-A67C55D639DB}" srcOrd="6" destOrd="0" presId="urn:microsoft.com/office/officeart/2005/8/layout/hProcess9"/>
    <dgm:cxn modelId="{63912EFD-7AC2-4A69-96A3-CF0ED4F925A5}" type="presParOf" srcId="{EC6310CA-D062-4467-919E-C416EE1200AA}" destId="{7561B5CB-5A14-4CE8-9F85-876C3BB2D192}" srcOrd="7" destOrd="0" presId="urn:microsoft.com/office/officeart/2005/8/layout/hProcess9"/>
    <dgm:cxn modelId="{141A78BC-C7FD-46EC-A79D-0A8AD7596984}" type="presParOf" srcId="{EC6310CA-D062-4467-919E-C416EE1200AA}" destId="{FDD31FD3-B41D-4E20-BB72-63E2751602E1}" srcOrd="8" destOrd="0" presId="urn:microsoft.com/office/officeart/2005/8/layout/hProcess9"/>
    <dgm:cxn modelId="{9A5D6DC3-BBF3-4D0B-A68C-3E790743703C}" type="presParOf" srcId="{EC6310CA-D062-4467-919E-C416EE1200AA}" destId="{A401C667-BF4A-4B55-A44E-684B24551723}" srcOrd="9" destOrd="0" presId="urn:microsoft.com/office/officeart/2005/8/layout/hProcess9"/>
    <dgm:cxn modelId="{D63DCE9B-C163-4290-944A-4C4F48D9F2B8}" type="presParOf" srcId="{EC6310CA-D062-4467-919E-C416EE1200AA}" destId="{EBD7A867-E84E-4B68-A96A-58C0550E1CE4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689EF6-BF43-4496-A674-52A04E2F5BC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14C11659-2055-4E40-B216-440676953CCD}">
      <dgm:prSet phldrT="[Текст]"/>
      <dgm:spPr/>
      <dgm:t>
        <a:bodyPr/>
        <a:lstStyle/>
        <a:p>
          <a:r>
            <a:rPr lang="ru-RU" dirty="0" smtClean="0"/>
            <a:t>Возможность проанализировать свои методические компетенции</a:t>
          </a:r>
          <a:endParaRPr lang="ru-RU" dirty="0"/>
        </a:p>
      </dgm:t>
    </dgm:pt>
    <dgm:pt modelId="{05258623-32AF-4B86-8657-056789C57CB3}" type="parTrans" cxnId="{5F625E06-FB93-48EF-B358-5FB91B1D1224}">
      <dgm:prSet/>
      <dgm:spPr/>
      <dgm:t>
        <a:bodyPr/>
        <a:lstStyle/>
        <a:p>
          <a:endParaRPr lang="ru-RU"/>
        </a:p>
      </dgm:t>
    </dgm:pt>
    <dgm:pt modelId="{2F7C8A83-16FA-4342-AE08-4E328D5343C6}" type="sibTrans" cxnId="{5F625E06-FB93-48EF-B358-5FB91B1D1224}">
      <dgm:prSet/>
      <dgm:spPr/>
      <dgm:t>
        <a:bodyPr/>
        <a:lstStyle/>
        <a:p>
          <a:endParaRPr lang="ru-RU"/>
        </a:p>
      </dgm:t>
    </dgm:pt>
    <dgm:pt modelId="{095529E2-9780-4F51-8330-CC374EFA49B5}">
      <dgm:prSet phldrT="[Текст]"/>
      <dgm:spPr/>
      <dgm:t>
        <a:bodyPr/>
        <a:lstStyle/>
        <a:p>
          <a:r>
            <a:rPr lang="ru-RU" dirty="0" smtClean="0"/>
            <a:t>Возможность выбора направления для участия (планирование, анализ, рефлексия-контроль)</a:t>
          </a:r>
          <a:endParaRPr lang="ru-RU" dirty="0"/>
        </a:p>
      </dgm:t>
    </dgm:pt>
    <dgm:pt modelId="{CA4AB6A9-9D40-4EBE-AFA0-1A24883F33FA}" type="parTrans" cxnId="{D878C9BD-8B7D-4A9A-82F9-E7501BCA5A88}">
      <dgm:prSet/>
      <dgm:spPr/>
      <dgm:t>
        <a:bodyPr/>
        <a:lstStyle/>
        <a:p>
          <a:endParaRPr lang="ru-RU"/>
        </a:p>
      </dgm:t>
    </dgm:pt>
    <dgm:pt modelId="{2DF21CF0-5A2E-43BB-87B2-B06318EB7FE3}" type="sibTrans" cxnId="{D878C9BD-8B7D-4A9A-82F9-E7501BCA5A88}">
      <dgm:prSet/>
      <dgm:spPr/>
      <dgm:t>
        <a:bodyPr/>
        <a:lstStyle/>
        <a:p>
          <a:endParaRPr lang="ru-RU"/>
        </a:p>
      </dgm:t>
    </dgm:pt>
    <dgm:pt modelId="{2EBD7122-6297-4A7C-8595-CBB84F631008}">
      <dgm:prSet phldrT="[Текст]"/>
      <dgm:spPr/>
      <dgm:t>
        <a:bodyPr/>
        <a:lstStyle/>
        <a:p>
          <a:r>
            <a:rPr lang="ru-RU" dirty="0" smtClean="0"/>
            <a:t>Возможность выбора мастера для участия в мастер - классах</a:t>
          </a:r>
          <a:endParaRPr lang="ru-RU" dirty="0"/>
        </a:p>
      </dgm:t>
    </dgm:pt>
    <dgm:pt modelId="{7B48A644-A2EC-497E-BCF4-C78902A47E62}" type="parTrans" cxnId="{6F7DF5C1-A9CA-444F-9494-D643B0DD4DC5}">
      <dgm:prSet/>
      <dgm:spPr/>
      <dgm:t>
        <a:bodyPr/>
        <a:lstStyle/>
        <a:p>
          <a:endParaRPr lang="ru-RU"/>
        </a:p>
      </dgm:t>
    </dgm:pt>
    <dgm:pt modelId="{0C1FD8C1-3EA9-4EE3-A6F0-EBAA43CCCC61}" type="sibTrans" cxnId="{6F7DF5C1-A9CA-444F-9494-D643B0DD4DC5}">
      <dgm:prSet/>
      <dgm:spPr/>
      <dgm:t>
        <a:bodyPr/>
        <a:lstStyle/>
        <a:p>
          <a:endParaRPr lang="ru-RU"/>
        </a:p>
      </dgm:t>
    </dgm:pt>
    <dgm:pt modelId="{605F40BF-63C2-406D-B270-859AA82360FE}">
      <dgm:prSet/>
      <dgm:spPr/>
      <dgm:t>
        <a:bodyPr/>
        <a:lstStyle/>
        <a:p>
          <a:r>
            <a:rPr lang="ru-RU" dirty="0" smtClean="0"/>
            <a:t>Выбор предложенных инструментов для дальнейшего использования</a:t>
          </a:r>
          <a:endParaRPr lang="ru-RU" dirty="0"/>
        </a:p>
      </dgm:t>
    </dgm:pt>
    <dgm:pt modelId="{839DC98E-B05C-4434-8825-B8764D974B91}" type="parTrans" cxnId="{6E11248A-0C04-4B64-84FF-7A5D6ED92542}">
      <dgm:prSet/>
      <dgm:spPr/>
      <dgm:t>
        <a:bodyPr/>
        <a:lstStyle/>
        <a:p>
          <a:endParaRPr lang="ru-RU"/>
        </a:p>
      </dgm:t>
    </dgm:pt>
    <dgm:pt modelId="{6FD51277-25CF-4B8D-8B48-C9F0B36A62BB}" type="sibTrans" cxnId="{6E11248A-0C04-4B64-84FF-7A5D6ED92542}">
      <dgm:prSet/>
      <dgm:spPr/>
      <dgm:t>
        <a:bodyPr/>
        <a:lstStyle/>
        <a:p>
          <a:endParaRPr lang="ru-RU"/>
        </a:p>
      </dgm:t>
    </dgm:pt>
    <dgm:pt modelId="{F7112729-0077-4D5F-83F9-0B017D84DD85}">
      <dgm:prSet/>
      <dgm:spPr/>
      <dgm:t>
        <a:bodyPr/>
        <a:lstStyle/>
        <a:p>
          <a:r>
            <a:rPr lang="ru-RU" dirty="0" smtClean="0"/>
            <a:t>Выбор мастера, </a:t>
          </a:r>
          <a:r>
            <a:rPr lang="ru-RU" dirty="0" err="1" smtClean="0"/>
            <a:t>тьютора</a:t>
          </a:r>
          <a:r>
            <a:rPr lang="ru-RU" dirty="0" smtClean="0"/>
            <a:t>, кто может помочь в выстраивании методической работы         в ДОУ</a:t>
          </a:r>
          <a:endParaRPr lang="ru-RU" dirty="0"/>
        </a:p>
      </dgm:t>
    </dgm:pt>
    <dgm:pt modelId="{5197BD50-24CB-4B29-AD73-789163F78B52}" type="parTrans" cxnId="{7F1B8D03-0609-4B24-8E46-19099DA096F5}">
      <dgm:prSet/>
      <dgm:spPr/>
      <dgm:t>
        <a:bodyPr/>
        <a:lstStyle/>
        <a:p>
          <a:endParaRPr lang="ru-RU"/>
        </a:p>
      </dgm:t>
    </dgm:pt>
    <dgm:pt modelId="{8A327B33-72B0-4678-9772-86497990860C}" type="sibTrans" cxnId="{7F1B8D03-0609-4B24-8E46-19099DA096F5}">
      <dgm:prSet/>
      <dgm:spPr/>
      <dgm:t>
        <a:bodyPr/>
        <a:lstStyle/>
        <a:p>
          <a:endParaRPr lang="ru-RU"/>
        </a:p>
      </dgm:t>
    </dgm:pt>
    <dgm:pt modelId="{6213F19F-507F-4E1A-84CF-584AB90F9B16}" type="pres">
      <dgm:prSet presAssocID="{BA689EF6-BF43-4496-A674-52A04E2F5BCE}" presName="CompostProcess" presStyleCnt="0">
        <dgm:presLayoutVars>
          <dgm:dir/>
          <dgm:resizeHandles val="exact"/>
        </dgm:presLayoutVars>
      </dgm:prSet>
      <dgm:spPr/>
    </dgm:pt>
    <dgm:pt modelId="{AE8057D6-A1C4-494F-90CC-5D3269224A4B}" type="pres">
      <dgm:prSet presAssocID="{BA689EF6-BF43-4496-A674-52A04E2F5BCE}" presName="arrow" presStyleLbl="bgShp" presStyleIdx="0" presStyleCnt="1" custScaleX="117647"/>
      <dgm:spPr/>
    </dgm:pt>
    <dgm:pt modelId="{AB06248F-36F4-4382-8DDB-6C428A8E94AF}" type="pres">
      <dgm:prSet presAssocID="{BA689EF6-BF43-4496-A674-52A04E2F5BCE}" presName="linearProcess" presStyleCnt="0"/>
      <dgm:spPr/>
    </dgm:pt>
    <dgm:pt modelId="{2295F1F3-C499-4931-8044-1635A8ABD6EE}" type="pres">
      <dgm:prSet presAssocID="{14C11659-2055-4E40-B216-440676953CCD}" presName="textNode" presStyleLbl="node1" presStyleIdx="0" presStyleCnt="5">
        <dgm:presLayoutVars>
          <dgm:bulletEnabled val="1"/>
        </dgm:presLayoutVars>
      </dgm:prSet>
      <dgm:spPr/>
    </dgm:pt>
    <dgm:pt modelId="{0A3D4220-D928-46B2-B924-2BF79C7A4816}" type="pres">
      <dgm:prSet presAssocID="{2F7C8A83-16FA-4342-AE08-4E328D5343C6}" presName="sibTrans" presStyleCnt="0"/>
      <dgm:spPr/>
    </dgm:pt>
    <dgm:pt modelId="{8528294D-4CB1-4DDD-8B0F-EB61014CBBD8}" type="pres">
      <dgm:prSet presAssocID="{095529E2-9780-4F51-8330-CC374EFA49B5}" presName="textNode" presStyleLbl="node1" presStyleIdx="1" presStyleCnt="5">
        <dgm:presLayoutVars>
          <dgm:bulletEnabled val="1"/>
        </dgm:presLayoutVars>
      </dgm:prSet>
      <dgm:spPr/>
    </dgm:pt>
    <dgm:pt modelId="{E5B9EE45-14A1-41DD-A640-32E6923E54B9}" type="pres">
      <dgm:prSet presAssocID="{2DF21CF0-5A2E-43BB-87B2-B06318EB7FE3}" presName="sibTrans" presStyleCnt="0"/>
      <dgm:spPr/>
    </dgm:pt>
    <dgm:pt modelId="{16DB6E29-17B3-4B41-8C4D-2CA7F630EB7C}" type="pres">
      <dgm:prSet presAssocID="{2EBD7122-6297-4A7C-8595-CBB84F631008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C3FA57-2C6B-4826-8DC7-DD26A788FA89}" type="pres">
      <dgm:prSet presAssocID="{0C1FD8C1-3EA9-4EE3-A6F0-EBAA43CCCC61}" presName="sibTrans" presStyleCnt="0"/>
      <dgm:spPr/>
    </dgm:pt>
    <dgm:pt modelId="{621321E3-1266-4896-BE99-1B3759865D4F}" type="pres">
      <dgm:prSet presAssocID="{605F40BF-63C2-406D-B270-859AA82360F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ABCBC8-66A0-47E4-AB96-7B2C2CD58A8F}" type="pres">
      <dgm:prSet presAssocID="{6FD51277-25CF-4B8D-8B48-C9F0B36A62BB}" presName="sibTrans" presStyleCnt="0"/>
      <dgm:spPr/>
    </dgm:pt>
    <dgm:pt modelId="{BEA3644D-428D-4D1E-B84C-76D95F2A06C0}" type="pres">
      <dgm:prSet presAssocID="{F7112729-0077-4D5F-83F9-0B017D84DD85}" presName="textNode" presStyleLbl="node1" presStyleIdx="4" presStyleCnt="5" custLinFactNeighborX="4576" custLinFactNeighborY="-35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78C9BD-8B7D-4A9A-82F9-E7501BCA5A88}" srcId="{BA689EF6-BF43-4496-A674-52A04E2F5BCE}" destId="{095529E2-9780-4F51-8330-CC374EFA49B5}" srcOrd="1" destOrd="0" parTransId="{CA4AB6A9-9D40-4EBE-AFA0-1A24883F33FA}" sibTransId="{2DF21CF0-5A2E-43BB-87B2-B06318EB7FE3}"/>
    <dgm:cxn modelId="{35EF5499-F82E-42FE-AC2C-BF8E855F8427}" type="presOf" srcId="{095529E2-9780-4F51-8330-CC374EFA49B5}" destId="{8528294D-4CB1-4DDD-8B0F-EB61014CBBD8}" srcOrd="0" destOrd="0" presId="urn:microsoft.com/office/officeart/2005/8/layout/hProcess9"/>
    <dgm:cxn modelId="{6F7DF5C1-A9CA-444F-9494-D643B0DD4DC5}" srcId="{BA689EF6-BF43-4496-A674-52A04E2F5BCE}" destId="{2EBD7122-6297-4A7C-8595-CBB84F631008}" srcOrd="2" destOrd="0" parTransId="{7B48A644-A2EC-497E-BCF4-C78902A47E62}" sibTransId="{0C1FD8C1-3EA9-4EE3-A6F0-EBAA43CCCC61}"/>
    <dgm:cxn modelId="{5F625E06-FB93-48EF-B358-5FB91B1D1224}" srcId="{BA689EF6-BF43-4496-A674-52A04E2F5BCE}" destId="{14C11659-2055-4E40-B216-440676953CCD}" srcOrd="0" destOrd="0" parTransId="{05258623-32AF-4B86-8657-056789C57CB3}" sibTransId="{2F7C8A83-16FA-4342-AE08-4E328D5343C6}"/>
    <dgm:cxn modelId="{7F1B8D03-0609-4B24-8E46-19099DA096F5}" srcId="{BA689EF6-BF43-4496-A674-52A04E2F5BCE}" destId="{F7112729-0077-4D5F-83F9-0B017D84DD85}" srcOrd="4" destOrd="0" parTransId="{5197BD50-24CB-4B29-AD73-789163F78B52}" sibTransId="{8A327B33-72B0-4678-9772-86497990860C}"/>
    <dgm:cxn modelId="{C7189534-54BF-4F93-86CE-826B23AB0851}" type="presOf" srcId="{F7112729-0077-4D5F-83F9-0B017D84DD85}" destId="{BEA3644D-428D-4D1E-B84C-76D95F2A06C0}" srcOrd="0" destOrd="0" presId="urn:microsoft.com/office/officeart/2005/8/layout/hProcess9"/>
    <dgm:cxn modelId="{0DDB6184-C064-4275-927F-348A382D4F26}" type="presOf" srcId="{BA689EF6-BF43-4496-A674-52A04E2F5BCE}" destId="{6213F19F-507F-4E1A-84CF-584AB90F9B16}" srcOrd="0" destOrd="0" presId="urn:microsoft.com/office/officeart/2005/8/layout/hProcess9"/>
    <dgm:cxn modelId="{6E11248A-0C04-4B64-84FF-7A5D6ED92542}" srcId="{BA689EF6-BF43-4496-A674-52A04E2F5BCE}" destId="{605F40BF-63C2-406D-B270-859AA82360FE}" srcOrd="3" destOrd="0" parTransId="{839DC98E-B05C-4434-8825-B8764D974B91}" sibTransId="{6FD51277-25CF-4B8D-8B48-C9F0B36A62BB}"/>
    <dgm:cxn modelId="{C22E81EC-CF53-465E-874C-866DEA1361AD}" type="presOf" srcId="{14C11659-2055-4E40-B216-440676953CCD}" destId="{2295F1F3-C499-4931-8044-1635A8ABD6EE}" srcOrd="0" destOrd="0" presId="urn:microsoft.com/office/officeart/2005/8/layout/hProcess9"/>
    <dgm:cxn modelId="{3310E28C-7634-408E-A35A-8AA42663A76A}" type="presOf" srcId="{2EBD7122-6297-4A7C-8595-CBB84F631008}" destId="{16DB6E29-17B3-4B41-8C4D-2CA7F630EB7C}" srcOrd="0" destOrd="0" presId="urn:microsoft.com/office/officeart/2005/8/layout/hProcess9"/>
    <dgm:cxn modelId="{ABD0B115-B2B6-47B9-9028-6C68C4CA01BD}" type="presOf" srcId="{605F40BF-63C2-406D-B270-859AA82360FE}" destId="{621321E3-1266-4896-BE99-1B3759865D4F}" srcOrd="0" destOrd="0" presId="urn:microsoft.com/office/officeart/2005/8/layout/hProcess9"/>
    <dgm:cxn modelId="{6228CFDB-3B3F-4D3C-A913-7D848B0C8EE5}" type="presParOf" srcId="{6213F19F-507F-4E1A-84CF-584AB90F9B16}" destId="{AE8057D6-A1C4-494F-90CC-5D3269224A4B}" srcOrd="0" destOrd="0" presId="urn:microsoft.com/office/officeart/2005/8/layout/hProcess9"/>
    <dgm:cxn modelId="{28011ED9-96A7-4CB6-86BC-C83E6F9C6198}" type="presParOf" srcId="{6213F19F-507F-4E1A-84CF-584AB90F9B16}" destId="{AB06248F-36F4-4382-8DDB-6C428A8E94AF}" srcOrd="1" destOrd="0" presId="urn:microsoft.com/office/officeart/2005/8/layout/hProcess9"/>
    <dgm:cxn modelId="{FD801763-C96C-436A-A336-00F30A221473}" type="presParOf" srcId="{AB06248F-36F4-4382-8DDB-6C428A8E94AF}" destId="{2295F1F3-C499-4931-8044-1635A8ABD6EE}" srcOrd="0" destOrd="0" presId="urn:microsoft.com/office/officeart/2005/8/layout/hProcess9"/>
    <dgm:cxn modelId="{7205B731-6A58-4552-A700-F18249EBB81D}" type="presParOf" srcId="{AB06248F-36F4-4382-8DDB-6C428A8E94AF}" destId="{0A3D4220-D928-46B2-B924-2BF79C7A4816}" srcOrd="1" destOrd="0" presId="urn:microsoft.com/office/officeart/2005/8/layout/hProcess9"/>
    <dgm:cxn modelId="{D9E16BFC-4EEE-4D6F-9E3D-62655483FC1F}" type="presParOf" srcId="{AB06248F-36F4-4382-8DDB-6C428A8E94AF}" destId="{8528294D-4CB1-4DDD-8B0F-EB61014CBBD8}" srcOrd="2" destOrd="0" presId="urn:microsoft.com/office/officeart/2005/8/layout/hProcess9"/>
    <dgm:cxn modelId="{6C21C990-03A1-421D-8ACE-D0BA16034B94}" type="presParOf" srcId="{AB06248F-36F4-4382-8DDB-6C428A8E94AF}" destId="{E5B9EE45-14A1-41DD-A640-32E6923E54B9}" srcOrd="3" destOrd="0" presId="urn:microsoft.com/office/officeart/2005/8/layout/hProcess9"/>
    <dgm:cxn modelId="{04186E3A-3D2E-4C41-B1E8-E31AEA2CCA52}" type="presParOf" srcId="{AB06248F-36F4-4382-8DDB-6C428A8E94AF}" destId="{16DB6E29-17B3-4B41-8C4D-2CA7F630EB7C}" srcOrd="4" destOrd="0" presId="urn:microsoft.com/office/officeart/2005/8/layout/hProcess9"/>
    <dgm:cxn modelId="{D0024919-2730-4E7A-A077-33C0FD16731A}" type="presParOf" srcId="{AB06248F-36F4-4382-8DDB-6C428A8E94AF}" destId="{EEC3FA57-2C6B-4826-8DC7-DD26A788FA89}" srcOrd="5" destOrd="0" presId="urn:microsoft.com/office/officeart/2005/8/layout/hProcess9"/>
    <dgm:cxn modelId="{A98C4F70-8771-41A0-A93F-FC22CF513F79}" type="presParOf" srcId="{AB06248F-36F4-4382-8DDB-6C428A8E94AF}" destId="{621321E3-1266-4896-BE99-1B3759865D4F}" srcOrd="6" destOrd="0" presId="urn:microsoft.com/office/officeart/2005/8/layout/hProcess9"/>
    <dgm:cxn modelId="{17BE2498-1598-4434-9E42-AEA3FAF61082}" type="presParOf" srcId="{AB06248F-36F4-4382-8DDB-6C428A8E94AF}" destId="{D4ABCBC8-66A0-47E4-AB96-7B2C2CD58A8F}" srcOrd="7" destOrd="0" presId="urn:microsoft.com/office/officeart/2005/8/layout/hProcess9"/>
    <dgm:cxn modelId="{788FF5F4-FC32-434A-A0AB-9BE0F203909A}" type="presParOf" srcId="{AB06248F-36F4-4382-8DDB-6C428A8E94AF}" destId="{BEA3644D-428D-4D1E-B84C-76D95F2A06C0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F1A889-C72E-4FBC-8D86-EF618AD3B03C}">
      <dsp:nvSpPr>
        <dsp:cNvPr id="0" name=""/>
        <dsp:cNvSpPr/>
      </dsp:nvSpPr>
      <dsp:spPr>
        <a:xfrm>
          <a:off x="2" y="0"/>
          <a:ext cx="10515594" cy="203454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34268F-2CFC-4EF2-9C9D-83E2DE91C27B}">
      <dsp:nvSpPr>
        <dsp:cNvPr id="0" name=""/>
        <dsp:cNvSpPr/>
      </dsp:nvSpPr>
      <dsp:spPr>
        <a:xfrm>
          <a:off x="5134" y="610363"/>
          <a:ext cx="2499252" cy="8138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2 дня</a:t>
          </a:r>
          <a:endParaRPr lang="ru-RU" sz="1700" kern="1200" dirty="0"/>
        </a:p>
      </dsp:txBody>
      <dsp:txXfrm>
        <a:off x="44861" y="650090"/>
        <a:ext cx="2419798" cy="734364"/>
      </dsp:txXfrm>
    </dsp:sp>
    <dsp:sp modelId="{0208B302-41D4-4FF5-85E8-95D3FE4D5D9D}">
      <dsp:nvSpPr>
        <dsp:cNvPr id="0" name=""/>
        <dsp:cNvSpPr/>
      </dsp:nvSpPr>
      <dsp:spPr>
        <a:xfrm>
          <a:off x="2673827" y="610363"/>
          <a:ext cx="2499252" cy="8138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300 бегунов</a:t>
          </a:r>
          <a:endParaRPr lang="ru-RU" sz="1700" kern="1200" dirty="0"/>
        </a:p>
      </dsp:txBody>
      <dsp:txXfrm>
        <a:off x="2713554" y="650090"/>
        <a:ext cx="2419798" cy="734364"/>
      </dsp:txXfrm>
    </dsp:sp>
    <dsp:sp modelId="{C6C9285D-0D8F-414F-8908-A27A0DE80C9E}">
      <dsp:nvSpPr>
        <dsp:cNvPr id="0" name=""/>
        <dsp:cNvSpPr/>
      </dsp:nvSpPr>
      <dsp:spPr>
        <a:xfrm>
          <a:off x="5342520" y="610363"/>
          <a:ext cx="2499252" cy="8138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23 территории</a:t>
          </a:r>
          <a:endParaRPr lang="ru-RU" sz="1700" kern="1200" dirty="0"/>
        </a:p>
      </dsp:txBody>
      <dsp:txXfrm>
        <a:off x="5382247" y="650090"/>
        <a:ext cx="2419798" cy="734364"/>
      </dsp:txXfrm>
    </dsp:sp>
    <dsp:sp modelId="{5FCEE476-D0A9-43D2-9E43-655860579C35}">
      <dsp:nvSpPr>
        <dsp:cNvPr id="0" name=""/>
        <dsp:cNvSpPr/>
      </dsp:nvSpPr>
      <dsp:spPr>
        <a:xfrm>
          <a:off x="8011213" y="610363"/>
          <a:ext cx="2499252" cy="8138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Пермский край, </a:t>
          </a:r>
          <a:r>
            <a:rPr lang="ru-RU" sz="1700" kern="1200" dirty="0" err="1" smtClean="0"/>
            <a:t>г.Екатеринбург</a:t>
          </a:r>
          <a:r>
            <a:rPr lang="ru-RU" sz="1700" kern="1200" dirty="0" smtClean="0"/>
            <a:t>, </a:t>
          </a:r>
          <a:r>
            <a:rPr lang="ru-RU" sz="1700" kern="1200" dirty="0" err="1" smtClean="0"/>
            <a:t>г.Химки</a:t>
          </a:r>
          <a:endParaRPr lang="ru-RU" sz="1700" kern="1200" dirty="0"/>
        </a:p>
      </dsp:txBody>
      <dsp:txXfrm>
        <a:off x="8050940" y="650090"/>
        <a:ext cx="2419798" cy="7343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2779C-0F1B-46C2-A757-35FBC6AE2022}">
      <dsp:nvSpPr>
        <dsp:cNvPr id="0" name=""/>
        <dsp:cNvSpPr/>
      </dsp:nvSpPr>
      <dsp:spPr>
        <a:xfrm>
          <a:off x="0" y="0"/>
          <a:ext cx="10515594" cy="203486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B2F871-8E07-45AC-8C5C-6158FD254A70}">
      <dsp:nvSpPr>
        <dsp:cNvPr id="0" name=""/>
        <dsp:cNvSpPr/>
      </dsp:nvSpPr>
      <dsp:spPr>
        <a:xfrm>
          <a:off x="1379" y="610458"/>
          <a:ext cx="1661001" cy="8139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 месяца подготовки</a:t>
          </a:r>
          <a:endParaRPr lang="ru-RU" sz="1400" kern="1200" dirty="0"/>
        </a:p>
      </dsp:txBody>
      <dsp:txXfrm>
        <a:off x="41112" y="650191"/>
        <a:ext cx="1581535" cy="734478"/>
      </dsp:txXfrm>
    </dsp:sp>
    <dsp:sp modelId="{E1CF911A-BF31-4EB2-8FF6-A75A44849D51}">
      <dsp:nvSpPr>
        <dsp:cNvPr id="0" name=""/>
        <dsp:cNvSpPr/>
      </dsp:nvSpPr>
      <dsp:spPr>
        <a:xfrm>
          <a:off x="1771747" y="610458"/>
          <a:ext cx="1661001" cy="8139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Разработанный </a:t>
          </a:r>
          <a:r>
            <a:rPr lang="ru-RU" sz="1400" kern="1200" dirty="0" err="1" smtClean="0"/>
            <a:t>брендбук</a:t>
          </a:r>
          <a:r>
            <a:rPr lang="ru-RU" sz="1400" kern="1200" dirty="0" smtClean="0"/>
            <a:t> мероприятия</a:t>
          </a:r>
          <a:endParaRPr lang="ru-RU" sz="1400" kern="1200" dirty="0"/>
        </a:p>
      </dsp:txBody>
      <dsp:txXfrm>
        <a:off x="1811480" y="650191"/>
        <a:ext cx="1581535" cy="734478"/>
      </dsp:txXfrm>
    </dsp:sp>
    <dsp:sp modelId="{72928648-69AD-44D8-9C20-E36E284C59C4}">
      <dsp:nvSpPr>
        <dsp:cNvPr id="0" name=""/>
        <dsp:cNvSpPr/>
      </dsp:nvSpPr>
      <dsp:spPr>
        <a:xfrm>
          <a:off x="3542115" y="610458"/>
          <a:ext cx="1661001" cy="8139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 мотивационных ролика</a:t>
          </a:r>
          <a:endParaRPr lang="ru-RU" sz="1400" kern="1200" dirty="0"/>
        </a:p>
      </dsp:txBody>
      <dsp:txXfrm>
        <a:off x="3581848" y="650191"/>
        <a:ext cx="1581535" cy="734478"/>
      </dsp:txXfrm>
    </dsp:sp>
    <dsp:sp modelId="{3B69604E-19B7-45E8-81A2-A67C55D639DB}">
      <dsp:nvSpPr>
        <dsp:cNvPr id="0" name=""/>
        <dsp:cNvSpPr/>
      </dsp:nvSpPr>
      <dsp:spPr>
        <a:xfrm>
          <a:off x="5312483" y="610458"/>
          <a:ext cx="1661001" cy="8139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3 ролика разминки</a:t>
          </a:r>
          <a:endParaRPr lang="ru-RU" sz="1400" kern="1200" dirty="0"/>
        </a:p>
      </dsp:txBody>
      <dsp:txXfrm>
        <a:off x="5352216" y="650191"/>
        <a:ext cx="1581535" cy="734478"/>
      </dsp:txXfrm>
    </dsp:sp>
    <dsp:sp modelId="{FDD31FD3-B41D-4E20-BB72-63E2751602E1}">
      <dsp:nvSpPr>
        <dsp:cNvPr id="0" name=""/>
        <dsp:cNvSpPr/>
      </dsp:nvSpPr>
      <dsp:spPr>
        <a:xfrm>
          <a:off x="7082850" y="610458"/>
          <a:ext cx="1661001" cy="8139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64 репетиции со спикерами и мастерами</a:t>
          </a:r>
          <a:endParaRPr lang="ru-RU" sz="1400" kern="1200" dirty="0"/>
        </a:p>
      </dsp:txBody>
      <dsp:txXfrm>
        <a:off x="7122583" y="650191"/>
        <a:ext cx="1581535" cy="734478"/>
      </dsp:txXfrm>
    </dsp:sp>
    <dsp:sp modelId="{EBD7A867-E84E-4B68-A96A-58C0550E1CE4}">
      <dsp:nvSpPr>
        <dsp:cNvPr id="0" name=""/>
        <dsp:cNvSpPr/>
      </dsp:nvSpPr>
      <dsp:spPr>
        <a:xfrm>
          <a:off x="8853218" y="610458"/>
          <a:ext cx="1661001" cy="8139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24 мастер-класса</a:t>
          </a:r>
          <a:endParaRPr lang="ru-RU" sz="1400" kern="1200" dirty="0"/>
        </a:p>
      </dsp:txBody>
      <dsp:txXfrm>
        <a:off x="8892951" y="650191"/>
        <a:ext cx="1581535" cy="7344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8057D6-A1C4-494F-90CC-5D3269224A4B}">
      <dsp:nvSpPr>
        <dsp:cNvPr id="0" name=""/>
        <dsp:cNvSpPr/>
      </dsp:nvSpPr>
      <dsp:spPr>
        <a:xfrm>
          <a:off x="2" y="0"/>
          <a:ext cx="10442257" cy="269967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95F1F3-C499-4931-8044-1635A8ABD6EE}">
      <dsp:nvSpPr>
        <dsp:cNvPr id="0" name=""/>
        <dsp:cNvSpPr/>
      </dsp:nvSpPr>
      <dsp:spPr>
        <a:xfrm>
          <a:off x="4588" y="809902"/>
          <a:ext cx="2006362" cy="1079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Возможность проанализировать свои методические компетенции</a:t>
          </a:r>
          <a:endParaRPr lang="ru-RU" sz="1200" kern="1200" dirty="0"/>
        </a:p>
      </dsp:txBody>
      <dsp:txXfrm>
        <a:off x="57303" y="862617"/>
        <a:ext cx="1900932" cy="974439"/>
      </dsp:txXfrm>
    </dsp:sp>
    <dsp:sp modelId="{8528294D-4CB1-4DDD-8B0F-EB61014CBBD8}">
      <dsp:nvSpPr>
        <dsp:cNvPr id="0" name=""/>
        <dsp:cNvSpPr/>
      </dsp:nvSpPr>
      <dsp:spPr>
        <a:xfrm>
          <a:off x="2111269" y="809902"/>
          <a:ext cx="2006362" cy="1079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Возможность выбора направления для участия (планирование, анализ, рефлексия-контроль)</a:t>
          </a:r>
          <a:endParaRPr lang="ru-RU" sz="1200" kern="1200" dirty="0"/>
        </a:p>
      </dsp:txBody>
      <dsp:txXfrm>
        <a:off x="2163984" y="862617"/>
        <a:ext cx="1900932" cy="974439"/>
      </dsp:txXfrm>
    </dsp:sp>
    <dsp:sp modelId="{16DB6E29-17B3-4B41-8C4D-2CA7F630EB7C}">
      <dsp:nvSpPr>
        <dsp:cNvPr id="0" name=""/>
        <dsp:cNvSpPr/>
      </dsp:nvSpPr>
      <dsp:spPr>
        <a:xfrm>
          <a:off x="4217950" y="809902"/>
          <a:ext cx="2006362" cy="1079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Возможность выбора мастера для участия в мастер - классах</a:t>
          </a:r>
          <a:endParaRPr lang="ru-RU" sz="1200" kern="1200" dirty="0"/>
        </a:p>
      </dsp:txBody>
      <dsp:txXfrm>
        <a:off x="4270665" y="862617"/>
        <a:ext cx="1900932" cy="974439"/>
      </dsp:txXfrm>
    </dsp:sp>
    <dsp:sp modelId="{621321E3-1266-4896-BE99-1B3759865D4F}">
      <dsp:nvSpPr>
        <dsp:cNvPr id="0" name=""/>
        <dsp:cNvSpPr/>
      </dsp:nvSpPr>
      <dsp:spPr>
        <a:xfrm>
          <a:off x="6324630" y="809902"/>
          <a:ext cx="2006362" cy="1079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Выбор предложенных инструментов для дальнейшего использования</a:t>
          </a:r>
          <a:endParaRPr lang="ru-RU" sz="1200" kern="1200" dirty="0"/>
        </a:p>
      </dsp:txBody>
      <dsp:txXfrm>
        <a:off x="6377345" y="862617"/>
        <a:ext cx="1900932" cy="974439"/>
      </dsp:txXfrm>
    </dsp:sp>
    <dsp:sp modelId="{BEA3644D-428D-4D1E-B84C-76D95F2A06C0}">
      <dsp:nvSpPr>
        <dsp:cNvPr id="0" name=""/>
        <dsp:cNvSpPr/>
      </dsp:nvSpPr>
      <dsp:spPr>
        <a:xfrm>
          <a:off x="8435900" y="771264"/>
          <a:ext cx="2006362" cy="1079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Выбор мастера, </a:t>
          </a:r>
          <a:r>
            <a:rPr lang="ru-RU" sz="1200" kern="1200" dirty="0" err="1" smtClean="0"/>
            <a:t>тьютора</a:t>
          </a:r>
          <a:r>
            <a:rPr lang="ru-RU" sz="1200" kern="1200" dirty="0" smtClean="0"/>
            <a:t>, кто может помочь в выстраивании методической работы         в ДОУ</a:t>
          </a:r>
          <a:endParaRPr lang="ru-RU" sz="1200" kern="1200" dirty="0"/>
        </a:p>
      </dsp:txBody>
      <dsp:txXfrm>
        <a:off x="8488615" y="823979"/>
        <a:ext cx="1900932" cy="9744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53345-5A0B-4ABE-BD0D-498B208FB8CA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B8077-420D-425D-8938-00AD025B1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555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53345-5A0B-4ABE-BD0D-498B208FB8CA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B8077-420D-425D-8938-00AD025B1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170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53345-5A0B-4ABE-BD0D-498B208FB8CA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B8077-420D-425D-8938-00AD025B1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700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53345-5A0B-4ABE-BD0D-498B208FB8CA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B8077-420D-425D-8938-00AD025B1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961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53345-5A0B-4ABE-BD0D-498B208FB8CA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B8077-420D-425D-8938-00AD025B1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602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53345-5A0B-4ABE-BD0D-498B208FB8CA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B8077-420D-425D-8938-00AD025B1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284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53345-5A0B-4ABE-BD0D-498B208FB8CA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B8077-420D-425D-8938-00AD025B1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15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53345-5A0B-4ABE-BD0D-498B208FB8CA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B8077-420D-425D-8938-00AD025B1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420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53345-5A0B-4ABE-BD0D-498B208FB8CA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B8077-420D-425D-8938-00AD025B1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205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53345-5A0B-4ABE-BD0D-498B208FB8CA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B8077-420D-425D-8938-00AD025B1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505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53345-5A0B-4ABE-BD0D-498B208FB8CA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B8077-420D-425D-8938-00AD025B1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429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53345-5A0B-4ABE-BD0D-498B208FB8CA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B8077-420D-425D-8938-00AD025B1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084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hyperlink" Target="mailto:icrso.perm@gmail.com" TargetMode="External"/><Relationship Id="rId4" Type="http://schemas.openxmlformats.org/officeDocument/2006/relationships/hyperlink" Target="mailto:Skachkova-n2011@yandex.r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7.png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3262" cy="7647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595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186" y="365125"/>
            <a:ext cx="1725318" cy="1542422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271234" y="365125"/>
            <a:ext cx="8082566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56" r="18497" b="2506"/>
          <a:stretch/>
        </p:blipFill>
        <p:spPr>
          <a:xfrm>
            <a:off x="838200" y="2058193"/>
            <a:ext cx="4770703" cy="3724421"/>
          </a:xfrm>
        </p:spPr>
      </p:pic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6172200" y="2058193"/>
            <a:ext cx="5181600" cy="3886201"/>
          </a:xfrm>
        </p:spPr>
        <p:txBody>
          <a:bodyPr/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Скачкова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Надежда Валерьевна, заместитель директора МАОУ ДПО «ЦРСО»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г.Перми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89124841519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Skachkova-n2011@yandex.ru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E-mail: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icrso.perm@gmail.com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crsoperm.ru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302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1065" y="365125"/>
            <a:ext cx="10722735" cy="13255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Краевое методическое мероприятие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510093" y="1835751"/>
            <a:ext cx="11006070" cy="48761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Марафона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актуализации миссии методической службы в дошкольном образовании, направленной на качество образования, на необходимость быстро реагировать на изменяющуюся ситуацию, генерировать новые идеи, планировать стратегию развития ОУ, формировать нового типа педагога обладающего педагогическим мышлением и высокой профессиональной культурой, способного на практике реализовать достижения отечественной и мировой педагогических наук.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Марафон – это краевой проект, дающий возможность на практике:</a:t>
            </a: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услышать мнение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представителей науки и практики о правильной стратегии планирования деятельности образовательного учреждения,</a:t>
            </a: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модели в зависимости от целей, задач и подходов, на основе которых она создается: прогнозирование – планирование – организация – регулирование – контроль – стимулирование – коррекция – анализ,</a:t>
            </a: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утвердить свои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том, что успешность функционирования системы зависит от обоснованности и оптимальности выбора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методической работы, учета важных проблем и тенденций в развитии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-образовательного процесса ДОУ и профессионального мастерства педагогов,</a:t>
            </a:r>
          </a:p>
          <a:p>
            <a:pPr lvl="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содержание методической работы формируется на основе различных источников, как общих для всех дошкольных учреждений региона, так и исходя из реальных, неповторимых условий каждого дошкольного учреждения,</a:t>
            </a: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новые возможности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информационного ресурсного обеспечения работы методических служб.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10" y="0"/>
            <a:ext cx="2240294" cy="2149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924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2592" y="365125"/>
            <a:ext cx="8971208" cy="132556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Марафона обсуждали актуальные вопросы в знакомых форматах</a:t>
            </a:r>
            <a:b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6670" y="1493948"/>
            <a:ext cx="10787130" cy="517730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Формат «Большой педагогический совет»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Ориентиры современной методической службы ДОУ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Эффективная методическая служба ДОУ: профессиональный рост, сетевое взаимодействие, организационная структура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технологии методической работы в ДОО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Позитивные и негативные тренды методических практик в ДОО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Компетентностно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ориентированная парадигма организации методической деятельности в ДОО.</a:t>
            </a:r>
          </a:p>
          <a:p>
            <a:pPr marL="0" indent="0">
              <a:buNone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Формат «Методические объединения»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Годовое планирование работы ДОУ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работы с кадрами.  </a:t>
            </a:r>
          </a:p>
          <a:p>
            <a:pPr marL="0" indent="0">
              <a:buNone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3.Формат « Готовые решения: делай ПРОСТО! ПРОСТО делай!»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Акцентируем внимание методических служб на типичных ошибках в планировании, контроле и аналитической деятельности, выявленных при экспертизе качества дошкольного образования   или проверке деятельности ДОУ.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мастер-классах получаем готовые решения по поставленным вопросам.</a:t>
            </a:r>
          </a:p>
          <a:p>
            <a:pPr marL="0" indent="0">
              <a:buNone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4.Круглый стол «Научные «инвесторы» о Готовых решениях»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904" y="92089"/>
            <a:ext cx="1599169" cy="15390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904" y="74403"/>
            <a:ext cx="1599169" cy="153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041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Ведущие эксперты Марафона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16676"/>
            <a:ext cx="10515600" cy="4760287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Скоролупова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Оксана Алексеевна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вице-президент по дошкольному образованию Института мобильных образовательных систем г. Москва.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Бережнова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Ольга Владимировна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кандидат педагогических наук, заведующий кафедрой развития образовательных систем БУ ОО ДПО «Институт развития образования», г. Орел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Половодова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Любовь Серафимовна,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кандидат педагогических наук, доцент кафедры дошкольной педагоги и психологии ГОУ ВПО «ПГГПУ».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Фадеева Елена Михайловна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доцент кафедры дошкольного и начального общего образования Коми-Пермяцкого института повышения квалификации работников образования.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Венкова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Зоя Львовна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кандидат педагогических наук, доцент кафедры дошкольной педагоги и психологии ГОУ ВПО «ПГГПУ»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577" y="283203"/>
            <a:ext cx="1603387" cy="1542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808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58802"/>
            <a:ext cx="10031569" cy="732872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Марафону</a:t>
            </a:r>
            <a:b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ЧЕК – ЛИСТ подготовки мероприятия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02210"/>
            <a:ext cx="10958848" cy="5620562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ргкомитета. Подбор людей под разные задачи, виды деятельности в подготовке.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даты проведения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26 – 27 ноября 2020г.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формата мероприятия: спортивно-методическое действо - 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методический марафон.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целей, задач.                                                                                                                                             Каждый участник мог выбрать ту «дистанцию», которая ему интересна.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выбора!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Определяется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брендбук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мероприятия. Логотип. Слоган: </a:t>
            </a:r>
            <a:r>
              <a:rPr lang="ru-RU" sz="1600" b="1" i="1" dirty="0"/>
              <a:t> Разные города – цель одна</a:t>
            </a:r>
            <a:r>
              <a:rPr lang="ru-RU" sz="1600" b="1" i="1" dirty="0" smtClean="0"/>
              <a:t>!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Определяется структура мероприятия: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день: Пленарная часть (с участием представителей Министерства образования и науки, научной школы)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Методическое объединение (2 линии, 4 эксперта-спикера)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день: Готовые решения: делай ПРОСТО! ПРОСТО делай! (6 площадок до 5 мастер-классов, 6 экспертов-спикеров)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Круглый стол: Научные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«инвесторы» о Готовых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решениях.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Обговаривается продукт деятельности каждой площадки: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ЧЕК – ЛИСТ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письма. 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8.Работа со спикерами (содержание выступлений, единый стиль презентации, репетиции)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9.Регистрация участников Марафона.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10.Подготовка сертификатов участника (единый стиль)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11.Организация мероприятия.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12.Анализ мероприятия. Статья на сайт и социальные сети.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51" y="148266"/>
            <a:ext cx="1492860" cy="143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88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0630" y="365125"/>
            <a:ext cx="7593169" cy="132556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работы площадок на каждой дистанции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93949"/>
            <a:ext cx="10515600" cy="515155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каждой площадке слушатели получили ЧЕК – ЛИСТЫ, шаги по подходу к планированию, контролю, аналитике в ДОУ, сделали   выбор модели в зависимости от целей, задач и подходов, на основе которых она создается: прогнозирование – планирование – организация – регулирование – контроль – стимулирование – коррекция – анализ.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Online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-планирование в образовательной организации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построения личного профессионального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тайминга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педагога на основе инструментов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google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Планинг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-календарь как инструмент планирования деятельности ДОО на учебный год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Google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-таблицы как форма предоставления отчетов по реализации Программы развития системы дошкольного образования г. Перми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Пошаговое планирование по подготовке педагогов к аттестации: решение – развитие – результат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#МЕНТАЛЬНАЯКАРТА или анализ и самоанализ НОД, как механизм профессионального развития педагога ДОО и др.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487" y="347730"/>
            <a:ext cx="1506829" cy="1342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967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881" y="502276"/>
            <a:ext cx="1725770" cy="1537122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80328" y="365125"/>
            <a:ext cx="7773472" cy="1064429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6001308"/>
              </p:ext>
            </p:extLst>
          </p:nvPr>
        </p:nvGraphicFramePr>
        <p:xfrm>
          <a:off x="142741" y="1262130"/>
          <a:ext cx="10515600" cy="20345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3165231"/>
              </p:ext>
            </p:extLst>
          </p:nvPr>
        </p:nvGraphicFramePr>
        <p:xfrm>
          <a:off x="1198809" y="2781837"/>
          <a:ext cx="10515600" cy="2034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4184260292"/>
              </p:ext>
            </p:extLst>
          </p:nvPr>
        </p:nvGraphicFramePr>
        <p:xfrm>
          <a:off x="1658511" y="4158326"/>
          <a:ext cx="10442263" cy="2699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1650172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981" y="1027905"/>
            <a:ext cx="1997776" cy="2663701"/>
          </a:xfrm>
        </p:spPr>
      </p:pic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3245476" y="377043"/>
            <a:ext cx="5157788" cy="82391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788999"/>
            <a:ext cx="2201214" cy="29349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147825"/>
            <a:ext cx="2893781" cy="217033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324" y="1135150"/>
            <a:ext cx="2556456" cy="255645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540" y="4347525"/>
            <a:ext cx="3541872" cy="17709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1347" y="1083828"/>
            <a:ext cx="1938273" cy="283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747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988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площадок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954" y="3863661"/>
            <a:ext cx="4827035" cy="2717442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669" y="1108118"/>
            <a:ext cx="4827035" cy="259931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632" y="3766427"/>
            <a:ext cx="2937852" cy="29378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785" y="714307"/>
            <a:ext cx="2967372" cy="296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409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851</Words>
  <Application>Microsoft Office PowerPoint</Application>
  <PresentationFormat>Широкоэкранный</PresentationFormat>
  <Paragraphs>79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                                                  Краевое методическое мероприятие</vt:lpstr>
      <vt:lpstr>В рамках Марафона обсуждали актуальные вопросы в знакомых форматах </vt:lpstr>
      <vt:lpstr>Ведущие эксперты Марафона</vt:lpstr>
      <vt:lpstr>Подготовка к Марафону ЧЕК – ЛИСТ подготовки мероприятия</vt:lpstr>
      <vt:lpstr>Результаты работы площадок на каждой дистанции</vt:lpstr>
      <vt:lpstr>Результат</vt:lpstr>
      <vt:lpstr> </vt:lpstr>
      <vt:lpstr>Работа площадок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ЦРСО</dc:creator>
  <cp:lastModifiedBy>ЦРСО</cp:lastModifiedBy>
  <cp:revision>18</cp:revision>
  <dcterms:created xsi:type="dcterms:W3CDTF">2021-10-14T10:36:43Z</dcterms:created>
  <dcterms:modified xsi:type="dcterms:W3CDTF">2021-10-14T14:19:58Z</dcterms:modified>
</cp:coreProperties>
</file>