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6" y="7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=""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xmlns="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Adventure</vt:lpstr>
      <vt:lpstr>Arial</vt:lpstr>
      <vt:lpstr>Calibri</vt:lpstr>
      <vt:lpstr>Calibri Light</vt:lpstr>
      <vt:lpstr>Century Gothic</vt:lpstr>
      <vt:lpstr>Franklin Gothic Medium Cond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Борщук Александр Леонидович</cp:lastModifiedBy>
  <cp:revision>67</cp:revision>
  <dcterms:created xsi:type="dcterms:W3CDTF">2022-03-29T07:07:34Z</dcterms:created>
  <dcterms:modified xsi:type="dcterms:W3CDTF">2022-05-16T05:11:42Z</dcterms:modified>
</cp:coreProperties>
</file>