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98" r:id="rId2"/>
    <p:sldId id="727" r:id="rId3"/>
    <p:sldId id="764" r:id="rId4"/>
    <p:sldId id="811" r:id="rId5"/>
    <p:sldId id="952" r:id="rId6"/>
    <p:sldId id="953" r:id="rId7"/>
    <p:sldId id="912" r:id="rId8"/>
    <p:sldId id="909" r:id="rId9"/>
    <p:sldId id="908" r:id="rId10"/>
    <p:sldId id="926" r:id="rId11"/>
    <p:sldId id="927" r:id="rId12"/>
    <p:sldId id="929" r:id="rId13"/>
    <p:sldId id="930" r:id="rId14"/>
    <p:sldId id="931" r:id="rId15"/>
    <p:sldId id="932" r:id="rId16"/>
    <p:sldId id="933" r:id="rId17"/>
    <p:sldId id="934" r:id="rId18"/>
    <p:sldId id="935" r:id="rId19"/>
    <p:sldId id="936" r:id="rId20"/>
    <p:sldId id="937" r:id="rId21"/>
    <p:sldId id="938" r:id="rId22"/>
    <p:sldId id="939" r:id="rId23"/>
    <p:sldId id="940" r:id="rId24"/>
    <p:sldId id="941" r:id="rId25"/>
    <p:sldId id="942" r:id="rId26"/>
    <p:sldId id="943" r:id="rId27"/>
    <p:sldId id="944" r:id="rId28"/>
    <p:sldId id="945" r:id="rId29"/>
    <p:sldId id="946" r:id="rId30"/>
    <p:sldId id="947" r:id="rId31"/>
    <p:sldId id="948" r:id="rId32"/>
    <p:sldId id="949" r:id="rId33"/>
    <p:sldId id="950" r:id="rId34"/>
    <p:sldId id="951" r:id="rId35"/>
    <p:sldId id="928" r:id="rId36"/>
    <p:sldId id="924" r:id="rId37"/>
    <p:sldId id="925" r:id="rId38"/>
  </p:sldIdLst>
  <p:sldSz cx="24384000" cy="13716000"/>
  <p:notesSz cx="6858000" cy="9926638"/>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Никита Силин" initials="НС" lastIdx="1" clrIdx="0"/>
  <p:cmAuthor id="2" name="Силин Никита Андреевич" initials="СНА"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6CCFF"/>
    <a:srgbClr val="00B2CC"/>
    <a:srgbClr val="FF6600"/>
    <a:srgbClr val="FF9900"/>
    <a:srgbClr val="EFFAFF"/>
    <a:srgbClr val="DDF0FF"/>
    <a:srgbClr val="EBF6FF"/>
    <a:srgbClr val="EBEDFF"/>
    <a:srgbClr val="E5E8FF"/>
    <a:srgbClr val="CCEC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940675A-B579-460E-94D1-54222C63F5D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79" autoAdjust="0"/>
    <p:restoredTop sz="99634" autoAdjust="0"/>
  </p:normalViewPr>
  <p:slideViewPr>
    <p:cSldViewPr snapToGrid="0">
      <p:cViewPr varScale="1">
        <p:scale>
          <a:sx n="59" d="100"/>
          <a:sy n="59" d="100"/>
        </p:scale>
        <p:origin x="-138" y="-108"/>
      </p:cViewPr>
      <p:guideLst>
        <p:guide orient="horz" pos="4320"/>
        <p:guide pos="76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_rels/data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18.jpeg"/><Relationship Id="rId4" Type="http://schemas.openxmlformats.org/officeDocument/2006/relationships/image" Target="../media/image21.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18.jpeg"/><Relationship Id="rId4" Type="http://schemas.openxmlformats.org/officeDocument/2006/relationships/image" Target="../media/image2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8A8B27-42D2-4A57-A15B-777F84BE3B5A}"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ru-RU"/>
        </a:p>
      </dgm:t>
    </dgm:pt>
    <dgm:pt modelId="{AF6291D9-D45B-456D-85A4-2B1F26A84B74}">
      <dgm:prSet phldrT="[Текст]"/>
      <dgm:spPr/>
      <dgm:t>
        <a:bodyPr/>
        <a:lstStyle/>
        <a:p>
          <a:r>
            <a:rPr lang="ru-RU" altLang="en-US" b="1" smtClean="0"/>
            <a:t>Типовые критерии оценки достижения результатов обучающихся в соответствии с ФГОС основного общего </a:t>
          </a:r>
          <a:br>
            <a:rPr lang="ru-RU" altLang="en-US" b="1" smtClean="0"/>
          </a:br>
          <a:r>
            <a:rPr lang="ru-RU" altLang="en-US" b="1" smtClean="0"/>
            <a:t>образования (ИСРО РАО)</a:t>
          </a:r>
          <a:endParaRPr lang="ru-RU"/>
        </a:p>
      </dgm:t>
    </dgm:pt>
    <dgm:pt modelId="{D49F2574-0092-4287-B0B2-0EEFF5390EED}" type="parTrans" cxnId="{52CDFF3F-F7AE-4BFD-BD31-209DFA6EAE49}">
      <dgm:prSet/>
      <dgm:spPr/>
      <dgm:t>
        <a:bodyPr/>
        <a:lstStyle/>
        <a:p>
          <a:endParaRPr lang="ru-RU"/>
        </a:p>
      </dgm:t>
    </dgm:pt>
    <dgm:pt modelId="{646F0022-BE27-427D-8A13-2D58C10AD9B4}" type="sibTrans" cxnId="{52CDFF3F-F7AE-4BFD-BD31-209DFA6EAE49}">
      <dgm:prSet/>
      <dgm:spPr/>
      <dgm:t>
        <a:bodyPr/>
        <a:lstStyle/>
        <a:p>
          <a:endParaRPr lang="ru-RU"/>
        </a:p>
      </dgm:t>
    </dgm:pt>
    <dgm:pt modelId="{89AC5839-4CDE-4FB2-B49C-8081DE7B66F6}">
      <dgm:prSet phldrT="[Текст]"/>
      <dgm:spPr/>
      <dgm:t>
        <a:bodyPr/>
        <a:lstStyle/>
        <a:p>
          <a:r>
            <a:rPr lang="ru-RU" altLang="en-US" b="1" smtClean="0"/>
            <a:t>Формирование и оценка метапредметных </a:t>
          </a:r>
          <a:br>
            <a:rPr lang="ru-RU" altLang="en-US" b="1" smtClean="0"/>
          </a:br>
          <a:r>
            <a:rPr lang="ru-RU" altLang="en-US" b="1" smtClean="0"/>
            <a:t>результатов: примеры заданий (ИСРО РАО)</a:t>
          </a:r>
          <a:endParaRPr lang="ru-RU"/>
        </a:p>
      </dgm:t>
    </dgm:pt>
    <dgm:pt modelId="{3F043BA3-8D24-4DEF-BF8A-714015B85EA3}" type="parTrans" cxnId="{1BB65C34-9AC1-4C05-99C0-B394872223E4}">
      <dgm:prSet/>
      <dgm:spPr/>
      <dgm:t>
        <a:bodyPr/>
        <a:lstStyle/>
        <a:p>
          <a:endParaRPr lang="ru-RU"/>
        </a:p>
      </dgm:t>
    </dgm:pt>
    <dgm:pt modelId="{E9971C59-BC18-41BA-BAF6-95860B5FDB19}" type="sibTrans" cxnId="{1BB65C34-9AC1-4C05-99C0-B394872223E4}">
      <dgm:prSet/>
      <dgm:spPr/>
      <dgm:t>
        <a:bodyPr/>
        <a:lstStyle/>
        <a:p>
          <a:endParaRPr lang="ru-RU"/>
        </a:p>
      </dgm:t>
    </dgm:pt>
    <dgm:pt modelId="{827F3D75-F896-4195-87C4-B7C4F22BD51C}">
      <dgm:prSet phldrT="[Текст]"/>
      <dgm:spPr/>
      <dgm:t>
        <a:bodyPr/>
        <a:lstStyle/>
        <a:p>
          <a:r>
            <a:rPr lang="ru-RU" altLang="en-US" b="1" smtClean="0"/>
            <a:t>ИСРО РАО: Критериальное оценивание учащихся в рамках текущего и промежуточного контроля</a:t>
          </a:r>
          <a:endParaRPr lang="ru-RU"/>
        </a:p>
      </dgm:t>
    </dgm:pt>
    <dgm:pt modelId="{CDCE2B30-F44D-4FD4-89C9-9F8688638A23}" type="parTrans" cxnId="{D5E6BFA4-4863-4C10-A427-2B04A64100DC}">
      <dgm:prSet/>
      <dgm:spPr/>
      <dgm:t>
        <a:bodyPr/>
        <a:lstStyle/>
        <a:p>
          <a:endParaRPr lang="ru-RU"/>
        </a:p>
      </dgm:t>
    </dgm:pt>
    <dgm:pt modelId="{38BE1936-986D-4592-8320-4475446DF0FC}" type="sibTrans" cxnId="{D5E6BFA4-4863-4C10-A427-2B04A64100DC}">
      <dgm:prSet/>
      <dgm:spPr/>
      <dgm:t>
        <a:bodyPr/>
        <a:lstStyle/>
        <a:p>
          <a:endParaRPr lang="ru-RU"/>
        </a:p>
      </dgm:t>
    </dgm:pt>
    <dgm:pt modelId="{7F3747E6-45E8-449B-8C64-44144C44A240}">
      <dgm:prSet phldrT="[Текст]"/>
      <dgm:spPr/>
      <dgm:t>
        <a:bodyPr/>
        <a:lstStyle/>
        <a:p>
          <a:r>
            <a:rPr lang="ru-RU" altLang="en-US" b="1" smtClean="0"/>
            <a:t>ФИОКО: «Формирующее оценивание. </a:t>
          </a:r>
          <a:br>
            <a:rPr lang="ru-RU" altLang="en-US" b="1" smtClean="0"/>
          </a:br>
          <a:r>
            <a:rPr lang="ru-RU" altLang="en-US" b="1" smtClean="0"/>
            <a:t>Лекция 3»</a:t>
          </a:r>
          <a:endParaRPr lang="ru-RU"/>
        </a:p>
      </dgm:t>
    </dgm:pt>
    <dgm:pt modelId="{969FF608-F7FB-4077-80D5-98F5AA9EA435}" type="parTrans" cxnId="{85F49572-A086-412F-B19D-3DC2E8874702}">
      <dgm:prSet/>
      <dgm:spPr/>
      <dgm:t>
        <a:bodyPr/>
        <a:lstStyle/>
        <a:p>
          <a:endParaRPr lang="ru-RU"/>
        </a:p>
      </dgm:t>
    </dgm:pt>
    <dgm:pt modelId="{1D56B4C3-DA26-403F-89DB-CEBE3FCA199E}" type="sibTrans" cxnId="{85F49572-A086-412F-B19D-3DC2E8874702}">
      <dgm:prSet/>
      <dgm:spPr/>
      <dgm:t>
        <a:bodyPr/>
        <a:lstStyle/>
        <a:p>
          <a:endParaRPr lang="ru-RU"/>
        </a:p>
      </dgm:t>
    </dgm:pt>
    <dgm:pt modelId="{E3B1C0A4-97BA-4A97-B283-BFC853662EDA}" type="pres">
      <dgm:prSet presAssocID="{DB8A8B27-42D2-4A57-A15B-777F84BE3B5A}" presName="matrix" presStyleCnt="0">
        <dgm:presLayoutVars>
          <dgm:chMax val="1"/>
          <dgm:dir/>
          <dgm:resizeHandles val="exact"/>
        </dgm:presLayoutVars>
      </dgm:prSet>
      <dgm:spPr/>
      <dgm:t>
        <a:bodyPr/>
        <a:lstStyle/>
        <a:p>
          <a:endParaRPr lang="ru-RU"/>
        </a:p>
      </dgm:t>
    </dgm:pt>
    <dgm:pt modelId="{673C3086-F7B5-42F5-A939-BDF42E53E52C}" type="pres">
      <dgm:prSet presAssocID="{DB8A8B27-42D2-4A57-A15B-777F84BE3B5A}" presName="diamond" presStyleLbl="bgShp" presStyleIdx="0" presStyleCnt="1"/>
      <dgm:spPr/>
    </dgm:pt>
    <dgm:pt modelId="{A86F3297-2141-4C13-9812-44A30FBE5A92}" type="pres">
      <dgm:prSet presAssocID="{DB8A8B27-42D2-4A57-A15B-777F84BE3B5A}" presName="quad1" presStyleLbl="node1" presStyleIdx="0" presStyleCnt="4">
        <dgm:presLayoutVars>
          <dgm:chMax val="0"/>
          <dgm:chPref val="0"/>
          <dgm:bulletEnabled val="1"/>
        </dgm:presLayoutVars>
      </dgm:prSet>
      <dgm:spPr/>
      <dgm:t>
        <a:bodyPr/>
        <a:lstStyle/>
        <a:p>
          <a:endParaRPr lang="ru-RU"/>
        </a:p>
      </dgm:t>
    </dgm:pt>
    <dgm:pt modelId="{53DE8DB1-B306-4731-8C31-A78424CEE303}" type="pres">
      <dgm:prSet presAssocID="{DB8A8B27-42D2-4A57-A15B-777F84BE3B5A}" presName="quad2" presStyleLbl="node1" presStyleIdx="1" presStyleCnt="4">
        <dgm:presLayoutVars>
          <dgm:chMax val="0"/>
          <dgm:chPref val="0"/>
          <dgm:bulletEnabled val="1"/>
        </dgm:presLayoutVars>
      </dgm:prSet>
      <dgm:spPr/>
      <dgm:t>
        <a:bodyPr/>
        <a:lstStyle/>
        <a:p>
          <a:endParaRPr lang="ru-RU"/>
        </a:p>
      </dgm:t>
    </dgm:pt>
    <dgm:pt modelId="{FC799E41-DB2F-4811-844A-2CD84C25B74C}" type="pres">
      <dgm:prSet presAssocID="{DB8A8B27-42D2-4A57-A15B-777F84BE3B5A}" presName="quad3" presStyleLbl="node1" presStyleIdx="2" presStyleCnt="4">
        <dgm:presLayoutVars>
          <dgm:chMax val="0"/>
          <dgm:chPref val="0"/>
          <dgm:bulletEnabled val="1"/>
        </dgm:presLayoutVars>
      </dgm:prSet>
      <dgm:spPr/>
      <dgm:t>
        <a:bodyPr/>
        <a:lstStyle/>
        <a:p>
          <a:endParaRPr lang="ru-RU"/>
        </a:p>
      </dgm:t>
    </dgm:pt>
    <dgm:pt modelId="{C6A8F981-6633-4E89-886D-191D986B29F9}" type="pres">
      <dgm:prSet presAssocID="{DB8A8B27-42D2-4A57-A15B-777F84BE3B5A}" presName="quad4" presStyleLbl="node1" presStyleIdx="3" presStyleCnt="4">
        <dgm:presLayoutVars>
          <dgm:chMax val="0"/>
          <dgm:chPref val="0"/>
          <dgm:bulletEnabled val="1"/>
        </dgm:presLayoutVars>
      </dgm:prSet>
      <dgm:spPr/>
      <dgm:t>
        <a:bodyPr/>
        <a:lstStyle/>
        <a:p>
          <a:endParaRPr lang="ru-RU"/>
        </a:p>
      </dgm:t>
    </dgm:pt>
  </dgm:ptLst>
  <dgm:cxnLst>
    <dgm:cxn modelId="{85F49572-A086-412F-B19D-3DC2E8874702}" srcId="{DB8A8B27-42D2-4A57-A15B-777F84BE3B5A}" destId="{7F3747E6-45E8-449B-8C64-44144C44A240}" srcOrd="3" destOrd="0" parTransId="{969FF608-F7FB-4077-80D5-98F5AA9EA435}" sibTransId="{1D56B4C3-DA26-403F-89DB-CEBE3FCA199E}"/>
    <dgm:cxn modelId="{D5E6BFA4-4863-4C10-A427-2B04A64100DC}" srcId="{DB8A8B27-42D2-4A57-A15B-777F84BE3B5A}" destId="{827F3D75-F896-4195-87C4-B7C4F22BD51C}" srcOrd="2" destOrd="0" parTransId="{CDCE2B30-F44D-4FD4-89C9-9F8688638A23}" sibTransId="{38BE1936-986D-4592-8320-4475446DF0FC}"/>
    <dgm:cxn modelId="{1BB65C34-9AC1-4C05-99C0-B394872223E4}" srcId="{DB8A8B27-42D2-4A57-A15B-777F84BE3B5A}" destId="{89AC5839-4CDE-4FB2-B49C-8081DE7B66F6}" srcOrd="1" destOrd="0" parTransId="{3F043BA3-8D24-4DEF-BF8A-714015B85EA3}" sibTransId="{E9971C59-BC18-41BA-BAF6-95860B5FDB19}"/>
    <dgm:cxn modelId="{3477CEFA-81BC-4CF2-A730-4CF0BB988357}" type="presOf" srcId="{AF6291D9-D45B-456D-85A4-2B1F26A84B74}" destId="{A86F3297-2141-4C13-9812-44A30FBE5A92}" srcOrd="0" destOrd="0" presId="urn:microsoft.com/office/officeart/2005/8/layout/matrix3"/>
    <dgm:cxn modelId="{52CDFF3F-F7AE-4BFD-BD31-209DFA6EAE49}" srcId="{DB8A8B27-42D2-4A57-A15B-777F84BE3B5A}" destId="{AF6291D9-D45B-456D-85A4-2B1F26A84B74}" srcOrd="0" destOrd="0" parTransId="{D49F2574-0092-4287-B0B2-0EEFF5390EED}" sibTransId="{646F0022-BE27-427D-8A13-2D58C10AD9B4}"/>
    <dgm:cxn modelId="{E5A63D72-5F29-4B7D-A4A0-7A8777618971}" type="presOf" srcId="{827F3D75-F896-4195-87C4-B7C4F22BD51C}" destId="{FC799E41-DB2F-4811-844A-2CD84C25B74C}" srcOrd="0" destOrd="0" presId="urn:microsoft.com/office/officeart/2005/8/layout/matrix3"/>
    <dgm:cxn modelId="{14446147-A37D-4219-A941-9E1F8059B144}" type="presOf" srcId="{DB8A8B27-42D2-4A57-A15B-777F84BE3B5A}" destId="{E3B1C0A4-97BA-4A97-B283-BFC853662EDA}" srcOrd="0" destOrd="0" presId="urn:microsoft.com/office/officeart/2005/8/layout/matrix3"/>
    <dgm:cxn modelId="{32DF961F-4F8B-40CA-A396-29619CE299C2}" type="presOf" srcId="{89AC5839-4CDE-4FB2-B49C-8081DE7B66F6}" destId="{53DE8DB1-B306-4731-8C31-A78424CEE303}" srcOrd="0" destOrd="0" presId="urn:microsoft.com/office/officeart/2005/8/layout/matrix3"/>
    <dgm:cxn modelId="{0FC25170-C9DE-4760-A75B-21CC31551305}" type="presOf" srcId="{7F3747E6-45E8-449B-8C64-44144C44A240}" destId="{C6A8F981-6633-4E89-886D-191D986B29F9}" srcOrd="0" destOrd="0" presId="urn:microsoft.com/office/officeart/2005/8/layout/matrix3"/>
    <dgm:cxn modelId="{FD28D8D4-2808-46DE-B9F5-FCE2701E5286}" type="presParOf" srcId="{E3B1C0A4-97BA-4A97-B283-BFC853662EDA}" destId="{673C3086-F7B5-42F5-A939-BDF42E53E52C}" srcOrd="0" destOrd="0" presId="urn:microsoft.com/office/officeart/2005/8/layout/matrix3"/>
    <dgm:cxn modelId="{11900560-1C15-472C-AF4E-75A4592F8284}" type="presParOf" srcId="{E3B1C0A4-97BA-4A97-B283-BFC853662EDA}" destId="{A86F3297-2141-4C13-9812-44A30FBE5A92}" srcOrd="1" destOrd="0" presId="urn:microsoft.com/office/officeart/2005/8/layout/matrix3"/>
    <dgm:cxn modelId="{A5956340-5EAA-4A33-AB51-EDCF6380056F}" type="presParOf" srcId="{E3B1C0A4-97BA-4A97-B283-BFC853662EDA}" destId="{53DE8DB1-B306-4731-8C31-A78424CEE303}" srcOrd="2" destOrd="0" presId="urn:microsoft.com/office/officeart/2005/8/layout/matrix3"/>
    <dgm:cxn modelId="{8DF345AD-62C2-436A-96E0-2B9F6BD5D433}" type="presParOf" srcId="{E3B1C0A4-97BA-4A97-B283-BFC853662EDA}" destId="{FC799E41-DB2F-4811-844A-2CD84C25B74C}" srcOrd="3" destOrd="0" presId="urn:microsoft.com/office/officeart/2005/8/layout/matrix3"/>
    <dgm:cxn modelId="{CBE856AF-5844-4D00-8453-DB3CF0125911}" type="presParOf" srcId="{E3B1C0A4-97BA-4A97-B283-BFC853662EDA}" destId="{C6A8F981-6633-4E89-886D-191D986B29F9}" srcOrd="4" destOrd="0" presId="urn:microsoft.com/office/officeart/2005/8/layout/matrix3"/>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376431-338F-4E1A-9403-61722E0B236B}" type="doc">
      <dgm:prSet loTypeId="urn:microsoft.com/office/officeart/2005/8/layout/hProcess9" loCatId="process" qsTypeId="urn:microsoft.com/office/officeart/2005/8/quickstyle/simple3" qsCatId="simple" csTypeId="urn:microsoft.com/office/officeart/2005/8/colors/accent6_3" csCatId="accent6" phldr="1"/>
      <dgm:spPr/>
    </dgm:pt>
    <dgm:pt modelId="{0DAF7BB5-0CED-46C2-B1FE-1728BBCF7F56}">
      <dgm:prSet phldrT="[Текст]"/>
      <dgm:spPr/>
      <dgm:t>
        <a:bodyPr/>
        <a:lstStyle/>
        <a:p>
          <a:r>
            <a:rPr lang="ru-RU" smtClean="0"/>
            <a:t>Мотивация</a:t>
          </a:r>
          <a:endParaRPr lang="ru-RU"/>
        </a:p>
      </dgm:t>
    </dgm:pt>
    <dgm:pt modelId="{EEC94CEF-38A0-44B0-B425-1090AFB679CB}" type="parTrans" cxnId="{1C43CC8C-C046-4862-89C5-27437C583DB4}">
      <dgm:prSet/>
      <dgm:spPr/>
      <dgm:t>
        <a:bodyPr/>
        <a:lstStyle/>
        <a:p>
          <a:endParaRPr lang="ru-RU"/>
        </a:p>
      </dgm:t>
    </dgm:pt>
    <dgm:pt modelId="{E4C885D2-396B-4842-AF6D-65FEAA4E02F9}" type="sibTrans" cxnId="{1C43CC8C-C046-4862-89C5-27437C583DB4}">
      <dgm:prSet/>
      <dgm:spPr/>
      <dgm:t>
        <a:bodyPr/>
        <a:lstStyle/>
        <a:p>
          <a:endParaRPr lang="ru-RU"/>
        </a:p>
      </dgm:t>
    </dgm:pt>
    <dgm:pt modelId="{9827E608-4B1C-4AB6-A566-FD9955F33315}">
      <dgm:prSet phldrT="[Текст]"/>
      <dgm:spPr/>
      <dgm:t>
        <a:bodyPr/>
        <a:lstStyle/>
        <a:p>
          <a:r>
            <a:rPr lang="ru-RU" smtClean="0"/>
            <a:t>Целеполагание</a:t>
          </a:r>
          <a:endParaRPr lang="ru-RU"/>
        </a:p>
      </dgm:t>
    </dgm:pt>
    <dgm:pt modelId="{23873471-185C-4C7F-8DD4-66DF8233A8D0}" type="parTrans" cxnId="{BA24A1BD-C1FF-4D2D-80D0-2BEC3D376D2A}">
      <dgm:prSet/>
      <dgm:spPr/>
      <dgm:t>
        <a:bodyPr/>
        <a:lstStyle/>
        <a:p>
          <a:endParaRPr lang="ru-RU"/>
        </a:p>
      </dgm:t>
    </dgm:pt>
    <dgm:pt modelId="{9047A9F0-068C-4997-9322-6DBF4F266F57}" type="sibTrans" cxnId="{BA24A1BD-C1FF-4D2D-80D0-2BEC3D376D2A}">
      <dgm:prSet/>
      <dgm:spPr/>
      <dgm:t>
        <a:bodyPr/>
        <a:lstStyle/>
        <a:p>
          <a:endParaRPr lang="ru-RU"/>
        </a:p>
      </dgm:t>
    </dgm:pt>
    <dgm:pt modelId="{016986C6-F1B6-41FF-AEA3-CC4049409643}">
      <dgm:prSet phldrT="[Текст]"/>
      <dgm:spPr/>
      <dgm:t>
        <a:bodyPr/>
        <a:lstStyle/>
        <a:p>
          <a:r>
            <a:rPr lang="ru-RU" smtClean="0"/>
            <a:t>Актуализация опорных знаний</a:t>
          </a:r>
          <a:endParaRPr lang="ru-RU"/>
        </a:p>
      </dgm:t>
    </dgm:pt>
    <dgm:pt modelId="{5134E044-EA10-4B94-8EF1-5605D2D257BA}" type="parTrans" cxnId="{EB66B1C5-DE37-4E2B-BB0B-A5BA3FB7BB61}">
      <dgm:prSet/>
      <dgm:spPr/>
      <dgm:t>
        <a:bodyPr/>
        <a:lstStyle/>
        <a:p>
          <a:endParaRPr lang="ru-RU"/>
        </a:p>
      </dgm:t>
    </dgm:pt>
    <dgm:pt modelId="{ED3A9A19-222A-440B-8829-9D1877079B92}" type="sibTrans" cxnId="{EB66B1C5-DE37-4E2B-BB0B-A5BA3FB7BB61}">
      <dgm:prSet/>
      <dgm:spPr/>
      <dgm:t>
        <a:bodyPr/>
        <a:lstStyle/>
        <a:p>
          <a:endParaRPr lang="ru-RU"/>
        </a:p>
      </dgm:t>
    </dgm:pt>
    <dgm:pt modelId="{9D75CDA9-39F8-4AA3-908B-F010DC963CC8}">
      <dgm:prSet/>
      <dgm:spPr/>
      <dgm:t>
        <a:bodyPr/>
        <a:lstStyle/>
        <a:p>
          <a:r>
            <a:rPr lang="ru-RU" smtClean="0"/>
            <a:t>Изучение нового материала</a:t>
          </a:r>
          <a:endParaRPr lang="ru-RU"/>
        </a:p>
      </dgm:t>
    </dgm:pt>
    <dgm:pt modelId="{C20E7D29-1493-4805-997A-4E51458B1B0D}" type="parTrans" cxnId="{3A2F3AE9-12CA-44D3-9D1E-41857989172B}">
      <dgm:prSet/>
      <dgm:spPr/>
      <dgm:t>
        <a:bodyPr/>
        <a:lstStyle/>
        <a:p>
          <a:endParaRPr lang="ru-RU"/>
        </a:p>
      </dgm:t>
    </dgm:pt>
    <dgm:pt modelId="{444EC895-86FA-4D51-9122-909901A91231}" type="sibTrans" cxnId="{3A2F3AE9-12CA-44D3-9D1E-41857989172B}">
      <dgm:prSet/>
      <dgm:spPr/>
      <dgm:t>
        <a:bodyPr/>
        <a:lstStyle/>
        <a:p>
          <a:endParaRPr lang="ru-RU"/>
        </a:p>
      </dgm:t>
    </dgm:pt>
    <dgm:pt modelId="{FDF8B8DC-A426-4E4C-B278-B43ABED6C960}">
      <dgm:prSet/>
      <dgm:spPr/>
      <dgm:t>
        <a:bodyPr/>
        <a:lstStyle/>
        <a:p>
          <a:r>
            <a:rPr lang="ru-RU" smtClean="0"/>
            <a:t>Проверка первичного усвоения</a:t>
          </a:r>
          <a:endParaRPr lang="ru-RU"/>
        </a:p>
      </dgm:t>
    </dgm:pt>
    <dgm:pt modelId="{CD6FBE9D-DBEA-4ECC-A69D-0A4A0D70AD6C}" type="parTrans" cxnId="{BA294FC6-BBAE-41E9-8433-9E29E24EB450}">
      <dgm:prSet/>
      <dgm:spPr/>
      <dgm:t>
        <a:bodyPr/>
        <a:lstStyle/>
        <a:p>
          <a:endParaRPr lang="ru-RU"/>
        </a:p>
      </dgm:t>
    </dgm:pt>
    <dgm:pt modelId="{1CE8D14A-90CF-4E12-BB89-F77BED543A4F}" type="sibTrans" cxnId="{BA294FC6-BBAE-41E9-8433-9E29E24EB450}">
      <dgm:prSet/>
      <dgm:spPr/>
      <dgm:t>
        <a:bodyPr/>
        <a:lstStyle/>
        <a:p>
          <a:endParaRPr lang="ru-RU"/>
        </a:p>
      </dgm:t>
    </dgm:pt>
    <dgm:pt modelId="{8EBF9643-9AE5-4696-B970-A77CB206A4C0}">
      <dgm:prSet/>
      <dgm:spPr/>
      <dgm:t>
        <a:bodyPr/>
        <a:lstStyle/>
        <a:p>
          <a:r>
            <a:rPr lang="ru-RU" smtClean="0"/>
            <a:t>Решение практических задач</a:t>
          </a:r>
          <a:endParaRPr lang="ru-RU"/>
        </a:p>
      </dgm:t>
    </dgm:pt>
    <dgm:pt modelId="{2E11469A-09A8-4303-A32B-AEEB5A694BA4}" type="parTrans" cxnId="{2B6D58AE-BF7B-441C-A877-E00F307741F2}">
      <dgm:prSet/>
      <dgm:spPr/>
      <dgm:t>
        <a:bodyPr/>
        <a:lstStyle/>
        <a:p>
          <a:endParaRPr lang="ru-RU"/>
        </a:p>
      </dgm:t>
    </dgm:pt>
    <dgm:pt modelId="{3847A588-8E71-45A1-90C8-B3D46761E6D7}" type="sibTrans" cxnId="{2B6D58AE-BF7B-441C-A877-E00F307741F2}">
      <dgm:prSet/>
      <dgm:spPr/>
      <dgm:t>
        <a:bodyPr/>
        <a:lstStyle/>
        <a:p>
          <a:endParaRPr lang="ru-RU"/>
        </a:p>
      </dgm:t>
    </dgm:pt>
    <dgm:pt modelId="{0C17907D-BBE4-4042-A792-33C7B4944A88}">
      <dgm:prSet/>
      <dgm:spPr/>
      <dgm:t>
        <a:bodyPr/>
        <a:lstStyle/>
        <a:p>
          <a:r>
            <a:rPr lang="ru-RU" smtClean="0"/>
            <a:t>Рефлексия</a:t>
          </a:r>
          <a:endParaRPr lang="ru-RU"/>
        </a:p>
      </dgm:t>
    </dgm:pt>
    <dgm:pt modelId="{56ACDA7E-5975-478F-8501-B713DBC98A6C}" type="parTrans" cxnId="{A7325E19-D9F8-49A6-9659-A3E1C1ADDE62}">
      <dgm:prSet/>
      <dgm:spPr/>
      <dgm:t>
        <a:bodyPr/>
        <a:lstStyle/>
        <a:p>
          <a:endParaRPr lang="ru-RU"/>
        </a:p>
      </dgm:t>
    </dgm:pt>
    <dgm:pt modelId="{4EB0F461-6CF7-4289-B1A2-86AF2B7F0C46}" type="sibTrans" cxnId="{A7325E19-D9F8-49A6-9659-A3E1C1ADDE62}">
      <dgm:prSet/>
      <dgm:spPr/>
      <dgm:t>
        <a:bodyPr/>
        <a:lstStyle/>
        <a:p>
          <a:endParaRPr lang="ru-RU"/>
        </a:p>
      </dgm:t>
    </dgm:pt>
    <dgm:pt modelId="{749F9684-4ACF-41E8-B174-6015E51A660E}">
      <dgm:prSet/>
      <dgm:spPr/>
      <dgm:t>
        <a:bodyPr/>
        <a:lstStyle/>
        <a:p>
          <a:r>
            <a:rPr lang="ru-RU" smtClean="0"/>
            <a:t>Домашнее задание</a:t>
          </a:r>
          <a:endParaRPr lang="ru-RU"/>
        </a:p>
      </dgm:t>
    </dgm:pt>
    <dgm:pt modelId="{BD4D489A-9DEC-4AA0-BA13-FE9BC9FEA712}" type="parTrans" cxnId="{0BF69580-196B-4B74-95E0-0F3BBA0D0964}">
      <dgm:prSet/>
      <dgm:spPr/>
      <dgm:t>
        <a:bodyPr/>
        <a:lstStyle/>
        <a:p>
          <a:endParaRPr lang="ru-RU"/>
        </a:p>
      </dgm:t>
    </dgm:pt>
    <dgm:pt modelId="{8E37189D-BD38-4046-B117-178A148AACFE}" type="sibTrans" cxnId="{0BF69580-196B-4B74-95E0-0F3BBA0D0964}">
      <dgm:prSet/>
      <dgm:spPr/>
      <dgm:t>
        <a:bodyPr/>
        <a:lstStyle/>
        <a:p>
          <a:endParaRPr lang="ru-RU"/>
        </a:p>
      </dgm:t>
    </dgm:pt>
    <dgm:pt modelId="{3F1DCD6C-D26E-4F6B-B824-8EB9309D3960}" type="pres">
      <dgm:prSet presAssocID="{17376431-338F-4E1A-9403-61722E0B236B}" presName="CompostProcess" presStyleCnt="0">
        <dgm:presLayoutVars>
          <dgm:dir/>
          <dgm:resizeHandles val="exact"/>
        </dgm:presLayoutVars>
      </dgm:prSet>
      <dgm:spPr/>
    </dgm:pt>
    <dgm:pt modelId="{7771DBAB-84D9-4402-A591-26467B1B6965}" type="pres">
      <dgm:prSet presAssocID="{17376431-338F-4E1A-9403-61722E0B236B}" presName="arrow" presStyleLbl="bgShp" presStyleIdx="0" presStyleCnt="1"/>
      <dgm:spPr/>
    </dgm:pt>
    <dgm:pt modelId="{30FA013B-58C7-4A43-8682-B587D1FB7961}" type="pres">
      <dgm:prSet presAssocID="{17376431-338F-4E1A-9403-61722E0B236B}" presName="linearProcess" presStyleCnt="0"/>
      <dgm:spPr/>
    </dgm:pt>
    <dgm:pt modelId="{BBB3DAB6-6319-4CFA-9D09-A3357ACB729F}" type="pres">
      <dgm:prSet presAssocID="{0DAF7BB5-0CED-46C2-B1FE-1728BBCF7F56}" presName="textNode" presStyleLbl="node1" presStyleIdx="0" presStyleCnt="8">
        <dgm:presLayoutVars>
          <dgm:bulletEnabled val="1"/>
        </dgm:presLayoutVars>
      </dgm:prSet>
      <dgm:spPr/>
    </dgm:pt>
    <dgm:pt modelId="{1C06632A-3307-40C4-AFBD-E31E4CE78EBA}" type="pres">
      <dgm:prSet presAssocID="{E4C885D2-396B-4842-AF6D-65FEAA4E02F9}" presName="sibTrans" presStyleCnt="0"/>
      <dgm:spPr/>
    </dgm:pt>
    <dgm:pt modelId="{511398E7-6B3F-44A3-925D-DE8B13B68EA1}" type="pres">
      <dgm:prSet presAssocID="{9827E608-4B1C-4AB6-A566-FD9955F33315}" presName="textNode" presStyleLbl="node1" presStyleIdx="1" presStyleCnt="8">
        <dgm:presLayoutVars>
          <dgm:bulletEnabled val="1"/>
        </dgm:presLayoutVars>
      </dgm:prSet>
      <dgm:spPr/>
    </dgm:pt>
    <dgm:pt modelId="{C4D8521B-EB37-4B82-A89A-6200731303C1}" type="pres">
      <dgm:prSet presAssocID="{9047A9F0-068C-4997-9322-6DBF4F266F57}" presName="sibTrans" presStyleCnt="0"/>
      <dgm:spPr/>
    </dgm:pt>
    <dgm:pt modelId="{41002DD1-610B-44E5-AC28-424E66A82217}" type="pres">
      <dgm:prSet presAssocID="{016986C6-F1B6-41FF-AEA3-CC4049409643}" presName="textNode" presStyleLbl="node1" presStyleIdx="2" presStyleCnt="8">
        <dgm:presLayoutVars>
          <dgm:bulletEnabled val="1"/>
        </dgm:presLayoutVars>
      </dgm:prSet>
      <dgm:spPr/>
      <dgm:t>
        <a:bodyPr/>
        <a:lstStyle/>
        <a:p>
          <a:endParaRPr lang="ru-RU"/>
        </a:p>
      </dgm:t>
    </dgm:pt>
    <dgm:pt modelId="{5916C604-3D95-4458-B592-3F5568AA7848}" type="pres">
      <dgm:prSet presAssocID="{ED3A9A19-222A-440B-8829-9D1877079B92}" presName="sibTrans" presStyleCnt="0"/>
      <dgm:spPr/>
    </dgm:pt>
    <dgm:pt modelId="{F9E84ED8-CFFF-4612-A47D-12AF1FEF8607}" type="pres">
      <dgm:prSet presAssocID="{9D75CDA9-39F8-4AA3-908B-F010DC963CC8}" presName="textNode" presStyleLbl="node1" presStyleIdx="3" presStyleCnt="8">
        <dgm:presLayoutVars>
          <dgm:bulletEnabled val="1"/>
        </dgm:presLayoutVars>
      </dgm:prSet>
      <dgm:spPr/>
    </dgm:pt>
    <dgm:pt modelId="{5E7E185E-0EC2-4634-81F5-621CFE613C5F}" type="pres">
      <dgm:prSet presAssocID="{444EC895-86FA-4D51-9122-909901A91231}" presName="sibTrans" presStyleCnt="0"/>
      <dgm:spPr/>
    </dgm:pt>
    <dgm:pt modelId="{53CC6AE4-334E-4B57-ACE6-9EC0A9196C01}" type="pres">
      <dgm:prSet presAssocID="{FDF8B8DC-A426-4E4C-B278-B43ABED6C960}" presName="textNode" presStyleLbl="node1" presStyleIdx="4" presStyleCnt="8">
        <dgm:presLayoutVars>
          <dgm:bulletEnabled val="1"/>
        </dgm:presLayoutVars>
      </dgm:prSet>
      <dgm:spPr/>
    </dgm:pt>
    <dgm:pt modelId="{267CEC16-63A8-42C4-9691-A33979149119}" type="pres">
      <dgm:prSet presAssocID="{1CE8D14A-90CF-4E12-BB89-F77BED543A4F}" presName="sibTrans" presStyleCnt="0"/>
      <dgm:spPr/>
    </dgm:pt>
    <dgm:pt modelId="{CC82978D-F0CD-4259-9F35-9970B3A1E581}" type="pres">
      <dgm:prSet presAssocID="{8EBF9643-9AE5-4696-B970-A77CB206A4C0}" presName="textNode" presStyleLbl="node1" presStyleIdx="5" presStyleCnt="8">
        <dgm:presLayoutVars>
          <dgm:bulletEnabled val="1"/>
        </dgm:presLayoutVars>
      </dgm:prSet>
      <dgm:spPr/>
      <dgm:t>
        <a:bodyPr/>
        <a:lstStyle/>
        <a:p>
          <a:endParaRPr lang="ru-RU"/>
        </a:p>
      </dgm:t>
    </dgm:pt>
    <dgm:pt modelId="{EE29A7F2-3ADB-4F90-B232-E3607DFC5BAB}" type="pres">
      <dgm:prSet presAssocID="{3847A588-8E71-45A1-90C8-B3D46761E6D7}" presName="sibTrans" presStyleCnt="0"/>
      <dgm:spPr/>
    </dgm:pt>
    <dgm:pt modelId="{E7EB53A9-C8C2-4760-AF59-1DA68C28B1F4}" type="pres">
      <dgm:prSet presAssocID="{0C17907D-BBE4-4042-A792-33C7B4944A88}" presName="textNode" presStyleLbl="node1" presStyleIdx="6" presStyleCnt="8">
        <dgm:presLayoutVars>
          <dgm:bulletEnabled val="1"/>
        </dgm:presLayoutVars>
      </dgm:prSet>
      <dgm:spPr/>
    </dgm:pt>
    <dgm:pt modelId="{34B041D1-7968-472F-9BFA-62333B2AC10B}" type="pres">
      <dgm:prSet presAssocID="{4EB0F461-6CF7-4289-B1A2-86AF2B7F0C46}" presName="sibTrans" presStyleCnt="0"/>
      <dgm:spPr/>
    </dgm:pt>
    <dgm:pt modelId="{B33557F2-534C-4C24-8162-CB275D88BC18}" type="pres">
      <dgm:prSet presAssocID="{749F9684-4ACF-41E8-B174-6015E51A660E}" presName="textNode" presStyleLbl="node1" presStyleIdx="7" presStyleCnt="8">
        <dgm:presLayoutVars>
          <dgm:bulletEnabled val="1"/>
        </dgm:presLayoutVars>
      </dgm:prSet>
      <dgm:spPr/>
      <dgm:t>
        <a:bodyPr/>
        <a:lstStyle/>
        <a:p>
          <a:endParaRPr lang="ru-RU"/>
        </a:p>
      </dgm:t>
    </dgm:pt>
  </dgm:ptLst>
  <dgm:cxnLst>
    <dgm:cxn modelId="{50E8909D-92E9-43DC-B30D-7F4C393E6324}" type="presOf" srcId="{016986C6-F1B6-41FF-AEA3-CC4049409643}" destId="{41002DD1-610B-44E5-AC28-424E66A82217}" srcOrd="0" destOrd="0" presId="urn:microsoft.com/office/officeart/2005/8/layout/hProcess9"/>
    <dgm:cxn modelId="{3A2F3AE9-12CA-44D3-9D1E-41857989172B}" srcId="{17376431-338F-4E1A-9403-61722E0B236B}" destId="{9D75CDA9-39F8-4AA3-908B-F010DC963CC8}" srcOrd="3" destOrd="0" parTransId="{C20E7D29-1493-4805-997A-4E51458B1B0D}" sibTransId="{444EC895-86FA-4D51-9122-909901A91231}"/>
    <dgm:cxn modelId="{0C823AFE-7463-4BCC-A74D-0D26723D1103}" type="presOf" srcId="{8EBF9643-9AE5-4696-B970-A77CB206A4C0}" destId="{CC82978D-F0CD-4259-9F35-9970B3A1E581}" srcOrd="0" destOrd="0" presId="urn:microsoft.com/office/officeart/2005/8/layout/hProcess9"/>
    <dgm:cxn modelId="{53839E45-55F1-409A-86E6-BE16443C317E}" type="presOf" srcId="{0DAF7BB5-0CED-46C2-B1FE-1728BBCF7F56}" destId="{BBB3DAB6-6319-4CFA-9D09-A3357ACB729F}" srcOrd="0" destOrd="0" presId="urn:microsoft.com/office/officeart/2005/8/layout/hProcess9"/>
    <dgm:cxn modelId="{936D2082-D7E2-4F66-B310-BD6ECA6A7ECE}" type="presOf" srcId="{749F9684-4ACF-41E8-B174-6015E51A660E}" destId="{B33557F2-534C-4C24-8162-CB275D88BC18}" srcOrd="0" destOrd="0" presId="urn:microsoft.com/office/officeart/2005/8/layout/hProcess9"/>
    <dgm:cxn modelId="{EDB31BBB-882A-4D91-B838-669BF54D00E5}" type="presOf" srcId="{FDF8B8DC-A426-4E4C-B278-B43ABED6C960}" destId="{53CC6AE4-334E-4B57-ACE6-9EC0A9196C01}" srcOrd="0" destOrd="0" presId="urn:microsoft.com/office/officeart/2005/8/layout/hProcess9"/>
    <dgm:cxn modelId="{BA24A1BD-C1FF-4D2D-80D0-2BEC3D376D2A}" srcId="{17376431-338F-4E1A-9403-61722E0B236B}" destId="{9827E608-4B1C-4AB6-A566-FD9955F33315}" srcOrd="1" destOrd="0" parTransId="{23873471-185C-4C7F-8DD4-66DF8233A8D0}" sibTransId="{9047A9F0-068C-4997-9322-6DBF4F266F57}"/>
    <dgm:cxn modelId="{2B6D58AE-BF7B-441C-A877-E00F307741F2}" srcId="{17376431-338F-4E1A-9403-61722E0B236B}" destId="{8EBF9643-9AE5-4696-B970-A77CB206A4C0}" srcOrd="5" destOrd="0" parTransId="{2E11469A-09A8-4303-A32B-AEEB5A694BA4}" sibTransId="{3847A588-8E71-45A1-90C8-B3D46761E6D7}"/>
    <dgm:cxn modelId="{EB66B1C5-DE37-4E2B-BB0B-A5BA3FB7BB61}" srcId="{17376431-338F-4E1A-9403-61722E0B236B}" destId="{016986C6-F1B6-41FF-AEA3-CC4049409643}" srcOrd="2" destOrd="0" parTransId="{5134E044-EA10-4B94-8EF1-5605D2D257BA}" sibTransId="{ED3A9A19-222A-440B-8829-9D1877079B92}"/>
    <dgm:cxn modelId="{1C43CC8C-C046-4862-89C5-27437C583DB4}" srcId="{17376431-338F-4E1A-9403-61722E0B236B}" destId="{0DAF7BB5-0CED-46C2-B1FE-1728BBCF7F56}" srcOrd="0" destOrd="0" parTransId="{EEC94CEF-38A0-44B0-B425-1090AFB679CB}" sibTransId="{E4C885D2-396B-4842-AF6D-65FEAA4E02F9}"/>
    <dgm:cxn modelId="{D2AEED39-1267-429C-8217-965796184F6A}" type="presOf" srcId="{0C17907D-BBE4-4042-A792-33C7B4944A88}" destId="{E7EB53A9-C8C2-4760-AF59-1DA68C28B1F4}" srcOrd="0" destOrd="0" presId="urn:microsoft.com/office/officeart/2005/8/layout/hProcess9"/>
    <dgm:cxn modelId="{0396D5E5-C031-4FC4-B0A9-13A19FA665F2}" type="presOf" srcId="{17376431-338F-4E1A-9403-61722E0B236B}" destId="{3F1DCD6C-D26E-4F6B-B824-8EB9309D3960}" srcOrd="0" destOrd="0" presId="urn:microsoft.com/office/officeart/2005/8/layout/hProcess9"/>
    <dgm:cxn modelId="{A7A6745F-6971-4BC0-8DC6-3EE55BB8AFF1}" type="presOf" srcId="{9827E608-4B1C-4AB6-A566-FD9955F33315}" destId="{511398E7-6B3F-44A3-925D-DE8B13B68EA1}" srcOrd="0" destOrd="0" presId="urn:microsoft.com/office/officeart/2005/8/layout/hProcess9"/>
    <dgm:cxn modelId="{A7325E19-D9F8-49A6-9659-A3E1C1ADDE62}" srcId="{17376431-338F-4E1A-9403-61722E0B236B}" destId="{0C17907D-BBE4-4042-A792-33C7B4944A88}" srcOrd="6" destOrd="0" parTransId="{56ACDA7E-5975-478F-8501-B713DBC98A6C}" sibTransId="{4EB0F461-6CF7-4289-B1A2-86AF2B7F0C46}"/>
    <dgm:cxn modelId="{BA294FC6-BBAE-41E9-8433-9E29E24EB450}" srcId="{17376431-338F-4E1A-9403-61722E0B236B}" destId="{FDF8B8DC-A426-4E4C-B278-B43ABED6C960}" srcOrd="4" destOrd="0" parTransId="{CD6FBE9D-DBEA-4ECC-A69D-0A4A0D70AD6C}" sibTransId="{1CE8D14A-90CF-4E12-BB89-F77BED543A4F}"/>
    <dgm:cxn modelId="{22CD2164-4D6A-4621-A58A-F98577FF6D2E}" type="presOf" srcId="{9D75CDA9-39F8-4AA3-908B-F010DC963CC8}" destId="{F9E84ED8-CFFF-4612-A47D-12AF1FEF8607}" srcOrd="0" destOrd="0" presId="urn:microsoft.com/office/officeart/2005/8/layout/hProcess9"/>
    <dgm:cxn modelId="{0BF69580-196B-4B74-95E0-0F3BBA0D0964}" srcId="{17376431-338F-4E1A-9403-61722E0B236B}" destId="{749F9684-4ACF-41E8-B174-6015E51A660E}" srcOrd="7" destOrd="0" parTransId="{BD4D489A-9DEC-4AA0-BA13-FE9BC9FEA712}" sibTransId="{8E37189D-BD38-4046-B117-178A148AACFE}"/>
    <dgm:cxn modelId="{78B29275-C3AB-4370-9227-D6B8D4CA092F}" type="presParOf" srcId="{3F1DCD6C-D26E-4F6B-B824-8EB9309D3960}" destId="{7771DBAB-84D9-4402-A591-26467B1B6965}" srcOrd="0" destOrd="0" presId="urn:microsoft.com/office/officeart/2005/8/layout/hProcess9"/>
    <dgm:cxn modelId="{24D5A8FE-DC2B-4EEC-B55A-80FDF681D392}" type="presParOf" srcId="{3F1DCD6C-D26E-4F6B-B824-8EB9309D3960}" destId="{30FA013B-58C7-4A43-8682-B587D1FB7961}" srcOrd="1" destOrd="0" presId="urn:microsoft.com/office/officeart/2005/8/layout/hProcess9"/>
    <dgm:cxn modelId="{7F149F8F-5B27-43DB-92E6-3BE2AB203F12}" type="presParOf" srcId="{30FA013B-58C7-4A43-8682-B587D1FB7961}" destId="{BBB3DAB6-6319-4CFA-9D09-A3357ACB729F}" srcOrd="0" destOrd="0" presId="urn:microsoft.com/office/officeart/2005/8/layout/hProcess9"/>
    <dgm:cxn modelId="{3A587609-111D-4B8E-998E-E2BF0E9CA8BD}" type="presParOf" srcId="{30FA013B-58C7-4A43-8682-B587D1FB7961}" destId="{1C06632A-3307-40C4-AFBD-E31E4CE78EBA}" srcOrd="1" destOrd="0" presId="urn:microsoft.com/office/officeart/2005/8/layout/hProcess9"/>
    <dgm:cxn modelId="{80B9476C-C4A8-496D-AA0F-D6A66CB4468D}" type="presParOf" srcId="{30FA013B-58C7-4A43-8682-B587D1FB7961}" destId="{511398E7-6B3F-44A3-925D-DE8B13B68EA1}" srcOrd="2" destOrd="0" presId="urn:microsoft.com/office/officeart/2005/8/layout/hProcess9"/>
    <dgm:cxn modelId="{1AD3449C-9151-4E31-89CE-DC8B1791D483}" type="presParOf" srcId="{30FA013B-58C7-4A43-8682-B587D1FB7961}" destId="{C4D8521B-EB37-4B82-A89A-6200731303C1}" srcOrd="3" destOrd="0" presId="urn:microsoft.com/office/officeart/2005/8/layout/hProcess9"/>
    <dgm:cxn modelId="{12B2BA88-0067-4E93-902C-805E7A7AB1CD}" type="presParOf" srcId="{30FA013B-58C7-4A43-8682-B587D1FB7961}" destId="{41002DD1-610B-44E5-AC28-424E66A82217}" srcOrd="4" destOrd="0" presId="urn:microsoft.com/office/officeart/2005/8/layout/hProcess9"/>
    <dgm:cxn modelId="{BBC71EEB-BA89-4803-A39A-BC98F13617D7}" type="presParOf" srcId="{30FA013B-58C7-4A43-8682-B587D1FB7961}" destId="{5916C604-3D95-4458-B592-3F5568AA7848}" srcOrd="5" destOrd="0" presId="urn:microsoft.com/office/officeart/2005/8/layout/hProcess9"/>
    <dgm:cxn modelId="{6218A76F-4B37-49BC-A962-D5BBE073C199}" type="presParOf" srcId="{30FA013B-58C7-4A43-8682-B587D1FB7961}" destId="{F9E84ED8-CFFF-4612-A47D-12AF1FEF8607}" srcOrd="6" destOrd="0" presId="urn:microsoft.com/office/officeart/2005/8/layout/hProcess9"/>
    <dgm:cxn modelId="{8FAE0B83-1889-400D-BBC6-89D06DBD5077}" type="presParOf" srcId="{30FA013B-58C7-4A43-8682-B587D1FB7961}" destId="{5E7E185E-0EC2-4634-81F5-621CFE613C5F}" srcOrd="7" destOrd="0" presId="urn:microsoft.com/office/officeart/2005/8/layout/hProcess9"/>
    <dgm:cxn modelId="{4A46AB72-4BCC-4B77-B1E6-112F9CC6D5C4}" type="presParOf" srcId="{30FA013B-58C7-4A43-8682-B587D1FB7961}" destId="{53CC6AE4-334E-4B57-ACE6-9EC0A9196C01}" srcOrd="8" destOrd="0" presId="urn:microsoft.com/office/officeart/2005/8/layout/hProcess9"/>
    <dgm:cxn modelId="{EA38E061-8F75-4275-A444-D785BC20D549}" type="presParOf" srcId="{30FA013B-58C7-4A43-8682-B587D1FB7961}" destId="{267CEC16-63A8-42C4-9691-A33979149119}" srcOrd="9" destOrd="0" presId="urn:microsoft.com/office/officeart/2005/8/layout/hProcess9"/>
    <dgm:cxn modelId="{211255E6-09C5-488B-B213-9C95D41DEDC6}" type="presParOf" srcId="{30FA013B-58C7-4A43-8682-B587D1FB7961}" destId="{CC82978D-F0CD-4259-9F35-9970B3A1E581}" srcOrd="10" destOrd="0" presId="urn:microsoft.com/office/officeart/2005/8/layout/hProcess9"/>
    <dgm:cxn modelId="{53F3B73F-B013-46E4-8CBA-68334A1D66BD}" type="presParOf" srcId="{30FA013B-58C7-4A43-8682-B587D1FB7961}" destId="{EE29A7F2-3ADB-4F90-B232-E3607DFC5BAB}" srcOrd="11" destOrd="0" presId="urn:microsoft.com/office/officeart/2005/8/layout/hProcess9"/>
    <dgm:cxn modelId="{72247D70-D6F6-45BF-9F0E-FAB0EDF02E92}" type="presParOf" srcId="{30FA013B-58C7-4A43-8682-B587D1FB7961}" destId="{E7EB53A9-C8C2-4760-AF59-1DA68C28B1F4}" srcOrd="12" destOrd="0" presId="urn:microsoft.com/office/officeart/2005/8/layout/hProcess9"/>
    <dgm:cxn modelId="{5B8E2DCE-4940-4CDF-95F3-2884EC933765}" type="presParOf" srcId="{30FA013B-58C7-4A43-8682-B587D1FB7961}" destId="{34B041D1-7968-472F-9BFA-62333B2AC10B}" srcOrd="13" destOrd="0" presId="urn:microsoft.com/office/officeart/2005/8/layout/hProcess9"/>
    <dgm:cxn modelId="{A9083FD6-67A1-482F-BDE6-E82A3C0FC430}" type="presParOf" srcId="{30FA013B-58C7-4A43-8682-B587D1FB7961}" destId="{B33557F2-534C-4C24-8162-CB275D88BC18}" srcOrd="14" destOrd="0" presId="urn:microsoft.com/office/officeart/2005/8/layout/hProcess9"/>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376A9A-6FC4-4161-B69A-0F26D922E56E}" type="doc">
      <dgm:prSet loTypeId="urn:microsoft.com/office/officeart/2005/8/layout/pList1#1" loCatId="list" qsTypeId="urn:microsoft.com/office/officeart/2005/8/quickstyle/simple1#1" qsCatId="simple" csTypeId="urn:microsoft.com/office/officeart/2005/8/colors/accent1_2#1" csCatId="accent1" phldr="0"/>
      <dgm:spPr/>
      <dgm:t>
        <a:bodyPr/>
        <a:lstStyle/>
        <a:p>
          <a:endParaRPr lang="en-US"/>
        </a:p>
      </dgm:t>
    </dgm:pt>
    <dgm:pt modelId="{C81C8125-DB4C-4A0B-93AF-B404783E8AF0}">
      <dgm:prSet phldrT="[Text]" phldr="0" custT="0"/>
      <dgm:spPr/>
      <dgm:t>
        <a:bodyPr vert="horz" wrap="square"/>
        <a:lstStyle/>
        <a:p>
          <a:pPr>
            <a:lnSpc>
              <a:spcPct val="100000"/>
            </a:lnSpc>
            <a:spcBef>
              <a:spcPct val="0"/>
            </a:spcBef>
            <a:spcAft>
              <a:spcPct val="35000"/>
            </a:spcAft>
          </a:pPr>
          <a:r>
            <a:rPr lang="ru-RU" altLang="en-US"/>
            <a:t>Эвристика</a:t>
          </a:r>
        </a:p>
      </dgm:t>
    </dgm:pt>
    <dgm:pt modelId="{B800B893-8114-4CF7-942F-E214401A3BDC}" type="parTrans" cxnId="{78CA3599-25D5-4D2C-B9A8-E00D16DA5760}">
      <dgm:prSet/>
      <dgm:spPr/>
      <dgm:t>
        <a:bodyPr/>
        <a:lstStyle/>
        <a:p>
          <a:endParaRPr lang="en-US"/>
        </a:p>
      </dgm:t>
    </dgm:pt>
    <dgm:pt modelId="{2F715AB4-AD84-4047-9EE8-70268EDDAE48}" type="sibTrans" cxnId="{78CA3599-25D5-4D2C-B9A8-E00D16DA5760}">
      <dgm:prSet/>
      <dgm:spPr/>
      <dgm:t>
        <a:bodyPr/>
        <a:lstStyle/>
        <a:p>
          <a:endParaRPr lang="en-US"/>
        </a:p>
      </dgm:t>
    </dgm:pt>
    <dgm:pt modelId="{4275CB2E-911A-4D03-A665-AFDBF956B0E5}">
      <dgm:prSet phldrT="[Text]" phldr="0" custT="0"/>
      <dgm:spPr/>
      <dgm:t>
        <a:bodyPr vert="horz" wrap="square"/>
        <a:lstStyle/>
        <a:p>
          <a:pPr>
            <a:lnSpc>
              <a:spcPct val="100000"/>
            </a:lnSpc>
            <a:spcBef>
              <a:spcPct val="0"/>
            </a:spcBef>
            <a:spcAft>
              <a:spcPct val="35000"/>
            </a:spcAft>
          </a:pPr>
          <a:r>
            <a:rPr lang="ru-RU" altLang="en-US"/>
            <a:t>Эврология</a:t>
          </a:r>
        </a:p>
      </dgm:t>
    </dgm:pt>
    <dgm:pt modelId="{34EE50DC-A76B-4C44-9479-D4D604E32774}" type="parTrans" cxnId="{1875201A-DA00-4355-B029-57C5745E2B68}">
      <dgm:prSet/>
      <dgm:spPr/>
      <dgm:t>
        <a:bodyPr/>
        <a:lstStyle/>
        <a:p>
          <a:endParaRPr lang="en-US"/>
        </a:p>
      </dgm:t>
    </dgm:pt>
    <dgm:pt modelId="{91413706-A31F-496C-8FC9-D9E96B478511}" type="sibTrans" cxnId="{1875201A-DA00-4355-B029-57C5745E2B68}">
      <dgm:prSet/>
      <dgm:spPr/>
      <dgm:t>
        <a:bodyPr/>
        <a:lstStyle/>
        <a:p>
          <a:endParaRPr lang="en-US"/>
        </a:p>
      </dgm:t>
    </dgm:pt>
    <dgm:pt modelId="{9EBA5171-3D17-485B-8C09-670E1E89EF0E}">
      <dgm:prSet phldrT="[Text]" phldr="0" custT="0"/>
      <dgm:spPr/>
      <dgm:t>
        <a:bodyPr vert="horz" wrap="square"/>
        <a:lstStyle/>
        <a:p>
          <a:pPr>
            <a:lnSpc>
              <a:spcPct val="100000"/>
            </a:lnSpc>
            <a:spcBef>
              <a:spcPct val="0"/>
            </a:spcBef>
            <a:spcAft>
              <a:spcPct val="35000"/>
            </a:spcAft>
          </a:pPr>
          <a:r>
            <a:rPr lang="ru-RU" altLang="en-US"/>
            <a:t>ТРИЗ</a:t>
          </a:r>
        </a:p>
      </dgm:t>
    </dgm:pt>
    <dgm:pt modelId="{B81901A0-BDF2-43E6-BD52-332B694ABE6F}" type="parTrans" cxnId="{407E1D64-B3A3-4870-92CD-6E6591D3701E}">
      <dgm:prSet/>
      <dgm:spPr/>
      <dgm:t>
        <a:bodyPr/>
        <a:lstStyle/>
        <a:p>
          <a:endParaRPr lang="en-US"/>
        </a:p>
      </dgm:t>
    </dgm:pt>
    <dgm:pt modelId="{087D6EC9-4264-4FB2-B256-8435987A94C4}" type="sibTrans" cxnId="{407E1D64-B3A3-4870-92CD-6E6591D3701E}">
      <dgm:prSet/>
      <dgm:spPr/>
      <dgm:t>
        <a:bodyPr/>
        <a:lstStyle/>
        <a:p>
          <a:endParaRPr lang="en-US"/>
        </a:p>
      </dgm:t>
    </dgm:pt>
    <dgm:pt modelId="{6C897002-5A70-4AED-8B8B-9F98D0D843D8}">
      <dgm:prSet phldrT="[Text]" phldr="0" custT="0"/>
      <dgm:spPr/>
      <dgm:t>
        <a:bodyPr vert="horz" wrap="square"/>
        <a:lstStyle/>
        <a:p>
          <a:pPr>
            <a:lnSpc>
              <a:spcPct val="100000"/>
            </a:lnSpc>
            <a:spcBef>
              <a:spcPct val="0"/>
            </a:spcBef>
            <a:spcAft>
              <a:spcPct val="35000"/>
            </a:spcAft>
          </a:pPr>
          <a:r>
            <a:rPr lang="ru-RU" altLang="en-US"/>
            <a:t>Теория шахматной игры</a:t>
          </a:r>
        </a:p>
      </dgm:t>
    </dgm:pt>
    <dgm:pt modelId="{E1DEC008-0B9D-456C-B626-69B00EC92070}" type="parTrans" cxnId="{1E984BD9-F5EA-4C49-A7C6-48E572F61929}">
      <dgm:prSet/>
      <dgm:spPr/>
      <dgm:t>
        <a:bodyPr/>
        <a:lstStyle/>
        <a:p>
          <a:endParaRPr lang="en-US"/>
        </a:p>
      </dgm:t>
    </dgm:pt>
    <dgm:pt modelId="{CDEB3E16-B7B4-4A48-93C1-CD6E29AEE58A}" type="sibTrans" cxnId="{1E984BD9-F5EA-4C49-A7C6-48E572F61929}">
      <dgm:prSet/>
      <dgm:spPr/>
      <dgm:t>
        <a:bodyPr/>
        <a:lstStyle/>
        <a:p>
          <a:endParaRPr lang="en-US"/>
        </a:p>
      </dgm:t>
    </dgm:pt>
    <dgm:pt modelId="{985E8892-B139-47C5-B5B5-0A3BBB06CB83}" type="pres">
      <dgm:prSet presAssocID="{39376A9A-6FC4-4161-B69A-0F26D922E56E}" presName="Name0" presStyleCnt="0">
        <dgm:presLayoutVars>
          <dgm:dir/>
          <dgm:resizeHandles val="exact"/>
        </dgm:presLayoutVars>
      </dgm:prSet>
      <dgm:spPr/>
      <dgm:t>
        <a:bodyPr/>
        <a:lstStyle/>
        <a:p>
          <a:endParaRPr lang="ru-RU"/>
        </a:p>
      </dgm:t>
    </dgm:pt>
    <dgm:pt modelId="{524B93E2-3766-4F93-8826-11C84665D08A}" type="pres">
      <dgm:prSet presAssocID="{C81C8125-DB4C-4A0B-93AF-B404783E8AF0}" presName="compNode" presStyleCnt="0"/>
      <dgm:spPr/>
      <dgm:t>
        <a:bodyPr/>
        <a:lstStyle/>
        <a:p>
          <a:endParaRPr lang="ru-RU"/>
        </a:p>
      </dgm:t>
    </dgm:pt>
    <dgm:pt modelId="{05AD975C-1707-4A93-938F-6328A34C900B}" type="pres">
      <dgm:prSet presAssocID="{C81C8125-DB4C-4A0B-93AF-B404783E8AF0}" presName="pictRect" presStyleLbl="node1" presStyleIdx="0" presStyleCnt="4"/>
      <dgm:spPr>
        <a:blipFill>
          <a:blip xmlns:r="http://schemas.openxmlformats.org/officeDocument/2006/relationships" r:embed="rId1"/>
          <a:stretch>
            <a:fillRect/>
          </a:stretch>
        </a:blipFill>
      </dgm:spPr>
    </dgm:pt>
    <dgm:pt modelId="{E96B96A2-0A35-46BE-89A3-AF51DBBB6CD1}" type="pres">
      <dgm:prSet presAssocID="{C81C8125-DB4C-4A0B-93AF-B404783E8AF0}" presName="textRect" presStyleLbl="revTx" presStyleIdx="0" presStyleCnt="4">
        <dgm:presLayoutVars>
          <dgm:bulletEnabled val="1"/>
        </dgm:presLayoutVars>
      </dgm:prSet>
      <dgm:spPr/>
      <dgm:t>
        <a:bodyPr/>
        <a:lstStyle/>
        <a:p>
          <a:endParaRPr lang="ru-RU"/>
        </a:p>
      </dgm:t>
    </dgm:pt>
    <dgm:pt modelId="{04F4EF77-CD92-4F06-B235-186C6D0777EC}" type="pres">
      <dgm:prSet presAssocID="{2F715AB4-AD84-4047-9EE8-70268EDDAE48}" presName="sibTrans" presStyleLbl="sibTrans2D1" presStyleIdx="0" presStyleCnt="0"/>
      <dgm:spPr/>
      <dgm:t>
        <a:bodyPr/>
        <a:lstStyle/>
        <a:p>
          <a:endParaRPr lang="ru-RU"/>
        </a:p>
      </dgm:t>
    </dgm:pt>
    <dgm:pt modelId="{19CE2E1D-4637-4F6B-BF7A-A54E9828FB5C}" type="pres">
      <dgm:prSet presAssocID="{4275CB2E-911A-4D03-A665-AFDBF956B0E5}" presName="compNode" presStyleCnt="0"/>
      <dgm:spPr/>
      <dgm:t>
        <a:bodyPr/>
        <a:lstStyle/>
        <a:p>
          <a:endParaRPr lang="ru-RU"/>
        </a:p>
      </dgm:t>
    </dgm:pt>
    <dgm:pt modelId="{75CEC75E-55A8-475C-87F9-DB4591B4F3AA}" type="pres">
      <dgm:prSet presAssocID="{4275CB2E-911A-4D03-A665-AFDBF956B0E5}" presName="pictRect" presStyleLbl="node1" presStyleIdx="1" presStyleCnt="4"/>
      <dgm:spPr>
        <a:blipFill>
          <a:blip xmlns:r="http://schemas.openxmlformats.org/officeDocument/2006/relationships" r:embed="rId2"/>
          <a:stretch>
            <a:fillRect/>
          </a:stretch>
        </a:blipFill>
      </dgm:spPr>
    </dgm:pt>
    <dgm:pt modelId="{7BF689D1-B0DD-4C9F-9EB1-C78C1A5D48D5}" type="pres">
      <dgm:prSet presAssocID="{4275CB2E-911A-4D03-A665-AFDBF956B0E5}" presName="textRect" presStyleLbl="revTx" presStyleIdx="1" presStyleCnt="4">
        <dgm:presLayoutVars>
          <dgm:bulletEnabled val="1"/>
        </dgm:presLayoutVars>
      </dgm:prSet>
      <dgm:spPr/>
      <dgm:t>
        <a:bodyPr/>
        <a:lstStyle/>
        <a:p>
          <a:endParaRPr lang="ru-RU"/>
        </a:p>
      </dgm:t>
    </dgm:pt>
    <dgm:pt modelId="{ACA314BE-FB8C-483F-8603-BB5DBB94A1E2}" type="pres">
      <dgm:prSet presAssocID="{91413706-A31F-496C-8FC9-D9E96B478511}" presName="sibTrans" presStyleLbl="sibTrans2D1" presStyleIdx="0" presStyleCnt="0"/>
      <dgm:spPr/>
      <dgm:t>
        <a:bodyPr/>
        <a:lstStyle/>
        <a:p>
          <a:endParaRPr lang="ru-RU"/>
        </a:p>
      </dgm:t>
    </dgm:pt>
    <dgm:pt modelId="{46BA2D83-9B60-4A8D-8D63-7A8756405C42}" type="pres">
      <dgm:prSet presAssocID="{9EBA5171-3D17-485B-8C09-670E1E89EF0E}" presName="compNode" presStyleCnt="0"/>
      <dgm:spPr/>
      <dgm:t>
        <a:bodyPr/>
        <a:lstStyle/>
        <a:p>
          <a:endParaRPr lang="ru-RU"/>
        </a:p>
      </dgm:t>
    </dgm:pt>
    <dgm:pt modelId="{2774D32A-769C-4736-A110-3A79418A2FF9}" type="pres">
      <dgm:prSet presAssocID="{9EBA5171-3D17-485B-8C09-670E1E89EF0E}" presName="pictRect" presStyleLbl="node1" presStyleIdx="2" presStyleCnt="4"/>
      <dgm:spPr>
        <a:blipFill>
          <a:blip xmlns:r="http://schemas.openxmlformats.org/officeDocument/2006/relationships" r:embed="rId3"/>
          <a:stretch>
            <a:fillRect/>
          </a:stretch>
        </a:blipFill>
      </dgm:spPr>
    </dgm:pt>
    <dgm:pt modelId="{98DB9CDB-B75D-46F3-98DF-B4EB0A85CCD6}" type="pres">
      <dgm:prSet presAssocID="{9EBA5171-3D17-485B-8C09-670E1E89EF0E}" presName="textRect" presStyleLbl="revTx" presStyleIdx="2" presStyleCnt="4">
        <dgm:presLayoutVars>
          <dgm:bulletEnabled val="1"/>
        </dgm:presLayoutVars>
      </dgm:prSet>
      <dgm:spPr/>
      <dgm:t>
        <a:bodyPr/>
        <a:lstStyle/>
        <a:p>
          <a:endParaRPr lang="ru-RU"/>
        </a:p>
      </dgm:t>
    </dgm:pt>
    <dgm:pt modelId="{FD6BB4DA-3BA6-4E3F-BBD9-0D0341F5E0FF}" type="pres">
      <dgm:prSet presAssocID="{087D6EC9-4264-4FB2-B256-8435987A94C4}" presName="sibTrans" presStyleLbl="sibTrans2D1" presStyleIdx="0" presStyleCnt="0"/>
      <dgm:spPr/>
      <dgm:t>
        <a:bodyPr/>
        <a:lstStyle/>
        <a:p>
          <a:endParaRPr lang="ru-RU"/>
        </a:p>
      </dgm:t>
    </dgm:pt>
    <dgm:pt modelId="{2EDD2D5A-961A-4087-9B32-E54779AF0A4F}" type="pres">
      <dgm:prSet presAssocID="{6C897002-5A70-4AED-8B8B-9F98D0D843D8}" presName="compNode" presStyleCnt="0"/>
      <dgm:spPr/>
      <dgm:t>
        <a:bodyPr/>
        <a:lstStyle/>
        <a:p>
          <a:endParaRPr lang="ru-RU"/>
        </a:p>
      </dgm:t>
    </dgm:pt>
    <dgm:pt modelId="{D3D42F0F-84F7-456B-88D0-B5A2C7ACCF38}" type="pres">
      <dgm:prSet presAssocID="{6C897002-5A70-4AED-8B8B-9F98D0D843D8}" presName="pictRect" presStyleLbl="node1" presStyleIdx="3" presStyleCnt="4"/>
      <dgm:spPr>
        <a:blipFill>
          <a:blip xmlns:r="http://schemas.openxmlformats.org/officeDocument/2006/relationships" r:embed="rId4"/>
          <a:stretch>
            <a:fillRect/>
          </a:stretch>
        </a:blipFill>
      </dgm:spPr>
    </dgm:pt>
    <dgm:pt modelId="{23F65A5E-F0C6-4A8C-9E95-D9D2796F0F52}" type="pres">
      <dgm:prSet presAssocID="{6C897002-5A70-4AED-8B8B-9F98D0D843D8}" presName="textRect" presStyleLbl="revTx" presStyleIdx="3" presStyleCnt="4">
        <dgm:presLayoutVars>
          <dgm:bulletEnabled val="1"/>
        </dgm:presLayoutVars>
      </dgm:prSet>
      <dgm:spPr/>
      <dgm:t>
        <a:bodyPr/>
        <a:lstStyle/>
        <a:p>
          <a:endParaRPr lang="ru-RU"/>
        </a:p>
      </dgm:t>
    </dgm:pt>
  </dgm:ptLst>
  <dgm:cxnLst>
    <dgm:cxn modelId="{F5333523-5002-48F5-A75F-10F71987F7DC}" type="presOf" srcId="{4275CB2E-911A-4D03-A665-AFDBF956B0E5}" destId="{7BF689D1-B0DD-4C9F-9EB1-C78C1A5D48D5}" srcOrd="0" destOrd="0" presId="urn:microsoft.com/office/officeart/2005/8/layout/pList1#1"/>
    <dgm:cxn modelId="{42DD62EC-6CCB-4C9D-917B-EEB028DF8477}" type="presOf" srcId="{087D6EC9-4264-4FB2-B256-8435987A94C4}" destId="{FD6BB4DA-3BA6-4E3F-BBD9-0D0341F5E0FF}" srcOrd="0" destOrd="0" presId="urn:microsoft.com/office/officeart/2005/8/layout/pList1#1"/>
    <dgm:cxn modelId="{9AAD73F3-3596-4358-ABFC-CD83425183B0}" type="presOf" srcId="{C81C8125-DB4C-4A0B-93AF-B404783E8AF0}" destId="{E96B96A2-0A35-46BE-89A3-AF51DBBB6CD1}" srcOrd="0" destOrd="0" presId="urn:microsoft.com/office/officeart/2005/8/layout/pList1#1"/>
    <dgm:cxn modelId="{1875201A-DA00-4355-B029-57C5745E2B68}" srcId="{39376A9A-6FC4-4161-B69A-0F26D922E56E}" destId="{4275CB2E-911A-4D03-A665-AFDBF956B0E5}" srcOrd="1" destOrd="0" parTransId="{34EE50DC-A76B-4C44-9479-D4D604E32774}" sibTransId="{91413706-A31F-496C-8FC9-D9E96B478511}"/>
    <dgm:cxn modelId="{F43C71F5-94F3-46E7-AD31-25FFD504F43E}" type="presOf" srcId="{39376A9A-6FC4-4161-B69A-0F26D922E56E}" destId="{985E8892-B139-47C5-B5B5-0A3BBB06CB83}" srcOrd="0" destOrd="0" presId="urn:microsoft.com/office/officeart/2005/8/layout/pList1#1"/>
    <dgm:cxn modelId="{78CA3599-25D5-4D2C-B9A8-E00D16DA5760}" srcId="{39376A9A-6FC4-4161-B69A-0F26D922E56E}" destId="{C81C8125-DB4C-4A0B-93AF-B404783E8AF0}" srcOrd="0" destOrd="0" parTransId="{B800B893-8114-4CF7-942F-E214401A3BDC}" sibTransId="{2F715AB4-AD84-4047-9EE8-70268EDDAE48}"/>
    <dgm:cxn modelId="{C9872F25-87CC-4A75-9CBC-479BEC356011}" type="presOf" srcId="{2F715AB4-AD84-4047-9EE8-70268EDDAE48}" destId="{04F4EF77-CD92-4F06-B235-186C6D0777EC}" srcOrd="0" destOrd="0" presId="urn:microsoft.com/office/officeart/2005/8/layout/pList1#1"/>
    <dgm:cxn modelId="{5C92BCB5-8FA0-470D-9544-C961B012B2F8}" type="presOf" srcId="{91413706-A31F-496C-8FC9-D9E96B478511}" destId="{ACA314BE-FB8C-483F-8603-BB5DBB94A1E2}" srcOrd="0" destOrd="0" presId="urn:microsoft.com/office/officeart/2005/8/layout/pList1#1"/>
    <dgm:cxn modelId="{407E1D64-B3A3-4870-92CD-6E6591D3701E}" srcId="{39376A9A-6FC4-4161-B69A-0F26D922E56E}" destId="{9EBA5171-3D17-485B-8C09-670E1E89EF0E}" srcOrd="2" destOrd="0" parTransId="{B81901A0-BDF2-43E6-BD52-332B694ABE6F}" sibTransId="{087D6EC9-4264-4FB2-B256-8435987A94C4}"/>
    <dgm:cxn modelId="{4C3962D7-F95F-42F2-9AF7-F5FD94F40157}" type="presOf" srcId="{9EBA5171-3D17-485B-8C09-670E1E89EF0E}" destId="{98DB9CDB-B75D-46F3-98DF-B4EB0A85CCD6}" srcOrd="0" destOrd="0" presId="urn:microsoft.com/office/officeart/2005/8/layout/pList1#1"/>
    <dgm:cxn modelId="{9AEBA973-E273-4D50-A670-09ACB2921CC5}" type="presOf" srcId="{6C897002-5A70-4AED-8B8B-9F98D0D843D8}" destId="{23F65A5E-F0C6-4A8C-9E95-D9D2796F0F52}" srcOrd="0" destOrd="0" presId="urn:microsoft.com/office/officeart/2005/8/layout/pList1#1"/>
    <dgm:cxn modelId="{1E984BD9-F5EA-4C49-A7C6-48E572F61929}" srcId="{39376A9A-6FC4-4161-B69A-0F26D922E56E}" destId="{6C897002-5A70-4AED-8B8B-9F98D0D843D8}" srcOrd="3" destOrd="0" parTransId="{E1DEC008-0B9D-456C-B626-69B00EC92070}" sibTransId="{CDEB3E16-B7B4-4A48-93C1-CD6E29AEE58A}"/>
    <dgm:cxn modelId="{BECB7642-4F2E-4279-AD92-590545704B77}" type="presParOf" srcId="{985E8892-B139-47C5-B5B5-0A3BBB06CB83}" destId="{524B93E2-3766-4F93-8826-11C84665D08A}" srcOrd="0" destOrd="0" presId="urn:microsoft.com/office/officeart/2005/8/layout/pList1#1"/>
    <dgm:cxn modelId="{72E709A8-3B62-45B7-A81D-6EE257867257}" type="presParOf" srcId="{524B93E2-3766-4F93-8826-11C84665D08A}" destId="{05AD975C-1707-4A93-938F-6328A34C900B}" srcOrd="0" destOrd="0" presId="urn:microsoft.com/office/officeart/2005/8/layout/pList1#1"/>
    <dgm:cxn modelId="{873A8E9B-BBFB-4B36-AB32-9EEB896AF9B3}" type="presParOf" srcId="{524B93E2-3766-4F93-8826-11C84665D08A}" destId="{E96B96A2-0A35-46BE-89A3-AF51DBBB6CD1}" srcOrd="1" destOrd="0" presId="urn:microsoft.com/office/officeart/2005/8/layout/pList1#1"/>
    <dgm:cxn modelId="{58B389F7-1B6C-44FF-83D3-90C06D8FB82C}" type="presParOf" srcId="{985E8892-B139-47C5-B5B5-0A3BBB06CB83}" destId="{04F4EF77-CD92-4F06-B235-186C6D0777EC}" srcOrd="1" destOrd="0" presId="urn:microsoft.com/office/officeart/2005/8/layout/pList1#1"/>
    <dgm:cxn modelId="{E1BA80F1-8D40-4D25-BB9B-6528BA8D7899}" type="presParOf" srcId="{985E8892-B139-47C5-B5B5-0A3BBB06CB83}" destId="{19CE2E1D-4637-4F6B-BF7A-A54E9828FB5C}" srcOrd="2" destOrd="0" presId="urn:microsoft.com/office/officeart/2005/8/layout/pList1#1"/>
    <dgm:cxn modelId="{36F14FBD-7EE5-48DC-BE69-7BF512B42907}" type="presParOf" srcId="{19CE2E1D-4637-4F6B-BF7A-A54E9828FB5C}" destId="{75CEC75E-55A8-475C-87F9-DB4591B4F3AA}" srcOrd="0" destOrd="0" presId="urn:microsoft.com/office/officeart/2005/8/layout/pList1#1"/>
    <dgm:cxn modelId="{70065AAE-982E-4869-B627-2B03129E1AC9}" type="presParOf" srcId="{19CE2E1D-4637-4F6B-BF7A-A54E9828FB5C}" destId="{7BF689D1-B0DD-4C9F-9EB1-C78C1A5D48D5}" srcOrd="1" destOrd="0" presId="urn:microsoft.com/office/officeart/2005/8/layout/pList1#1"/>
    <dgm:cxn modelId="{05D6B477-7C2D-46C5-9014-CBA4C537B3D1}" type="presParOf" srcId="{985E8892-B139-47C5-B5B5-0A3BBB06CB83}" destId="{ACA314BE-FB8C-483F-8603-BB5DBB94A1E2}" srcOrd="3" destOrd="0" presId="urn:microsoft.com/office/officeart/2005/8/layout/pList1#1"/>
    <dgm:cxn modelId="{E60B3667-25CF-43DA-A01C-7A6432ECB360}" type="presParOf" srcId="{985E8892-B139-47C5-B5B5-0A3BBB06CB83}" destId="{46BA2D83-9B60-4A8D-8D63-7A8756405C42}" srcOrd="4" destOrd="0" presId="urn:microsoft.com/office/officeart/2005/8/layout/pList1#1"/>
    <dgm:cxn modelId="{9A7043B6-2589-418F-AD29-7334376D1D68}" type="presParOf" srcId="{46BA2D83-9B60-4A8D-8D63-7A8756405C42}" destId="{2774D32A-769C-4736-A110-3A79418A2FF9}" srcOrd="0" destOrd="0" presId="urn:microsoft.com/office/officeart/2005/8/layout/pList1#1"/>
    <dgm:cxn modelId="{ED14F7A0-EAB8-4832-8796-E7FA90631A99}" type="presParOf" srcId="{46BA2D83-9B60-4A8D-8D63-7A8756405C42}" destId="{98DB9CDB-B75D-46F3-98DF-B4EB0A85CCD6}" srcOrd="1" destOrd="0" presId="urn:microsoft.com/office/officeart/2005/8/layout/pList1#1"/>
    <dgm:cxn modelId="{ED166444-89AC-4378-9901-AB817C0EFD88}" type="presParOf" srcId="{985E8892-B139-47C5-B5B5-0A3BBB06CB83}" destId="{FD6BB4DA-3BA6-4E3F-BBD9-0D0341F5E0FF}" srcOrd="5" destOrd="0" presId="urn:microsoft.com/office/officeart/2005/8/layout/pList1#1"/>
    <dgm:cxn modelId="{82F5061D-52CA-40B6-9453-7B83516B2895}" type="presParOf" srcId="{985E8892-B139-47C5-B5B5-0A3BBB06CB83}" destId="{2EDD2D5A-961A-4087-9B32-E54779AF0A4F}" srcOrd="6" destOrd="0" presId="urn:microsoft.com/office/officeart/2005/8/layout/pList1#1"/>
    <dgm:cxn modelId="{43C1FE86-CD56-4028-AA3F-F5A588C3FF92}" type="presParOf" srcId="{2EDD2D5A-961A-4087-9B32-E54779AF0A4F}" destId="{D3D42F0F-84F7-456B-88D0-B5A2C7ACCF38}" srcOrd="0" destOrd="0" presId="urn:microsoft.com/office/officeart/2005/8/layout/pList1#1"/>
    <dgm:cxn modelId="{74F4EA55-CDF7-4131-BCE0-59A189238F89}" type="presParOf" srcId="{2EDD2D5A-961A-4087-9B32-E54779AF0A4F}" destId="{23F65A5E-F0C6-4A8C-9E95-D9D2796F0F52}" srcOrd="1" destOrd="0" presId="urn:microsoft.com/office/officeart/2005/8/layout/pList1#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C07489E-C65A-49DA-B1F2-6259620DB6E7}" type="doc">
      <dgm:prSet loTypeId="urn:microsoft.com/office/officeart/2005/8/layout/list1" loCatId="list" qsTypeId="urn:microsoft.com/office/officeart/2005/8/quickstyle/3d2" qsCatId="3D" csTypeId="urn:microsoft.com/office/officeart/2005/8/colors/accent1_2" csCatId="accent1" phldr="1"/>
      <dgm:spPr/>
      <dgm:t>
        <a:bodyPr/>
        <a:lstStyle/>
        <a:p>
          <a:endParaRPr lang="ru-RU"/>
        </a:p>
      </dgm:t>
    </dgm:pt>
    <dgm:pt modelId="{F5439BFB-7723-4062-95C1-3E478818E66D}">
      <dgm:prSet phldrT="[Текст]"/>
      <dgm:spPr/>
      <dgm:t>
        <a:bodyPr/>
        <a:lstStyle/>
        <a:p>
          <a:r>
            <a:rPr lang="ru-RU" smtClean="0"/>
            <a:t>Мозговой штурм</a:t>
          </a:r>
          <a:endParaRPr lang="ru-RU"/>
        </a:p>
      </dgm:t>
    </dgm:pt>
    <dgm:pt modelId="{C05B2DCE-F3E2-4FBA-AD77-5FA354D68C6B}" type="parTrans" cxnId="{B8804E8B-8158-4F8F-ABF9-59101761E5BD}">
      <dgm:prSet/>
      <dgm:spPr/>
      <dgm:t>
        <a:bodyPr/>
        <a:lstStyle/>
        <a:p>
          <a:endParaRPr lang="ru-RU"/>
        </a:p>
      </dgm:t>
    </dgm:pt>
    <dgm:pt modelId="{ADA19ECF-3D31-446C-996D-ECEFFFD1ED02}" type="sibTrans" cxnId="{B8804E8B-8158-4F8F-ABF9-59101761E5BD}">
      <dgm:prSet/>
      <dgm:spPr/>
      <dgm:t>
        <a:bodyPr/>
        <a:lstStyle/>
        <a:p>
          <a:endParaRPr lang="ru-RU"/>
        </a:p>
      </dgm:t>
    </dgm:pt>
    <dgm:pt modelId="{4A359F52-93B1-431C-824E-78B65C4D512F}">
      <dgm:prSet phldrT="[Текст]"/>
      <dgm:spPr/>
      <dgm:t>
        <a:bodyPr/>
        <a:lstStyle/>
        <a:p>
          <a:r>
            <a:rPr lang="ru-RU" smtClean="0"/>
            <a:t>Метод фокальных объектов</a:t>
          </a:r>
          <a:endParaRPr lang="ru-RU"/>
        </a:p>
      </dgm:t>
    </dgm:pt>
    <dgm:pt modelId="{3B8466B5-08A0-4698-ADB0-11DC4CF93786}" type="parTrans" cxnId="{DCAF8685-68E4-4B25-9252-A4543D2C0903}">
      <dgm:prSet/>
      <dgm:spPr/>
      <dgm:t>
        <a:bodyPr/>
        <a:lstStyle/>
        <a:p>
          <a:endParaRPr lang="ru-RU"/>
        </a:p>
      </dgm:t>
    </dgm:pt>
    <dgm:pt modelId="{A926015F-8108-47C0-8ADB-E0F718D03ACA}" type="sibTrans" cxnId="{DCAF8685-68E4-4B25-9252-A4543D2C0903}">
      <dgm:prSet/>
      <dgm:spPr/>
      <dgm:t>
        <a:bodyPr/>
        <a:lstStyle/>
        <a:p>
          <a:endParaRPr lang="ru-RU"/>
        </a:p>
      </dgm:t>
    </dgm:pt>
    <dgm:pt modelId="{8F5CD9A0-A189-40B2-A79F-DAEB9A6DDA95}">
      <dgm:prSet phldrT="[Текст]"/>
      <dgm:spPr/>
      <dgm:t>
        <a:bodyPr/>
        <a:lstStyle/>
        <a:p>
          <a:r>
            <a:rPr lang="ru-RU" smtClean="0"/>
            <a:t>Морфологический анализ</a:t>
          </a:r>
          <a:endParaRPr lang="ru-RU"/>
        </a:p>
      </dgm:t>
    </dgm:pt>
    <dgm:pt modelId="{7B3318C2-549B-4AA3-BA4A-C129BF84F687}" type="parTrans" cxnId="{9D5C018D-F2D1-48CF-A1D2-3D2387D03D76}">
      <dgm:prSet/>
      <dgm:spPr/>
      <dgm:t>
        <a:bodyPr/>
        <a:lstStyle/>
        <a:p>
          <a:endParaRPr lang="ru-RU"/>
        </a:p>
      </dgm:t>
    </dgm:pt>
    <dgm:pt modelId="{364C5615-FF6E-4721-A04A-434A91FAA4D6}" type="sibTrans" cxnId="{9D5C018D-F2D1-48CF-A1D2-3D2387D03D76}">
      <dgm:prSet/>
      <dgm:spPr/>
      <dgm:t>
        <a:bodyPr/>
        <a:lstStyle/>
        <a:p>
          <a:endParaRPr lang="ru-RU"/>
        </a:p>
      </dgm:t>
    </dgm:pt>
    <dgm:pt modelId="{A67F9A38-BEE1-4EF5-8BA3-8648AE04361A}">
      <dgm:prSet/>
      <dgm:spPr/>
      <dgm:t>
        <a:bodyPr/>
        <a:lstStyle/>
        <a:p>
          <a:r>
            <a:rPr lang="ru-RU" smtClean="0"/>
            <a:t>Метод контрольных вопросов</a:t>
          </a:r>
          <a:endParaRPr lang="ru-RU"/>
        </a:p>
      </dgm:t>
    </dgm:pt>
    <dgm:pt modelId="{3ED689EB-B3DE-4078-B8BD-7447F9AE7ED8}" type="parTrans" cxnId="{54AE1282-F51E-47CB-BEF8-F18B645F3AF3}">
      <dgm:prSet/>
      <dgm:spPr/>
    </dgm:pt>
    <dgm:pt modelId="{E8D8A5A5-4F51-47A5-A0C8-063E88A2BD8F}" type="sibTrans" cxnId="{54AE1282-F51E-47CB-BEF8-F18B645F3AF3}">
      <dgm:prSet/>
      <dgm:spPr/>
    </dgm:pt>
    <dgm:pt modelId="{F502F48F-69E8-4306-8253-499AC50B0004}">
      <dgm:prSet/>
      <dgm:spPr/>
      <dgm:t>
        <a:bodyPr/>
        <a:lstStyle/>
        <a:p>
          <a:r>
            <a:rPr lang="ru-RU" smtClean="0"/>
            <a:t>Синектика</a:t>
          </a:r>
          <a:endParaRPr lang="ru-RU"/>
        </a:p>
      </dgm:t>
    </dgm:pt>
    <dgm:pt modelId="{4FADE4DF-04A1-421A-9C91-23D3B9D71900}" type="parTrans" cxnId="{D0EE7856-CE2B-4D90-A074-6A263DDD6CF0}">
      <dgm:prSet/>
      <dgm:spPr/>
    </dgm:pt>
    <dgm:pt modelId="{7331F4FB-62C8-4EC3-8ADF-7288EFD5A783}" type="sibTrans" cxnId="{D0EE7856-CE2B-4D90-A074-6A263DDD6CF0}">
      <dgm:prSet/>
      <dgm:spPr/>
    </dgm:pt>
    <dgm:pt modelId="{47118BF8-F143-4D68-B0DA-EB4A3D69F7D6}" type="pres">
      <dgm:prSet presAssocID="{BC07489E-C65A-49DA-B1F2-6259620DB6E7}" presName="linear" presStyleCnt="0">
        <dgm:presLayoutVars>
          <dgm:dir/>
          <dgm:animLvl val="lvl"/>
          <dgm:resizeHandles val="exact"/>
        </dgm:presLayoutVars>
      </dgm:prSet>
      <dgm:spPr/>
      <dgm:t>
        <a:bodyPr/>
        <a:lstStyle/>
        <a:p>
          <a:endParaRPr lang="ru-RU"/>
        </a:p>
      </dgm:t>
    </dgm:pt>
    <dgm:pt modelId="{1C8AFF2B-42BC-4A9B-9EE7-94B7989A1169}" type="pres">
      <dgm:prSet presAssocID="{F5439BFB-7723-4062-95C1-3E478818E66D}" presName="parentLin" presStyleCnt="0"/>
      <dgm:spPr/>
    </dgm:pt>
    <dgm:pt modelId="{50523D14-98EE-4B85-BA94-77B1159F10EA}" type="pres">
      <dgm:prSet presAssocID="{F5439BFB-7723-4062-95C1-3E478818E66D}" presName="parentLeftMargin" presStyleLbl="node1" presStyleIdx="0" presStyleCnt="5"/>
      <dgm:spPr/>
      <dgm:t>
        <a:bodyPr/>
        <a:lstStyle/>
        <a:p>
          <a:endParaRPr lang="ru-RU"/>
        </a:p>
      </dgm:t>
    </dgm:pt>
    <dgm:pt modelId="{941BE902-2697-46E8-B3EE-AE18422F809B}" type="pres">
      <dgm:prSet presAssocID="{F5439BFB-7723-4062-95C1-3E478818E66D}" presName="parentText" presStyleLbl="node1" presStyleIdx="0" presStyleCnt="5">
        <dgm:presLayoutVars>
          <dgm:chMax val="0"/>
          <dgm:bulletEnabled val="1"/>
        </dgm:presLayoutVars>
      </dgm:prSet>
      <dgm:spPr/>
      <dgm:t>
        <a:bodyPr/>
        <a:lstStyle/>
        <a:p>
          <a:endParaRPr lang="ru-RU"/>
        </a:p>
      </dgm:t>
    </dgm:pt>
    <dgm:pt modelId="{4E3CD010-9BBB-4799-994B-0CE1C74AE19A}" type="pres">
      <dgm:prSet presAssocID="{F5439BFB-7723-4062-95C1-3E478818E66D}" presName="negativeSpace" presStyleCnt="0"/>
      <dgm:spPr/>
    </dgm:pt>
    <dgm:pt modelId="{C6AC237E-4FED-4A55-8121-8D68E76132A1}" type="pres">
      <dgm:prSet presAssocID="{F5439BFB-7723-4062-95C1-3E478818E66D}" presName="childText" presStyleLbl="conFgAcc1" presStyleIdx="0" presStyleCnt="5">
        <dgm:presLayoutVars>
          <dgm:bulletEnabled val="1"/>
        </dgm:presLayoutVars>
      </dgm:prSet>
      <dgm:spPr/>
    </dgm:pt>
    <dgm:pt modelId="{CE6360FC-8E84-40AE-A3EF-C741F6C9EB05}" type="pres">
      <dgm:prSet presAssocID="{ADA19ECF-3D31-446C-996D-ECEFFFD1ED02}" presName="spaceBetweenRectangles" presStyleCnt="0"/>
      <dgm:spPr/>
    </dgm:pt>
    <dgm:pt modelId="{2D8A9384-CAA1-47AE-90EC-8F43E1CBC4F1}" type="pres">
      <dgm:prSet presAssocID="{4A359F52-93B1-431C-824E-78B65C4D512F}" presName="parentLin" presStyleCnt="0"/>
      <dgm:spPr/>
    </dgm:pt>
    <dgm:pt modelId="{4752EDAF-27ED-4B91-9C95-C68FC7367B27}" type="pres">
      <dgm:prSet presAssocID="{4A359F52-93B1-431C-824E-78B65C4D512F}" presName="parentLeftMargin" presStyleLbl="node1" presStyleIdx="0" presStyleCnt="5"/>
      <dgm:spPr/>
      <dgm:t>
        <a:bodyPr/>
        <a:lstStyle/>
        <a:p>
          <a:endParaRPr lang="ru-RU"/>
        </a:p>
      </dgm:t>
    </dgm:pt>
    <dgm:pt modelId="{0D2C1C10-C0AE-46A7-A3B7-8A8A55464339}" type="pres">
      <dgm:prSet presAssocID="{4A359F52-93B1-431C-824E-78B65C4D512F}" presName="parentText" presStyleLbl="node1" presStyleIdx="1" presStyleCnt="5">
        <dgm:presLayoutVars>
          <dgm:chMax val="0"/>
          <dgm:bulletEnabled val="1"/>
        </dgm:presLayoutVars>
      </dgm:prSet>
      <dgm:spPr/>
      <dgm:t>
        <a:bodyPr/>
        <a:lstStyle/>
        <a:p>
          <a:endParaRPr lang="ru-RU"/>
        </a:p>
      </dgm:t>
    </dgm:pt>
    <dgm:pt modelId="{3B8213DB-BFD5-4B24-9AB9-53EDF8EF0DDC}" type="pres">
      <dgm:prSet presAssocID="{4A359F52-93B1-431C-824E-78B65C4D512F}" presName="negativeSpace" presStyleCnt="0"/>
      <dgm:spPr/>
    </dgm:pt>
    <dgm:pt modelId="{276B6D59-A3E0-4F47-A185-BE4B35BEA1E3}" type="pres">
      <dgm:prSet presAssocID="{4A359F52-93B1-431C-824E-78B65C4D512F}" presName="childText" presStyleLbl="conFgAcc1" presStyleIdx="1" presStyleCnt="5">
        <dgm:presLayoutVars>
          <dgm:bulletEnabled val="1"/>
        </dgm:presLayoutVars>
      </dgm:prSet>
      <dgm:spPr/>
    </dgm:pt>
    <dgm:pt modelId="{032C6923-D2B3-4ED8-9561-5D2E9F379284}" type="pres">
      <dgm:prSet presAssocID="{A926015F-8108-47C0-8ADB-E0F718D03ACA}" presName="spaceBetweenRectangles" presStyleCnt="0"/>
      <dgm:spPr/>
    </dgm:pt>
    <dgm:pt modelId="{93333109-20E1-414E-BBC3-0CCC7B582E4F}" type="pres">
      <dgm:prSet presAssocID="{8F5CD9A0-A189-40B2-A79F-DAEB9A6DDA95}" presName="parentLin" presStyleCnt="0"/>
      <dgm:spPr/>
    </dgm:pt>
    <dgm:pt modelId="{6B6F5DBE-4C37-4A09-81ED-633A475E5DBE}" type="pres">
      <dgm:prSet presAssocID="{8F5CD9A0-A189-40B2-A79F-DAEB9A6DDA95}" presName="parentLeftMargin" presStyleLbl="node1" presStyleIdx="1" presStyleCnt="5"/>
      <dgm:spPr/>
      <dgm:t>
        <a:bodyPr/>
        <a:lstStyle/>
        <a:p>
          <a:endParaRPr lang="ru-RU"/>
        </a:p>
      </dgm:t>
    </dgm:pt>
    <dgm:pt modelId="{189FF45B-ED38-47DE-ABC3-A750CE943962}" type="pres">
      <dgm:prSet presAssocID="{8F5CD9A0-A189-40B2-A79F-DAEB9A6DDA95}" presName="parentText" presStyleLbl="node1" presStyleIdx="2" presStyleCnt="5">
        <dgm:presLayoutVars>
          <dgm:chMax val="0"/>
          <dgm:bulletEnabled val="1"/>
        </dgm:presLayoutVars>
      </dgm:prSet>
      <dgm:spPr/>
      <dgm:t>
        <a:bodyPr/>
        <a:lstStyle/>
        <a:p>
          <a:endParaRPr lang="ru-RU"/>
        </a:p>
      </dgm:t>
    </dgm:pt>
    <dgm:pt modelId="{6CC73FF0-F4BC-441D-87F8-2C237C247224}" type="pres">
      <dgm:prSet presAssocID="{8F5CD9A0-A189-40B2-A79F-DAEB9A6DDA95}" presName="negativeSpace" presStyleCnt="0"/>
      <dgm:spPr/>
    </dgm:pt>
    <dgm:pt modelId="{5D142CA0-FCD4-4D7E-8AAF-AB6915089477}" type="pres">
      <dgm:prSet presAssocID="{8F5CD9A0-A189-40B2-A79F-DAEB9A6DDA95}" presName="childText" presStyleLbl="conFgAcc1" presStyleIdx="2" presStyleCnt="5">
        <dgm:presLayoutVars>
          <dgm:bulletEnabled val="1"/>
        </dgm:presLayoutVars>
      </dgm:prSet>
      <dgm:spPr/>
    </dgm:pt>
    <dgm:pt modelId="{DCF7BC46-F2D1-42DD-8408-8929FE05CC32}" type="pres">
      <dgm:prSet presAssocID="{364C5615-FF6E-4721-A04A-434A91FAA4D6}" presName="spaceBetweenRectangles" presStyleCnt="0"/>
      <dgm:spPr/>
    </dgm:pt>
    <dgm:pt modelId="{F61B81F6-F75F-4860-8AD0-F0611295B375}" type="pres">
      <dgm:prSet presAssocID="{A67F9A38-BEE1-4EF5-8BA3-8648AE04361A}" presName="parentLin" presStyleCnt="0"/>
      <dgm:spPr/>
    </dgm:pt>
    <dgm:pt modelId="{F7B5F853-C31D-4E9C-9AB1-4273FF7E59D9}" type="pres">
      <dgm:prSet presAssocID="{A67F9A38-BEE1-4EF5-8BA3-8648AE04361A}" presName="parentLeftMargin" presStyleLbl="node1" presStyleIdx="2" presStyleCnt="5"/>
      <dgm:spPr/>
      <dgm:t>
        <a:bodyPr/>
        <a:lstStyle/>
        <a:p>
          <a:endParaRPr lang="ru-RU"/>
        </a:p>
      </dgm:t>
    </dgm:pt>
    <dgm:pt modelId="{BC6331C0-CB0B-424A-8B22-64657246D1DA}" type="pres">
      <dgm:prSet presAssocID="{A67F9A38-BEE1-4EF5-8BA3-8648AE04361A}" presName="parentText" presStyleLbl="node1" presStyleIdx="3" presStyleCnt="5">
        <dgm:presLayoutVars>
          <dgm:chMax val="0"/>
          <dgm:bulletEnabled val="1"/>
        </dgm:presLayoutVars>
      </dgm:prSet>
      <dgm:spPr/>
      <dgm:t>
        <a:bodyPr/>
        <a:lstStyle/>
        <a:p>
          <a:endParaRPr lang="ru-RU"/>
        </a:p>
      </dgm:t>
    </dgm:pt>
    <dgm:pt modelId="{022FCEB9-5DB0-41EC-9C56-F72A68516FD2}" type="pres">
      <dgm:prSet presAssocID="{A67F9A38-BEE1-4EF5-8BA3-8648AE04361A}" presName="negativeSpace" presStyleCnt="0"/>
      <dgm:spPr/>
    </dgm:pt>
    <dgm:pt modelId="{BFBAB3DF-F756-4076-B905-B83D605593A2}" type="pres">
      <dgm:prSet presAssocID="{A67F9A38-BEE1-4EF5-8BA3-8648AE04361A}" presName="childText" presStyleLbl="conFgAcc1" presStyleIdx="3" presStyleCnt="5">
        <dgm:presLayoutVars>
          <dgm:bulletEnabled val="1"/>
        </dgm:presLayoutVars>
      </dgm:prSet>
      <dgm:spPr/>
    </dgm:pt>
    <dgm:pt modelId="{7D1F386D-FE2B-424D-92C2-D622AD2651F3}" type="pres">
      <dgm:prSet presAssocID="{E8D8A5A5-4F51-47A5-A0C8-063E88A2BD8F}" presName="spaceBetweenRectangles" presStyleCnt="0"/>
      <dgm:spPr/>
    </dgm:pt>
    <dgm:pt modelId="{A2371111-F87A-4D38-9185-880000EC67C0}" type="pres">
      <dgm:prSet presAssocID="{F502F48F-69E8-4306-8253-499AC50B0004}" presName="parentLin" presStyleCnt="0"/>
      <dgm:spPr/>
    </dgm:pt>
    <dgm:pt modelId="{80320B7E-6909-4954-9131-489734BC61C1}" type="pres">
      <dgm:prSet presAssocID="{F502F48F-69E8-4306-8253-499AC50B0004}" presName="parentLeftMargin" presStyleLbl="node1" presStyleIdx="3" presStyleCnt="5"/>
      <dgm:spPr/>
      <dgm:t>
        <a:bodyPr/>
        <a:lstStyle/>
        <a:p>
          <a:endParaRPr lang="ru-RU"/>
        </a:p>
      </dgm:t>
    </dgm:pt>
    <dgm:pt modelId="{F0928633-32D7-4E55-8DE2-86B9B62C4364}" type="pres">
      <dgm:prSet presAssocID="{F502F48F-69E8-4306-8253-499AC50B0004}" presName="parentText" presStyleLbl="node1" presStyleIdx="4" presStyleCnt="5">
        <dgm:presLayoutVars>
          <dgm:chMax val="0"/>
          <dgm:bulletEnabled val="1"/>
        </dgm:presLayoutVars>
      </dgm:prSet>
      <dgm:spPr/>
      <dgm:t>
        <a:bodyPr/>
        <a:lstStyle/>
        <a:p>
          <a:endParaRPr lang="ru-RU"/>
        </a:p>
      </dgm:t>
    </dgm:pt>
    <dgm:pt modelId="{F65DB68C-A7E0-4B3D-AF64-CD1042DD527F}" type="pres">
      <dgm:prSet presAssocID="{F502F48F-69E8-4306-8253-499AC50B0004}" presName="negativeSpace" presStyleCnt="0"/>
      <dgm:spPr/>
    </dgm:pt>
    <dgm:pt modelId="{4CC0F1F1-208F-40FB-9224-2A2CFD011E85}" type="pres">
      <dgm:prSet presAssocID="{F502F48F-69E8-4306-8253-499AC50B0004}" presName="childText" presStyleLbl="conFgAcc1" presStyleIdx="4" presStyleCnt="5">
        <dgm:presLayoutVars>
          <dgm:bulletEnabled val="1"/>
        </dgm:presLayoutVars>
      </dgm:prSet>
      <dgm:spPr/>
    </dgm:pt>
  </dgm:ptLst>
  <dgm:cxnLst>
    <dgm:cxn modelId="{917CD92F-954C-431B-B108-FBB543FCB860}" type="presOf" srcId="{A67F9A38-BEE1-4EF5-8BA3-8648AE04361A}" destId="{F7B5F853-C31D-4E9C-9AB1-4273FF7E59D9}" srcOrd="0" destOrd="0" presId="urn:microsoft.com/office/officeart/2005/8/layout/list1"/>
    <dgm:cxn modelId="{D0EE7856-CE2B-4D90-A074-6A263DDD6CF0}" srcId="{BC07489E-C65A-49DA-B1F2-6259620DB6E7}" destId="{F502F48F-69E8-4306-8253-499AC50B0004}" srcOrd="4" destOrd="0" parTransId="{4FADE4DF-04A1-421A-9C91-23D3B9D71900}" sibTransId="{7331F4FB-62C8-4EC3-8ADF-7288EFD5A783}"/>
    <dgm:cxn modelId="{6011D741-BEDB-4F40-948E-6E1EE58AF775}" type="presOf" srcId="{8F5CD9A0-A189-40B2-A79F-DAEB9A6DDA95}" destId="{189FF45B-ED38-47DE-ABC3-A750CE943962}" srcOrd="1" destOrd="0" presId="urn:microsoft.com/office/officeart/2005/8/layout/list1"/>
    <dgm:cxn modelId="{1698B217-D836-4F8F-8C99-296C98761E69}" type="presOf" srcId="{4A359F52-93B1-431C-824E-78B65C4D512F}" destId="{0D2C1C10-C0AE-46A7-A3B7-8A8A55464339}" srcOrd="1" destOrd="0" presId="urn:microsoft.com/office/officeart/2005/8/layout/list1"/>
    <dgm:cxn modelId="{0C27062E-4168-4C52-8FE0-CE58BA6F9FEB}" type="presOf" srcId="{F5439BFB-7723-4062-95C1-3E478818E66D}" destId="{941BE902-2697-46E8-B3EE-AE18422F809B}" srcOrd="1" destOrd="0" presId="urn:microsoft.com/office/officeart/2005/8/layout/list1"/>
    <dgm:cxn modelId="{46F07792-3EF3-4C5A-A054-B04998DA29CE}" type="presOf" srcId="{F502F48F-69E8-4306-8253-499AC50B0004}" destId="{80320B7E-6909-4954-9131-489734BC61C1}" srcOrd="0" destOrd="0" presId="urn:microsoft.com/office/officeart/2005/8/layout/list1"/>
    <dgm:cxn modelId="{2916DAF5-5809-4478-AF17-8E132C0B4567}" type="presOf" srcId="{4A359F52-93B1-431C-824E-78B65C4D512F}" destId="{4752EDAF-27ED-4B91-9C95-C68FC7367B27}" srcOrd="0" destOrd="0" presId="urn:microsoft.com/office/officeart/2005/8/layout/list1"/>
    <dgm:cxn modelId="{69A8DBB4-E4EE-4100-9634-7A15294282EB}" type="presOf" srcId="{BC07489E-C65A-49DA-B1F2-6259620DB6E7}" destId="{47118BF8-F143-4D68-B0DA-EB4A3D69F7D6}" srcOrd="0" destOrd="0" presId="urn:microsoft.com/office/officeart/2005/8/layout/list1"/>
    <dgm:cxn modelId="{9D5C018D-F2D1-48CF-A1D2-3D2387D03D76}" srcId="{BC07489E-C65A-49DA-B1F2-6259620DB6E7}" destId="{8F5CD9A0-A189-40B2-A79F-DAEB9A6DDA95}" srcOrd="2" destOrd="0" parTransId="{7B3318C2-549B-4AA3-BA4A-C129BF84F687}" sibTransId="{364C5615-FF6E-4721-A04A-434A91FAA4D6}"/>
    <dgm:cxn modelId="{5F84A903-E1BC-4AB2-AE23-031D79384470}" type="presOf" srcId="{A67F9A38-BEE1-4EF5-8BA3-8648AE04361A}" destId="{BC6331C0-CB0B-424A-8B22-64657246D1DA}" srcOrd="1" destOrd="0" presId="urn:microsoft.com/office/officeart/2005/8/layout/list1"/>
    <dgm:cxn modelId="{DCAF8685-68E4-4B25-9252-A4543D2C0903}" srcId="{BC07489E-C65A-49DA-B1F2-6259620DB6E7}" destId="{4A359F52-93B1-431C-824E-78B65C4D512F}" srcOrd="1" destOrd="0" parTransId="{3B8466B5-08A0-4698-ADB0-11DC4CF93786}" sibTransId="{A926015F-8108-47C0-8ADB-E0F718D03ACA}"/>
    <dgm:cxn modelId="{8DCB0BB6-6A1F-4770-B315-CA07086B3DB2}" type="presOf" srcId="{F5439BFB-7723-4062-95C1-3E478818E66D}" destId="{50523D14-98EE-4B85-BA94-77B1159F10EA}" srcOrd="0" destOrd="0" presId="urn:microsoft.com/office/officeart/2005/8/layout/list1"/>
    <dgm:cxn modelId="{B8804E8B-8158-4F8F-ABF9-59101761E5BD}" srcId="{BC07489E-C65A-49DA-B1F2-6259620DB6E7}" destId="{F5439BFB-7723-4062-95C1-3E478818E66D}" srcOrd="0" destOrd="0" parTransId="{C05B2DCE-F3E2-4FBA-AD77-5FA354D68C6B}" sibTransId="{ADA19ECF-3D31-446C-996D-ECEFFFD1ED02}"/>
    <dgm:cxn modelId="{54AE1282-F51E-47CB-BEF8-F18B645F3AF3}" srcId="{BC07489E-C65A-49DA-B1F2-6259620DB6E7}" destId="{A67F9A38-BEE1-4EF5-8BA3-8648AE04361A}" srcOrd="3" destOrd="0" parTransId="{3ED689EB-B3DE-4078-B8BD-7447F9AE7ED8}" sibTransId="{E8D8A5A5-4F51-47A5-A0C8-063E88A2BD8F}"/>
    <dgm:cxn modelId="{3F2B82E5-B624-42F0-91FA-5EABE75893D8}" type="presOf" srcId="{8F5CD9A0-A189-40B2-A79F-DAEB9A6DDA95}" destId="{6B6F5DBE-4C37-4A09-81ED-633A475E5DBE}" srcOrd="0" destOrd="0" presId="urn:microsoft.com/office/officeart/2005/8/layout/list1"/>
    <dgm:cxn modelId="{E3B9900F-5C32-4C17-8AB9-D5BC8B24488E}" type="presOf" srcId="{F502F48F-69E8-4306-8253-499AC50B0004}" destId="{F0928633-32D7-4E55-8DE2-86B9B62C4364}" srcOrd="1" destOrd="0" presId="urn:microsoft.com/office/officeart/2005/8/layout/list1"/>
    <dgm:cxn modelId="{5C752C87-470E-4CAB-895E-6A6BE07B5EEE}" type="presParOf" srcId="{47118BF8-F143-4D68-B0DA-EB4A3D69F7D6}" destId="{1C8AFF2B-42BC-4A9B-9EE7-94B7989A1169}" srcOrd="0" destOrd="0" presId="urn:microsoft.com/office/officeart/2005/8/layout/list1"/>
    <dgm:cxn modelId="{952A3F2E-4367-41B2-B085-B3940BE16588}" type="presParOf" srcId="{1C8AFF2B-42BC-4A9B-9EE7-94B7989A1169}" destId="{50523D14-98EE-4B85-BA94-77B1159F10EA}" srcOrd="0" destOrd="0" presId="urn:microsoft.com/office/officeart/2005/8/layout/list1"/>
    <dgm:cxn modelId="{808A2655-2CA7-4E14-B25B-6659CA8BE696}" type="presParOf" srcId="{1C8AFF2B-42BC-4A9B-9EE7-94B7989A1169}" destId="{941BE902-2697-46E8-B3EE-AE18422F809B}" srcOrd="1" destOrd="0" presId="urn:microsoft.com/office/officeart/2005/8/layout/list1"/>
    <dgm:cxn modelId="{7F76C47B-571F-4791-AF00-8C3E3CC53D55}" type="presParOf" srcId="{47118BF8-F143-4D68-B0DA-EB4A3D69F7D6}" destId="{4E3CD010-9BBB-4799-994B-0CE1C74AE19A}" srcOrd="1" destOrd="0" presId="urn:microsoft.com/office/officeart/2005/8/layout/list1"/>
    <dgm:cxn modelId="{97727FA7-7600-47C0-9BF1-F50C081B6D67}" type="presParOf" srcId="{47118BF8-F143-4D68-B0DA-EB4A3D69F7D6}" destId="{C6AC237E-4FED-4A55-8121-8D68E76132A1}" srcOrd="2" destOrd="0" presId="urn:microsoft.com/office/officeart/2005/8/layout/list1"/>
    <dgm:cxn modelId="{5010E7AA-B1BE-46F3-B34D-73C62774A6F7}" type="presParOf" srcId="{47118BF8-F143-4D68-B0DA-EB4A3D69F7D6}" destId="{CE6360FC-8E84-40AE-A3EF-C741F6C9EB05}" srcOrd="3" destOrd="0" presId="urn:microsoft.com/office/officeart/2005/8/layout/list1"/>
    <dgm:cxn modelId="{D6861223-E249-4824-84CD-71739113F255}" type="presParOf" srcId="{47118BF8-F143-4D68-B0DA-EB4A3D69F7D6}" destId="{2D8A9384-CAA1-47AE-90EC-8F43E1CBC4F1}" srcOrd="4" destOrd="0" presId="urn:microsoft.com/office/officeart/2005/8/layout/list1"/>
    <dgm:cxn modelId="{08FD83C9-73E0-4B34-B5E8-435EEA31A90E}" type="presParOf" srcId="{2D8A9384-CAA1-47AE-90EC-8F43E1CBC4F1}" destId="{4752EDAF-27ED-4B91-9C95-C68FC7367B27}" srcOrd="0" destOrd="0" presId="urn:microsoft.com/office/officeart/2005/8/layout/list1"/>
    <dgm:cxn modelId="{E40E7A52-5DB5-4A92-A84D-D0F88C28757D}" type="presParOf" srcId="{2D8A9384-CAA1-47AE-90EC-8F43E1CBC4F1}" destId="{0D2C1C10-C0AE-46A7-A3B7-8A8A55464339}" srcOrd="1" destOrd="0" presId="urn:microsoft.com/office/officeart/2005/8/layout/list1"/>
    <dgm:cxn modelId="{A8281F87-913E-4D57-B08D-79583CF2ACD8}" type="presParOf" srcId="{47118BF8-F143-4D68-B0DA-EB4A3D69F7D6}" destId="{3B8213DB-BFD5-4B24-9AB9-53EDF8EF0DDC}" srcOrd="5" destOrd="0" presId="urn:microsoft.com/office/officeart/2005/8/layout/list1"/>
    <dgm:cxn modelId="{87966BD6-1113-4055-82AD-794442727DFB}" type="presParOf" srcId="{47118BF8-F143-4D68-B0DA-EB4A3D69F7D6}" destId="{276B6D59-A3E0-4F47-A185-BE4B35BEA1E3}" srcOrd="6" destOrd="0" presId="urn:microsoft.com/office/officeart/2005/8/layout/list1"/>
    <dgm:cxn modelId="{1B48C51F-0BC4-4867-9244-365981076C13}" type="presParOf" srcId="{47118BF8-F143-4D68-B0DA-EB4A3D69F7D6}" destId="{032C6923-D2B3-4ED8-9561-5D2E9F379284}" srcOrd="7" destOrd="0" presId="urn:microsoft.com/office/officeart/2005/8/layout/list1"/>
    <dgm:cxn modelId="{D77BC9FF-3EEA-44B8-B599-727B38BB2CFF}" type="presParOf" srcId="{47118BF8-F143-4D68-B0DA-EB4A3D69F7D6}" destId="{93333109-20E1-414E-BBC3-0CCC7B582E4F}" srcOrd="8" destOrd="0" presId="urn:microsoft.com/office/officeart/2005/8/layout/list1"/>
    <dgm:cxn modelId="{17039945-BC7C-4359-90A6-A567ECD9F0C0}" type="presParOf" srcId="{93333109-20E1-414E-BBC3-0CCC7B582E4F}" destId="{6B6F5DBE-4C37-4A09-81ED-633A475E5DBE}" srcOrd="0" destOrd="0" presId="urn:microsoft.com/office/officeart/2005/8/layout/list1"/>
    <dgm:cxn modelId="{253672D7-9024-4FF3-8E34-D3D7E223CDED}" type="presParOf" srcId="{93333109-20E1-414E-BBC3-0CCC7B582E4F}" destId="{189FF45B-ED38-47DE-ABC3-A750CE943962}" srcOrd="1" destOrd="0" presId="urn:microsoft.com/office/officeart/2005/8/layout/list1"/>
    <dgm:cxn modelId="{967E53EE-2D51-48D5-9A4B-37F8746AC64A}" type="presParOf" srcId="{47118BF8-F143-4D68-B0DA-EB4A3D69F7D6}" destId="{6CC73FF0-F4BC-441D-87F8-2C237C247224}" srcOrd="9" destOrd="0" presId="urn:microsoft.com/office/officeart/2005/8/layout/list1"/>
    <dgm:cxn modelId="{FF0EE8E2-521A-429E-9C1A-90A5D11B82E3}" type="presParOf" srcId="{47118BF8-F143-4D68-B0DA-EB4A3D69F7D6}" destId="{5D142CA0-FCD4-4D7E-8AAF-AB6915089477}" srcOrd="10" destOrd="0" presId="urn:microsoft.com/office/officeart/2005/8/layout/list1"/>
    <dgm:cxn modelId="{782DB945-E81C-41D1-8FC4-AA45D0FA2AA4}" type="presParOf" srcId="{47118BF8-F143-4D68-B0DA-EB4A3D69F7D6}" destId="{DCF7BC46-F2D1-42DD-8408-8929FE05CC32}" srcOrd="11" destOrd="0" presId="urn:microsoft.com/office/officeart/2005/8/layout/list1"/>
    <dgm:cxn modelId="{0FBF19AA-8C78-4342-9EFD-1F3AB285D69B}" type="presParOf" srcId="{47118BF8-F143-4D68-B0DA-EB4A3D69F7D6}" destId="{F61B81F6-F75F-4860-8AD0-F0611295B375}" srcOrd="12" destOrd="0" presId="urn:microsoft.com/office/officeart/2005/8/layout/list1"/>
    <dgm:cxn modelId="{CE6EBF6E-7826-473A-A355-4C6C50596F13}" type="presParOf" srcId="{F61B81F6-F75F-4860-8AD0-F0611295B375}" destId="{F7B5F853-C31D-4E9C-9AB1-4273FF7E59D9}" srcOrd="0" destOrd="0" presId="urn:microsoft.com/office/officeart/2005/8/layout/list1"/>
    <dgm:cxn modelId="{54034D62-F9BA-44CD-8293-34295C1BD965}" type="presParOf" srcId="{F61B81F6-F75F-4860-8AD0-F0611295B375}" destId="{BC6331C0-CB0B-424A-8B22-64657246D1DA}" srcOrd="1" destOrd="0" presId="urn:microsoft.com/office/officeart/2005/8/layout/list1"/>
    <dgm:cxn modelId="{783CB4D8-C0D9-4A35-BD80-881E43A6772E}" type="presParOf" srcId="{47118BF8-F143-4D68-B0DA-EB4A3D69F7D6}" destId="{022FCEB9-5DB0-41EC-9C56-F72A68516FD2}" srcOrd="13" destOrd="0" presId="urn:microsoft.com/office/officeart/2005/8/layout/list1"/>
    <dgm:cxn modelId="{1515D721-21DC-4E55-95AA-F82A6183A378}" type="presParOf" srcId="{47118BF8-F143-4D68-B0DA-EB4A3D69F7D6}" destId="{BFBAB3DF-F756-4076-B905-B83D605593A2}" srcOrd="14" destOrd="0" presId="urn:microsoft.com/office/officeart/2005/8/layout/list1"/>
    <dgm:cxn modelId="{3CDC0CE5-1804-410F-A31C-66132389A991}" type="presParOf" srcId="{47118BF8-F143-4D68-B0DA-EB4A3D69F7D6}" destId="{7D1F386D-FE2B-424D-92C2-D622AD2651F3}" srcOrd="15" destOrd="0" presId="urn:microsoft.com/office/officeart/2005/8/layout/list1"/>
    <dgm:cxn modelId="{60A95009-BFE5-433D-AE3F-C80EF08E06F5}" type="presParOf" srcId="{47118BF8-F143-4D68-B0DA-EB4A3D69F7D6}" destId="{A2371111-F87A-4D38-9185-880000EC67C0}" srcOrd="16" destOrd="0" presId="urn:microsoft.com/office/officeart/2005/8/layout/list1"/>
    <dgm:cxn modelId="{CE5E8945-EF3A-41A8-BBC4-BFBD15826C51}" type="presParOf" srcId="{A2371111-F87A-4D38-9185-880000EC67C0}" destId="{80320B7E-6909-4954-9131-489734BC61C1}" srcOrd="0" destOrd="0" presId="urn:microsoft.com/office/officeart/2005/8/layout/list1"/>
    <dgm:cxn modelId="{FFB92351-EECC-4626-A618-AE1A385E0883}" type="presParOf" srcId="{A2371111-F87A-4D38-9185-880000EC67C0}" destId="{F0928633-32D7-4E55-8DE2-86B9B62C4364}" srcOrd="1" destOrd="0" presId="urn:microsoft.com/office/officeart/2005/8/layout/list1"/>
    <dgm:cxn modelId="{3B33CC58-8AF5-4B53-A5F0-38D71A77CEDB}" type="presParOf" srcId="{47118BF8-F143-4D68-B0DA-EB4A3D69F7D6}" destId="{F65DB68C-A7E0-4B3D-AF64-CD1042DD527F}" srcOrd="17" destOrd="0" presId="urn:microsoft.com/office/officeart/2005/8/layout/list1"/>
    <dgm:cxn modelId="{15A1A1F9-56B4-4A03-8288-9A1EB708DA69}" type="presParOf" srcId="{47118BF8-F143-4D68-B0DA-EB4A3D69F7D6}" destId="{4CC0F1F1-208F-40FB-9224-2A2CFD011E85}" srcOrd="18" destOrd="0" presId="urn:microsoft.com/office/officeart/2005/8/layout/list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73C3086-F7B5-42F5-A939-BDF42E53E52C}">
      <dsp:nvSpPr>
        <dsp:cNvPr id="0" name=""/>
        <dsp:cNvSpPr/>
      </dsp:nvSpPr>
      <dsp:spPr>
        <a:xfrm>
          <a:off x="1647435" y="0"/>
          <a:ext cx="8185929" cy="8185929"/>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6F3297-2141-4C13-9812-44A30FBE5A92}">
      <dsp:nvSpPr>
        <dsp:cNvPr id="0" name=""/>
        <dsp:cNvSpPr/>
      </dsp:nvSpPr>
      <dsp:spPr>
        <a:xfrm>
          <a:off x="2425098" y="777663"/>
          <a:ext cx="3192512" cy="31925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altLang="en-US" sz="2300" b="1" kern="1200" smtClean="0"/>
            <a:t>Типовые критерии оценки достижения результатов обучающихся в соответствии с ФГОС основного общего </a:t>
          </a:r>
          <a:br>
            <a:rPr lang="ru-RU" altLang="en-US" sz="2300" b="1" kern="1200" smtClean="0"/>
          </a:br>
          <a:r>
            <a:rPr lang="ru-RU" altLang="en-US" sz="2300" b="1" kern="1200" smtClean="0"/>
            <a:t>образования (ИСРО РАО)</a:t>
          </a:r>
          <a:endParaRPr lang="ru-RU" sz="2300" kern="1200"/>
        </a:p>
      </dsp:txBody>
      <dsp:txXfrm>
        <a:off x="2425098" y="777663"/>
        <a:ext cx="3192512" cy="3192512"/>
      </dsp:txXfrm>
    </dsp:sp>
    <dsp:sp modelId="{53DE8DB1-B306-4731-8C31-A78424CEE303}">
      <dsp:nvSpPr>
        <dsp:cNvPr id="0" name=""/>
        <dsp:cNvSpPr/>
      </dsp:nvSpPr>
      <dsp:spPr>
        <a:xfrm>
          <a:off x="5863188" y="777663"/>
          <a:ext cx="3192512" cy="31925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altLang="en-US" sz="2300" b="1" kern="1200" smtClean="0"/>
            <a:t>Формирование и оценка метапредметных </a:t>
          </a:r>
          <a:br>
            <a:rPr lang="ru-RU" altLang="en-US" sz="2300" b="1" kern="1200" smtClean="0"/>
          </a:br>
          <a:r>
            <a:rPr lang="ru-RU" altLang="en-US" sz="2300" b="1" kern="1200" smtClean="0"/>
            <a:t>результатов: примеры заданий (ИСРО РАО)</a:t>
          </a:r>
          <a:endParaRPr lang="ru-RU" sz="2300" kern="1200"/>
        </a:p>
      </dsp:txBody>
      <dsp:txXfrm>
        <a:off x="5863188" y="777663"/>
        <a:ext cx="3192512" cy="3192512"/>
      </dsp:txXfrm>
    </dsp:sp>
    <dsp:sp modelId="{FC799E41-DB2F-4811-844A-2CD84C25B74C}">
      <dsp:nvSpPr>
        <dsp:cNvPr id="0" name=""/>
        <dsp:cNvSpPr/>
      </dsp:nvSpPr>
      <dsp:spPr>
        <a:xfrm>
          <a:off x="2425098" y="4215753"/>
          <a:ext cx="3192512" cy="31925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altLang="en-US" sz="2300" b="1" kern="1200" smtClean="0"/>
            <a:t>ИСРО РАО: Критериальное оценивание учащихся в рамках текущего и промежуточного контроля</a:t>
          </a:r>
          <a:endParaRPr lang="ru-RU" sz="2300" kern="1200"/>
        </a:p>
      </dsp:txBody>
      <dsp:txXfrm>
        <a:off x="2425098" y="4215753"/>
        <a:ext cx="3192512" cy="3192512"/>
      </dsp:txXfrm>
    </dsp:sp>
    <dsp:sp modelId="{C6A8F981-6633-4E89-886D-191D986B29F9}">
      <dsp:nvSpPr>
        <dsp:cNvPr id="0" name=""/>
        <dsp:cNvSpPr/>
      </dsp:nvSpPr>
      <dsp:spPr>
        <a:xfrm>
          <a:off x="5863188" y="4215753"/>
          <a:ext cx="3192512" cy="31925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altLang="en-US" sz="2300" b="1" kern="1200" smtClean="0"/>
            <a:t>ФИОКО: «Формирующее оценивание. </a:t>
          </a:r>
          <a:br>
            <a:rPr lang="ru-RU" altLang="en-US" sz="2300" b="1" kern="1200" smtClean="0"/>
          </a:br>
          <a:r>
            <a:rPr lang="ru-RU" altLang="en-US" sz="2300" b="1" kern="1200" smtClean="0"/>
            <a:t>Лекция 3»</a:t>
          </a:r>
          <a:endParaRPr lang="ru-RU" sz="2300" kern="1200"/>
        </a:p>
      </dsp:txBody>
      <dsp:txXfrm>
        <a:off x="5863188" y="4215753"/>
        <a:ext cx="3192512" cy="319251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771DBAB-84D9-4402-A591-26467B1B6965}">
      <dsp:nvSpPr>
        <dsp:cNvPr id="0" name=""/>
        <dsp:cNvSpPr/>
      </dsp:nvSpPr>
      <dsp:spPr>
        <a:xfrm>
          <a:off x="1543651" y="0"/>
          <a:ext cx="17494717" cy="8630653"/>
        </a:xfrm>
        <a:prstGeom prst="rightArrow">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BBB3DAB6-6319-4CFA-9D09-A3357ACB729F}">
      <dsp:nvSpPr>
        <dsp:cNvPr id="0" name=""/>
        <dsp:cNvSpPr/>
      </dsp:nvSpPr>
      <dsp:spPr>
        <a:xfrm>
          <a:off x="17344" y="2589195"/>
          <a:ext cx="2328791" cy="3452261"/>
        </a:xfrm>
        <a:prstGeom prst="roundRect">
          <a:avLst/>
        </a:prstGeom>
        <a:gradFill rotWithShape="0">
          <a:gsLst>
            <a:gs pos="0">
              <a:schemeClr val="accent6">
                <a:shade val="80000"/>
                <a:hueOff val="0"/>
                <a:satOff val="0"/>
                <a:lumOff val="0"/>
                <a:alphaOff val="0"/>
                <a:lumMod val="110000"/>
                <a:satMod val="105000"/>
                <a:tint val="67000"/>
              </a:schemeClr>
            </a:gs>
            <a:gs pos="50000">
              <a:schemeClr val="accent6">
                <a:shade val="80000"/>
                <a:hueOff val="0"/>
                <a:satOff val="0"/>
                <a:lumOff val="0"/>
                <a:alphaOff val="0"/>
                <a:lumMod val="105000"/>
                <a:satMod val="103000"/>
                <a:tint val="73000"/>
              </a:schemeClr>
            </a:gs>
            <a:gs pos="100000">
              <a:schemeClr val="accent6">
                <a:shade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sz="2300" kern="1200" smtClean="0"/>
            <a:t>Мотивация</a:t>
          </a:r>
          <a:endParaRPr lang="ru-RU" sz="2300" kern="1200"/>
        </a:p>
      </dsp:txBody>
      <dsp:txXfrm>
        <a:off x="17344" y="2589195"/>
        <a:ext cx="2328791" cy="3452261"/>
      </dsp:txXfrm>
    </dsp:sp>
    <dsp:sp modelId="{511398E7-6B3F-44A3-925D-DE8B13B68EA1}">
      <dsp:nvSpPr>
        <dsp:cNvPr id="0" name=""/>
        <dsp:cNvSpPr/>
      </dsp:nvSpPr>
      <dsp:spPr>
        <a:xfrm>
          <a:off x="2619992" y="2589195"/>
          <a:ext cx="2328791" cy="3452261"/>
        </a:xfrm>
        <a:prstGeom prst="roundRect">
          <a:avLst/>
        </a:prstGeom>
        <a:gradFill rotWithShape="0">
          <a:gsLst>
            <a:gs pos="0">
              <a:schemeClr val="accent6">
                <a:shade val="80000"/>
                <a:hueOff val="45897"/>
                <a:satOff val="-1844"/>
                <a:lumOff val="3947"/>
                <a:alphaOff val="0"/>
                <a:lumMod val="110000"/>
                <a:satMod val="105000"/>
                <a:tint val="67000"/>
              </a:schemeClr>
            </a:gs>
            <a:gs pos="50000">
              <a:schemeClr val="accent6">
                <a:shade val="80000"/>
                <a:hueOff val="45897"/>
                <a:satOff val="-1844"/>
                <a:lumOff val="3947"/>
                <a:alphaOff val="0"/>
                <a:lumMod val="105000"/>
                <a:satMod val="103000"/>
                <a:tint val="73000"/>
              </a:schemeClr>
            </a:gs>
            <a:gs pos="100000">
              <a:schemeClr val="accent6">
                <a:shade val="80000"/>
                <a:hueOff val="45897"/>
                <a:satOff val="-1844"/>
                <a:lumOff val="3947"/>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sz="2300" kern="1200" smtClean="0"/>
            <a:t>Целеполагание</a:t>
          </a:r>
          <a:endParaRPr lang="ru-RU" sz="2300" kern="1200"/>
        </a:p>
      </dsp:txBody>
      <dsp:txXfrm>
        <a:off x="2619992" y="2589195"/>
        <a:ext cx="2328791" cy="3452261"/>
      </dsp:txXfrm>
    </dsp:sp>
    <dsp:sp modelId="{41002DD1-610B-44E5-AC28-424E66A82217}">
      <dsp:nvSpPr>
        <dsp:cNvPr id="0" name=""/>
        <dsp:cNvSpPr/>
      </dsp:nvSpPr>
      <dsp:spPr>
        <a:xfrm>
          <a:off x="5222641" y="2589195"/>
          <a:ext cx="2328791" cy="3452261"/>
        </a:xfrm>
        <a:prstGeom prst="roundRect">
          <a:avLst/>
        </a:prstGeom>
        <a:gradFill rotWithShape="0">
          <a:gsLst>
            <a:gs pos="0">
              <a:schemeClr val="accent6">
                <a:shade val="80000"/>
                <a:hueOff val="91794"/>
                <a:satOff val="-3688"/>
                <a:lumOff val="7894"/>
                <a:alphaOff val="0"/>
                <a:lumMod val="110000"/>
                <a:satMod val="105000"/>
                <a:tint val="67000"/>
              </a:schemeClr>
            </a:gs>
            <a:gs pos="50000">
              <a:schemeClr val="accent6">
                <a:shade val="80000"/>
                <a:hueOff val="91794"/>
                <a:satOff val="-3688"/>
                <a:lumOff val="7894"/>
                <a:alphaOff val="0"/>
                <a:lumMod val="105000"/>
                <a:satMod val="103000"/>
                <a:tint val="73000"/>
              </a:schemeClr>
            </a:gs>
            <a:gs pos="100000">
              <a:schemeClr val="accent6">
                <a:shade val="80000"/>
                <a:hueOff val="91794"/>
                <a:satOff val="-3688"/>
                <a:lumOff val="789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sz="2300" kern="1200" smtClean="0"/>
            <a:t>Актуализация опорных знаний</a:t>
          </a:r>
          <a:endParaRPr lang="ru-RU" sz="2300" kern="1200"/>
        </a:p>
      </dsp:txBody>
      <dsp:txXfrm>
        <a:off x="5222641" y="2589195"/>
        <a:ext cx="2328791" cy="3452261"/>
      </dsp:txXfrm>
    </dsp:sp>
    <dsp:sp modelId="{F9E84ED8-CFFF-4612-A47D-12AF1FEF8607}">
      <dsp:nvSpPr>
        <dsp:cNvPr id="0" name=""/>
        <dsp:cNvSpPr/>
      </dsp:nvSpPr>
      <dsp:spPr>
        <a:xfrm>
          <a:off x="7825290" y="2589195"/>
          <a:ext cx="2328791" cy="3452261"/>
        </a:xfrm>
        <a:prstGeom prst="roundRect">
          <a:avLst/>
        </a:prstGeom>
        <a:gradFill rotWithShape="0">
          <a:gsLst>
            <a:gs pos="0">
              <a:schemeClr val="accent6">
                <a:shade val="80000"/>
                <a:hueOff val="137691"/>
                <a:satOff val="-5532"/>
                <a:lumOff val="11841"/>
                <a:alphaOff val="0"/>
                <a:lumMod val="110000"/>
                <a:satMod val="105000"/>
                <a:tint val="67000"/>
              </a:schemeClr>
            </a:gs>
            <a:gs pos="50000">
              <a:schemeClr val="accent6">
                <a:shade val="80000"/>
                <a:hueOff val="137691"/>
                <a:satOff val="-5532"/>
                <a:lumOff val="11841"/>
                <a:alphaOff val="0"/>
                <a:lumMod val="105000"/>
                <a:satMod val="103000"/>
                <a:tint val="73000"/>
              </a:schemeClr>
            </a:gs>
            <a:gs pos="100000">
              <a:schemeClr val="accent6">
                <a:shade val="80000"/>
                <a:hueOff val="137691"/>
                <a:satOff val="-5532"/>
                <a:lumOff val="1184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sz="2300" kern="1200" smtClean="0"/>
            <a:t>Изучение нового материала</a:t>
          </a:r>
          <a:endParaRPr lang="ru-RU" sz="2300" kern="1200"/>
        </a:p>
      </dsp:txBody>
      <dsp:txXfrm>
        <a:off x="7825290" y="2589195"/>
        <a:ext cx="2328791" cy="3452261"/>
      </dsp:txXfrm>
    </dsp:sp>
    <dsp:sp modelId="{53CC6AE4-334E-4B57-ACE6-9EC0A9196C01}">
      <dsp:nvSpPr>
        <dsp:cNvPr id="0" name=""/>
        <dsp:cNvSpPr/>
      </dsp:nvSpPr>
      <dsp:spPr>
        <a:xfrm>
          <a:off x="10427938" y="2589195"/>
          <a:ext cx="2328791" cy="3452261"/>
        </a:xfrm>
        <a:prstGeom prst="roundRect">
          <a:avLst/>
        </a:prstGeom>
        <a:gradFill rotWithShape="0">
          <a:gsLst>
            <a:gs pos="0">
              <a:schemeClr val="accent6">
                <a:shade val="80000"/>
                <a:hueOff val="183588"/>
                <a:satOff val="-7377"/>
                <a:lumOff val="15787"/>
                <a:alphaOff val="0"/>
                <a:lumMod val="110000"/>
                <a:satMod val="105000"/>
                <a:tint val="67000"/>
              </a:schemeClr>
            </a:gs>
            <a:gs pos="50000">
              <a:schemeClr val="accent6">
                <a:shade val="80000"/>
                <a:hueOff val="183588"/>
                <a:satOff val="-7377"/>
                <a:lumOff val="15787"/>
                <a:alphaOff val="0"/>
                <a:lumMod val="105000"/>
                <a:satMod val="103000"/>
                <a:tint val="73000"/>
              </a:schemeClr>
            </a:gs>
            <a:gs pos="100000">
              <a:schemeClr val="accent6">
                <a:shade val="80000"/>
                <a:hueOff val="183588"/>
                <a:satOff val="-7377"/>
                <a:lumOff val="15787"/>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sz="2300" kern="1200" smtClean="0"/>
            <a:t>Проверка первичного усвоения</a:t>
          </a:r>
          <a:endParaRPr lang="ru-RU" sz="2300" kern="1200"/>
        </a:p>
      </dsp:txBody>
      <dsp:txXfrm>
        <a:off x="10427938" y="2589195"/>
        <a:ext cx="2328791" cy="3452261"/>
      </dsp:txXfrm>
    </dsp:sp>
    <dsp:sp modelId="{CC82978D-F0CD-4259-9F35-9970B3A1E581}">
      <dsp:nvSpPr>
        <dsp:cNvPr id="0" name=""/>
        <dsp:cNvSpPr/>
      </dsp:nvSpPr>
      <dsp:spPr>
        <a:xfrm>
          <a:off x="13030587" y="2589195"/>
          <a:ext cx="2328791" cy="3452261"/>
        </a:xfrm>
        <a:prstGeom prst="roundRect">
          <a:avLst/>
        </a:prstGeom>
        <a:gradFill rotWithShape="0">
          <a:gsLst>
            <a:gs pos="0">
              <a:schemeClr val="accent6">
                <a:shade val="80000"/>
                <a:hueOff val="229485"/>
                <a:satOff val="-9221"/>
                <a:lumOff val="19734"/>
                <a:alphaOff val="0"/>
                <a:lumMod val="110000"/>
                <a:satMod val="105000"/>
                <a:tint val="67000"/>
              </a:schemeClr>
            </a:gs>
            <a:gs pos="50000">
              <a:schemeClr val="accent6">
                <a:shade val="80000"/>
                <a:hueOff val="229485"/>
                <a:satOff val="-9221"/>
                <a:lumOff val="19734"/>
                <a:alphaOff val="0"/>
                <a:lumMod val="105000"/>
                <a:satMod val="103000"/>
                <a:tint val="73000"/>
              </a:schemeClr>
            </a:gs>
            <a:gs pos="100000">
              <a:schemeClr val="accent6">
                <a:shade val="80000"/>
                <a:hueOff val="229485"/>
                <a:satOff val="-9221"/>
                <a:lumOff val="1973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sz="2300" kern="1200" smtClean="0"/>
            <a:t>Решение практических задач</a:t>
          </a:r>
          <a:endParaRPr lang="ru-RU" sz="2300" kern="1200"/>
        </a:p>
      </dsp:txBody>
      <dsp:txXfrm>
        <a:off x="13030587" y="2589195"/>
        <a:ext cx="2328791" cy="3452261"/>
      </dsp:txXfrm>
    </dsp:sp>
    <dsp:sp modelId="{E7EB53A9-C8C2-4760-AF59-1DA68C28B1F4}">
      <dsp:nvSpPr>
        <dsp:cNvPr id="0" name=""/>
        <dsp:cNvSpPr/>
      </dsp:nvSpPr>
      <dsp:spPr>
        <a:xfrm>
          <a:off x="15633235" y="2589195"/>
          <a:ext cx="2328791" cy="3452261"/>
        </a:xfrm>
        <a:prstGeom prst="roundRect">
          <a:avLst/>
        </a:prstGeom>
        <a:gradFill rotWithShape="0">
          <a:gsLst>
            <a:gs pos="0">
              <a:schemeClr val="accent6">
                <a:shade val="80000"/>
                <a:hueOff val="275382"/>
                <a:satOff val="-11065"/>
                <a:lumOff val="23681"/>
                <a:alphaOff val="0"/>
                <a:lumMod val="110000"/>
                <a:satMod val="105000"/>
                <a:tint val="67000"/>
              </a:schemeClr>
            </a:gs>
            <a:gs pos="50000">
              <a:schemeClr val="accent6">
                <a:shade val="80000"/>
                <a:hueOff val="275382"/>
                <a:satOff val="-11065"/>
                <a:lumOff val="23681"/>
                <a:alphaOff val="0"/>
                <a:lumMod val="105000"/>
                <a:satMod val="103000"/>
                <a:tint val="73000"/>
              </a:schemeClr>
            </a:gs>
            <a:gs pos="100000">
              <a:schemeClr val="accent6">
                <a:shade val="80000"/>
                <a:hueOff val="275382"/>
                <a:satOff val="-11065"/>
                <a:lumOff val="2368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sz="2300" kern="1200" smtClean="0"/>
            <a:t>Рефлексия</a:t>
          </a:r>
          <a:endParaRPr lang="ru-RU" sz="2300" kern="1200"/>
        </a:p>
      </dsp:txBody>
      <dsp:txXfrm>
        <a:off x="15633235" y="2589195"/>
        <a:ext cx="2328791" cy="3452261"/>
      </dsp:txXfrm>
    </dsp:sp>
    <dsp:sp modelId="{B33557F2-534C-4C24-8162-CB275D88BC18}">
      <dsp:nvSpPr>
        <dsp:cNvPr id="0" name=""/>
        <dsp:cNvSpPr/>
      </dsp:nvSpPr>
      <dsp:spPr>
        <a:xfrm>
          <a:off x="18235884" y="2589195"/>
          <a:ext cx="2328791" cy="3452261"/>
        </a:xfrm>
        <a:prstGeom prst="roundRect">
          <a:avLst/>
        </a:prstGeom>
        <a:gradFill rotWithShape="0">
          <a:gsLst>
            <a:gs pos="0">
              <a:schemeClr val="accent6">
                <a:shade val="80000"/>
                <a:hueOff val="321279"/>
                <a:satOff val="-12909"/>
                <a:lumOff val="27628"/>
                <a:alphaOff val="0"/>
                <a:lumMod val="110000"/>
                <a:satMod val="105000"/>
                <a:tint val="67000"/>
              </a:schemeClr>
            </a:gs>
            <a:gs pos="50000">
              <a:schemeClr val="accent6">
                <a:shade val="80000"/>
                <a:hueOff val="321279"/>
                <a:satOff val="-12909"/>
                <a:lumOff val="27628"/>
                <a:alphaOff val="0"/>
                <a:lumMod val="105000"/>
                <a:satMod val="103000"/>
                <a:tint val="73000"/>
              </a:schemeClr>
            </a:gs>
            <a:gs pos="100000">
              <a:schemeClr val="accent6">
                <a:shade val="80000"/>
                <a:hueOff val="321279"/>
                <a:satOff val="-12909"/>
                <a:lumOff val="2762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ru-RU" sz="2300" kern="1200" smtClean="0"/>
            <a:t>Домашнее задание</a:t>
          </a:r>
          <a:endParaRPr lang="ru-RU" sz="2300" kern="1200"/>
        </a:p>
      </dsp:txBody>
      <dsp:txXfrm>
        <a:off x="18235884" y="2589195"/>
        <a:ext cx="2328791" cy="345226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AD975C-1707-4A93-938F-6328A34C900B}">
      <dsp:nvSpPr>
        <dsp:cNvPr id="0" name=""/>
        <dsp:cNvSpPr/>
      </dsp:nvSpPr>
      <dsp:spPr>
        <a:xfrm>
          <a:off x="1358731" y="4337"/>
          <a:ext cx="4376734" cy="3015570"/>
        </a:xfrm>
        <a:prstGeom prst="roundRect">
          <a:avLst/>
        </a:prstGeom>
        <a:blipFill>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6B96A2-0A35-46BE-89A3-AF51DBBB6CD1}">
      <dsp:nvSpPr>
        <dsp:cNvPr id="0" name=""/>
        <dsp:cNvSpPr/>
      </dsp:nvSpPr>
      <dsp:spPr>
        <a:xfrm>
          <a:off x="1358731" y="3019907"/>
          <a:ext cx="4376734" cy="16237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8704" tIns="298704" rIns="298704" bIns="0" numCol="1" spcCol="1270" anchor="t" anchorCtr="0">
          <a:noAutofit/>
        </a:bodyPr>
        <a:lstStyle/>
        <a:p>
          <a:pPr lvl="0" algn="ctr" defTabSz="1866900">
            <a:lnSpc>
              <a:spcPct val="100000"/>
            </a:lnSpc>
            <a:spcBef>
              <a:spcPct val="0"/>
            </a:spcBef>
            <a:spcAft>
              <a:spcPct val="35000"/>
            </a:spcAft>
          </a:pPr>
          <a:r>
            <a:rPr lang="ru-RU" altLang="en-US" sz="4200" kern="1200"/>
            <a:t>Эвристика</a:t>
          </a:r>
        </a:p>
      </dsp:txBody>
      <dsp:txXfrm>
        <a:off x="1358731" y="3019907"/>
        <a:ext cx="4376734" cy="1623768"/>
      </dsp:txXfrm>
    </dsp:sp>
    <dsp:sp modelId="{75CEC75E-55A8-475C-87F9-DB4591B4F3AA}">
      <dsp:nvSpPr>
        <dsp:cNvPr id="0" name=""/>
        <dsp:cNvSpPr/>
      </dsp:nvSpPr>
      <dsp:spPr>
        <a:xfrm>
          <a:off x="6173323" y="4337"/>
          <a:ext cx="4376734" cy="3015570"/>
        </a:xfrm>
        <a:prstGeom prst="roundRect">
          <a:avLst/>
        </a:prstGeom>
        <a:blipFill>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F689D1-B0DD-4C9F-9EB1-C78C1A5D48D5}">
      <dsp:nvSpPr>
        <dsp:cNvPr id="0" name=""/>
        <dsp:cNvSpPr/>
      </dsp:nvSpPr>
      <dsp:spPr>
        <a:xfrm>
          <a:off x="6173323" y="3019907"/>
          <a:ext cx="4376734" cy="16237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8704" tIns="298704" rIns="298704" bIns="0" numCol="1" spcCol="1270" anchor="t" anchorCtr="0">
          <a:noAutofit/>
        </a:bodyPr>
        <a:lstStyle/>
        <a:p>
          <a:pPr lvl="0" algn="ctr" defTabSz="1866900">
            <a:lnSpc>
              <a:spcPct val="100000"/>
            </a:lnSpc>
            <a:spcBef>
              <a:spcPct val="0"/>
            </a:spcBef>
            <a:spcAft>
              <a:spcPct val="35000"/>
            </a:spcAft>
          </a:pPr>
          <a:r>
            <a:rPr lang="ru-RU" altLang="en-US" sz="4200" kern="1200"/>
            <a:t>Эврология</a:t>
          </a:r>
        </a:p>
      </dsp:txBody>
      <dsp:txXfrm>
        <a:off x="6173323" y="3019907"/>
        <a:ext cx="4376734" cy="1623768"/>
      </dsp:txXfrm>
    </dsp:sp>
    <dsp:sp modelId="{2774D32A-769C-4736-A110-3A79418A2FF9}">
      <dsp:nvSpPr>
        <dsp:cNvPr id="0" name=""/>
        <dsp:cNvSpPr/>
      </dsp:nvSpPr>
      <dsp:spPr>
        <a:xfrm>
          <a:off x="1358731" y="5081349"/>
          <a:ext cx="4376734" cy="3015570"/>
        </a:xfrm>
        <a:prstGeom prst="roundRect">
          <a:avLst/>
        </a:prstGeom>
        <a:blipFill>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DB9CDB-B75D-46F3-98DF-B4EB0A85CCD6}">
      <dsp:nvSpPr>
        <dsp:cNvPr id="0" name=""/>
        <dsp:cNvSpPr/>
      </dsp:nvSpPr>
      <dsp:spPr>
        <a:xfrm>
          <a:off x="1358731" y="8096919"/>
          <a:ext cx="4376734" cy="16237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8704" tIns="298704" rIns="298704" bIns="0" numCol="1" spcCol="1270" anchor="t" anchorCtr="0">
          <a:noAutofit/>
        </a:bodyPr>
        <a:lstStyle/>
        <a:p>
          <a:pPr lvl="0" algn="ctr" defTabSz="1866900">
            <a:lnSpc>
              <a:spcPct val="100000"/>
            </a:lnSpc>
            <a:spcBef>
              <a:spcPct val="0"/>
            </a:spcBef>
            <a:spcAft>
              <a:spcPct val="35000"/>
            </a:spcAft>
          </a:pPr>
          <a:r>
            <a:rPr lang="ru-RU" altLang="en-US" sz="4200" kern="1200"/>
            <a:t>ТРИЗ</a:t>
          </a:r>
        </a:p>
      </dsp:txBody>
      <dsp:txXfrm>
        <a:off x="1358731" y="8096919"/>
        <a:ext cx="4376734" cy="1623768"/>
      </dsp:txXfrm>
    </dsp:sp>
    <dsp:sp modelId="{D3D42F0F-84F7-456B-88D0-B5A2C7ACCF38}">
      <dsp:nvSpPr>
        <dsp:cNvPr id="0" name=""/>
        <dsp:cNvSpPr/>
      </dsp:nvSpPr>
      <dsp:spPr>
        <a:xfrm>
          <a:off x="6173323" y="5081349"/>
          <a:ext cx="4376734" cy="3015570"/>
        </a:xfrm>
        <a:prstGeom prst="roundRect">
          <a:avLst/>
        </a:prstGeom>
        <a:blipFill>
          <a:blip xmlns:r="http://schemas.openxmlformats.org/officeDocument/2006/relationships" r:embed="rId4"/>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F65A5E-F0C6-4A8C-9E95-D9D2796F0F52}">
      <dsp:nvSpPr>
        <dsp:cNvPr id="0" name=""/>
        <dsp:cNvSpPr/>
      </dsp:nvSpPr>
      <dsp:spPr>
        <a:xfrm>
          <a:off x="6173323" y="8096919"/>
          <a:ext cx="4376734" cy="16237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8704" tIns="298704" rIns="298704" bIns="0" numCol="1" spcCol="1270" anchor="t" anchorCtr="0">
          <a:noAutofit/>
        </a:bodyPr>
        <a:lstStyle/>
        <a:p>
          <a:pPr lvl="0" algn="ctr" defTabSz="1866900">
            <a:lnSpc>
              <a:spcPct val="100000"/>
            </a:lnSpc>
            <a:spcBef>
              <a:spcPct val="0"/>
            </a:spcBef>
            <a:spcAft>
              <a:spcPct val="35000"/>
            </a:spcAft>
          </a:pPr>
          <a:r>
            <a:rPr lang="ru-RU" altLang="en-US" sz="4200" kern="1200"/>
            <a:t>Теория шахматной игры</a:t>
          </a:r>
        </a:p>
      </dsp:txBody>
      <dsp:txXfrm>
        <a:off x="6173323" y="8096919"/>
        <a:ext cx="4376734" cy="1623768"/>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6AC237E-4FED-4A55-8121-8D68E76132A1}">
      <dsp:nvSpPr>
        <dsp:cNvPr id="0" name=""/>
        <dsp:cNvSpPr/>
      </dsp:nvSpPr>
      <dsp:spPr>
        <a:xfrm>
          <a:off x="0" y="813546"/>
          <a:ext cx="16256000" cy="12096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941BE902-2697-46E8-B3EE-AE18422F809B}">
      <dsp:nvSpPr>
        <dsp:cNvPr id="0" name=""/>
        <dsp:cNvSpPr/>
      </dsp:nvSpPr>
      <dsp:spPr>
        <a:xfrm>
          <a:off x="812800" y="105066"/>
          <a:ext cx="11379200" cy="141696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30107" tIns="0" rIns="430107" bIns="0" numCol="1" spcCol="1270" anchor="ctr" anchorCtr="0">
          <a:noAutofit/>
        </a:bodyPr>
        <a:lstStyle/>
        <a:p>
          <a:pPr lvl="0" algn="l" defTabSz="2133600">
            <a:lnSpc>
              <a:spcPct val="90000"/>
            </a:lnSpc>
            <a:spcBef>
              <a:spcPct val="0"/>
            </a:spcBef>
            <a:spcAft>
              <a:spcPct val="35000"/>
            </a:spcAft>
          </a:pPr>
          <a:r>
            <a:rPr lang="ru-RU" sz="4800" kern="1200" smtClean="0"/>
            <a:t>Мозговой штурм</a:t>
          </a:r>
          <a:endParaRPr lang="ru-RU" sz="4800" kern="1200"/>
        </a:p>
      </dsp:txBody>
      <dsp:txXfrm>
        <a:off x="812800" y="105066"/>
        <a:ext cx="11379200" cy="1416960"/>
      </dsp:txXfrm>
    </dsp:sp>
    <dsp:sp modelId="{276B6D59-A3E0-4F47-A185-BE4B35BEA1E3}">
      <dsp:nvSpPr>
        <dsp:cNvPr id="0" name=""/>
        <dsp:cNvSpPr/>
      </dsp:nvSpPr>
      <dsp:spPr>
        <a:xfrm>
          <a:off x="0" y="2990826"/>
          <a:ext cx="16256000" cy="12096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0D2C1C10-C0AE-46A7-A3B7-8A8A55464339}">
      <dsp:nvSpPr>
        <dsp:cNvPr id="0" name=""/>
        <dsp:cNvSpPr/>
      </dsp:nvSpPr>
      <dsp:spPr>
        <a:xfrm>
          <a:off x="812800" y="2282346"/>
          <a:ext cx="11379200" cy="141696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30107" tIns="0" rIns="430107" bIns="0" numCol="1" spcCol="1270" anchor="ctr" anchorCtr="0">
          <a:noAutofit/>
        </a:bodyPr>
        <a:lstStyle/>
        <a:p>
          <a:pPr lvl="0" algn="l" defTabSz="2133600">
            <a:lnSpc>
              <a:spcPct val="90000"/>
            </a:lnSpc>
            <a:spcBef>
              <a:spcPct val="0"/>
            </a:spcBef>
            <a:spcAft>
              <a:spcPct val="35000"/>
            </a:spcAft>
          </a:pPr>
          <a:r>
            <a:rPr lang="ru-RU" sz="4800" kern="1200" smtClean="0"/>
            <a:t>Метод фокальных объектов</a:t>
          </a:r>
          <a:endParaRPr lang="ru-RU" sz="4800" kern="1200"/>
        </a:p>
      </dsp:txBody>
      <dsp:txXfrm>
        <a:off x="812800" y="2282346"/>
        <a:ext cx="11379200" cy="1416960"/>
      </dsp:txXfrm>
    </dsp:sp>
    <dsp:sp modelId="{5D142CA0-FCD4-4D7E-8AAF-AB6915089477}">
      <dsp:nvSpPr>
        <dsp:cNvPr id="0" name=""/>
        <dsp:cNvSpPr/>
      </dsp:nvSpPr>
      <dsp:spPr>
        <a:xfrm>
          <a:off x="0" y="5168106"/>
          <a:ext cx="16256000" cy="12096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189FF45B-ED38-47DE-ABC3-A750CE943962}">
      <dsp:nvSpPr>
        <dsp:cNvPr id="0" name=""/>
        <dsp:cNvSpPr/>
      </dsp:nvSpPr>
      <dsp:spPr>
        <a:xfrm>
          <a:off x="812800" y="4459626"/>
          <a:ext cx="11379200" cy="141696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30107" tIns="0" rIns="430107" bIns="0" numCol="1" spcCol="1270" anchor="ctr" anchorCtr="0">
          <a:noAutofit/>
        </a:bodyPr>
        <a:lstStyle/>
        <a:p>
          <a:pPr lvl="0" algn="l" defTabSz="2133600">
            <a:lnSpc>
              <a:spcPct val="90000"/>
            </a:lnSpc>
            <a:spcBef>
              <a:spcPct val="0"/>
            </a:spcBef>
            <a:spcAft>
              <a:spcPct val="35000"/>
            </a:spcAft>
          </a:pPr>
          <a:r>
            <a:rPr lang="ru-RU" sz="4800" kern="1200" smtClean="0"/>
            <a:t>Морфологический анализ</a:t>
          </a:r>
          <a:endParaRPr lang="ru-RU" sz="4800" kern="1200"/>
        </a:p>
      </dsp:txBody>
      <dsp:txXfrm>
        <a:off x="812800" y="4459626"/>
        <a:ext cx="11379200" cy="1416960"/>
      </dsp:txXfrm>
    </dsp:sp>
    <dsp:sp modelId="{BFBAB3DF-F756-4076-B905-B83D605593A2}">
      <dsp:nvSpPr>
        <dsp:cNvPr id="0" name=""/>
        <dsp:cNvSpPr/>
      </dsp:nvSpPr>
      <dsp:spPr>
        <a:xfrm>
          <a:off x="0" y="7345386"/>
          <a:ext cx="16256000" cy="12096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BC6331C0-CB0B-424A-8B22-64657246D1DA}">
      <dsp:nvSpPr>
        <dsp:cNvPr id="0" name=""/>
        <dsp:cNvSpPr/>
      </dsp:nvSpPr>
      <dsp:spPr>
        <a:xfrm>
          <a:off x="812800" y="6636906"/>
          <a:ext cx="11379200" cy="141696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30107" tIns="0" rIns="430107" bIns="0" numCol="1" spcCol="1270" anchor="ctr" anchorCtr="0">
          <a:noAutofit/>
        </a:bodyPr>
        <a:lstStyle/>
        <a:p>
          <a:pPr lvl="0" algn="l" defTabSz="2133600">
            <a:lnSpc>
              <a:spcPct val="90000"/>
            </a:lnSpc>
            <a:spcBef>
              <a:spcPct val="0"/>
            </a:spcBef>
            <a:spcAft>
              <a:spcPct val="35000"/>
            </a:spcAft>
          </a:pPr>
          <a:r>
            <a:rPr lang="ru-RU" sz="4800" kern="1200" smtClean="0"/>
            <a:t>Метод контрольных вопросов</a:t>
          </a:r>
          <a:endParaRPr lang="ru-RU" sz="4800" kern="1200"/>
        </a:p>
      </dsp:txBody>
      <dsp:txXfrm>
        <a:off x="812800" y="6636906"/>
        <a:ext cx="11379200" cy="1416960"/>
      </dsp:txXfrm>
    </dsp:sp>
    <dsp:sp modelId="{4CC0F1F1-208F-40FB-9224-2A2CFD011E85}">
      <dsp:nvSpPr>
        <dsp:cNvPr id="0" name=""/>
        <dsp:cNvSpPr/>
      </dsp:nvSpPr>
      <dsp:spPr>
        <a:xfrm>
          <a:off x="0" y="9522666"/>
          <a:ext cx="16256000" cy="12096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F0928633-32D7-4E55-8DE2-86B9B62C4364}">
      <dsp:nvSpPr>
        <dsp:cNvPr id="0" name=""/>
        <dsp:cNvSpPr/>
      </dsp:nvSpPr>
      <dsp:spPr>
        <a:xfrm>
          <a:off x="812800" y="8814186"/>
          <a:ext cx="11379200" cy="141696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30107" tIns="0" rIns="430107" bIns="0" numCol="1" spcCol="1270" anchor="ctr" anchorCtr="0">
          <a:noAutofit/>
        </a:bodyPr>
        <a:lstStyle/>
        <a:p>
          <a:pPr lvl="0" algn="l" defTabSz="2133600">
            <a:lnSpc>
              <a:spcPct val="90000"/>
            </a:lnSpc>
            <a:spcBef>
              <a:spcPct val="0"/>
            </a:spcBef>
            <a:spcAft>
              <a:spcPct val="35000"/>
            </a:spcAft>
          </a:pPr>
          <a:r>
            <a:rPr lang="ru-RU" sz="4800" kern="1200" smtClean="0"/>
            <a:t>Синектика</a:t>
          </a:r>
          <a:endParaRPr lang="ru-RU" sz="4800" kern="1200"/>
        </a:p>
      </dsp:txBody>
      <dsp:txXfrm>
        <a:off x="812800" y="8814186"/>
        <a:ext cx="11379200" cy="1416960"/>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List1#1">
  <dgm:title val=""/>
  <dgm:desc val=""/>
  <dgm:catLst>
    <dgm:cat type="list" pri="2000"/>
    <dgm:cat type="picture" pri="2500"/>
    <dgm:cat type="pictureconvert" pri="2500"/>
  </dgm:catLst>
  <dgm:sampData>
    <dgm:dataModel>
      <dgm:ptLst>
        <dgm:pt modelId="0" type="doc">
          <dgm:prSet csTypeId="urn:microsoft.com/office/officeart/2005/8/colors/accent6_5"/>
        </dgm:pt>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off" val="ctr"/>
          <dgm:param type="contDir" val="sameDir"/>
          <dgm:param type="grDir" val="tL"/>
          <dgm:param type="flowDir" val="row"/>
          <dgm:param type="horzAlign" val="ctr"/>
          <dgm:param type="vertAlign" val="mid"/>
        </dgm:alg>
      </dgm:if>
      <dgm:else name="Name3">
        <dgm:alg type="snake">
          <dgm:param type="off" val="ctr"/>
          <dgm:param type="contDir" val="sameDir"/>
          <dgm:param type="grDir" val="tR"/>
          <dgm:param type="flowDir" val="row"/>
          <dgm:param type="horzAlign" val="ctr"/>
          <dgm:param type="vertAlign" val="mid"/>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20650" y="744538"/>
            <a:ext cx="6616700" cy="3722687"/>
          </a:xfrm>
          <a:prstGeom prst="rect">
            <a:avLst/>
          </a:prstGeom>
        </p:spPr>
        <p:txBody>
          <a:bodyPr lIns="90287" tIns="45147" rIns="90287" bIns="45147"/>
          <a:lstStyle/>
          <a:p>
            <a:endParaRPr dirty="0"/>
          </a:p>
        </p:txBody>
      </p:sp>
      <p:sp>
        <p:nvSpPr>
          <p:cNvPr id="36" name="Shape 36"/>
          <p:cNvSpPr>
            <a:spLocks noGrp="1"/>
          </p:cNvSpPr>
          <p:nvPr>
            <p:ph type="body" sz="quarter" idx="1"/>
          </p:nvPr>
        </p:nvSpPr>
        <p:spPr>
          <a:xfrm>
            <a:off x="914409" y="4715159"/>
            <a:ext cx="5029201" cy="4466986"/>
          </a:xfrm>
          <a:prstGeom prst="rect">
            <a:avLst/>
          </a:prstGeom>
        </p:spPr>
        <p:txBody>
          <a:bodyPr lIns="90287" tIns="45147" rIns="90287" bIns="45147"/>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048000" y="2244726"/>
            <a:ext cx="18288000" cy="4775200"/>
          </a:xfrm>
        </p:spPr>
        <p:txBody>
          <a:bodyPr anchor="b"/>
          <a:lstStyle>
            <a:lvl1pPr algn="ctr">
              <a:defRPr sz="12000"/>
            </a:lvl1pPr>
          </a:lstStyle>
          <a:p>
            <a:r>
              <a:rPr lang="ru-RU"/>
              <a:t>Образец заголовка</a:t>
            </a:r>
          </a:p>
        </p:txBody>
      </p:sp>
      <p:sp>
        <p:nvSpPr>
          <p:cNvPr id="3" name="Подзаголовок 2"/>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ru-RU"/>
              <a:t>Образец подзаголовка</a:t>
            </a:r>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7449800" y="730250"/>
            <a:ext cx="5257800" cy="11623676"/>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1676400" y="730250"/>
            <a:ext cx="15468600" cy="11623676"/>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Заголовок и слайд">
    <p:spTree>
      <p:nvGrpSpPr>
        <p:cNvPr id="1" name=""/>
        <p:cNvGrpSpPr/>
        <p:nvPr/>
      </p:nvGrpSpPr>
      <p:grpSpPr>
        <a:xfrm>
          <a:off x="0" y="0"/>
          <a:ext cx="0" cy="0"/>
          <a:chOff x="0" y="0"/>
          <a:chExt cx="0" cy="0"/>
        </a:xfrm>
      </p:grpSpPr>
      <p:sp>
        <p:nvSpPr>
          <p:cNvPr id="20" name="Текст заголовка"/>
          <p:cNvSpPr txBox="1">
            <a:spLocks noGrp="1"/>
          </p:cNvSpPr>
          <p:nvPr>
            <p:ph type="title" hasCustomPrompt="1"/>
          </p:nvPr>
        </p:nvSpPr>
        <p:spPr>
          <a:xfrm>
            <a:off x="2759310" y="712413"/>
            <a:ext cx="20828001" cy="1007738"/>
          </a:xfrm>
          <a:prstGeom prst="rect">
            <a:avLst/>
          </a:prstGeom>
        </p:spPr>
        <p:txBody>
          <a:bodyPr/>
          <a:lstStyle>
            <a:lvl1pPr algn="l">
              <a:defRPr sz="5500" cap="all">
                <a:solidFill>
                  <a:srgbClr val="3F3D3C"/>
                </a:solidFill>
                <a:latin typeface="+mn-lt"/>
                <a:ea typeface="+mn-ea"/>
                <a:cs typeface="+mn-cs"/>
                <a:sym typeface="Bebas Neue Regular"/>
              </a:defRPr>
            </a:lvl1pPr>
          </a:lstStyle>
          <a:p>
            <a:r>
              <a:t>Текст заголовка</a:t>
            </a:r>
          </a:p>
        </p:txBody>
      </p:sp>
      <p:sp>
        <p:nvSpPr>
          <p:cNvPr id="21" name="Линия"/>
          <p:cNvSpPr/>
          <p:nvPr/>
        </p:nvSpPr>
        <p:spPr>
          <a:xfrm>
            <a:off x="437279" y="2368910"/>
            <a:ext cx="23509440" cy="1"/>
          </a:xfrm>
          <a:prstGeom prst="line">
            <a:avLst/>
          </a:prstGeom>
          <a:ln w="38100">
            <a:solidFill>
              <a:srgbClr val="D5D5D5"/>
            </a:solidFill>
            <a:miter lim="400000"/>
          </a:ln>
        </p:spPr>
        <p:txBody>
          <a:bodyPr lIns="0" tIns="0" rIns="0" bIns="0" anchor="ctr"/>
          <a:lstStyle/>
          <a:p>
            <a:pPr>
              <a:defRPr sz="3200" b="0">
                <a:solidFill>
                  <a:srgbClr val="FFFFFF"/>
                </a:solidFill>
                <a:latin typeface="+mj-lt"/>
                <a:ea typeface="+mj-ea"/>
                <a:cs typeface="+mj-cs"/>
                <a:sym typeface="Helvetica Neue Medium"/>
              </a:defRPr>
            </a:pPr>
            <a:endParaRPr dirty="0"/>
          </a:p>
        </p:txBody>
      </p:sp>
      <p:sp>
        <p:nvSpPr>
          <p:cNvPr id="22" name="Номер слайда"/>
          <p:cNvSpPr txBox="1">
            <a:spLocks noGrp="1"/>
          </p:cNvSpPr>
          <p:nvPr>
            <p:ph type="sldNum" sz="quarter" idx="2"/>
          </p:nvPr>
        </p:nvSpPr>
        <p:spPr>
          <a:xfrm>
            <a:off x="23715564" y="13093155"/>
            <a:ext cx="482806" cy="482601"/>
          </a:xfrm>
          <a:prstGeom prst="rect">
            <a:avLst/>
          </a:prstGeom>
        </p:spPr>
        <p:txBody>
          <a:bodyPr/>
          <a:lstStyle>
            <a:lvl1pPr>
              <a:defRPr sz="2500">
                <a:solidFill>
                  <a:srgbClr val="D6D5D5"/>
                </a:solidFill>
                <a:latin typeface="SF UI Text Semibold"/>
                <a:ea typeface="SF UI Text Semibold"/>
                <a:cs typeface="SF UI Text Semibold"/>
                <a:sym typeface="SF UI Text Semibold"/>
              </a:defRPr>
            </a:lvl1pPr>
          </a:lstStyle>
          <a:p>
            <a:fld id="{86CB4B4D-7CA3-9044-876B-883B54F8677D}" type="slidenum">
              <a:rPr/>
              <a:p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63700" y="3419477"/>
            <a:ext cx="21031200" cy="5705474"/>
          </a:xfrm>
        </p:spPr>
        <p:txBody>
          <a:bodyPr anchor="b"/>
          <a:lstStyle>
            <a:lvl1pPr>
              <a:defRPr sz="12000"/>
            </a:lvl1pPr>
          </a:lstStyle>
          <a:p>
            <a:r>
              <a:rPr lang="ru-RU"/>
              <a:t>Образец заголовка</a:t>
            </a:r>
          </a:p>
        </p:txBody>
      </p:sp>
      <p:sp>
        <p:nvSpPr>
          <p:cNvPr id="3" name="Текст 2"/>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1676400" y="3651250"/>
            <a:ext cx="10363200" cy="8702676"/>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12344400" y="3651250"/>
            <a:ext cx="10363200" cy="8702676"/>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9576" y="730251"/>
            <a:ext cx="21031200" cy="2651126"/>
          </a:xfrm>
        </p:spPr>
        <p:txBody>
          <a:bodyPr/>
          <a:lstStyle/>
          <a:p>
            <a:r>
              <a:rPr lang="ru-RU"/>
              <a:t>Образец заголовка</a:t>
            </a:r>
          </a:p>
        </p:txBody>
      </p:sp>
      <p:sp>
        <p:nvSpPr>
          <p:cNvPr id="3" name="Текст 2"/>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ru-RU"/>
              <a:t>Образец текста</a:t>
            </a:r>
          </a:p>
        </p:txBody>
      </p:sp>
      <p:sp>
        <p:nvSpPr>
          <p:cNvPr id="4" name="Объект 3"/>
          <p:cNvSpPr>
            <a:spLocks noGrp="1"/>
          </p:cNvSpPr>
          <p:nvPr>
            <p:ph sz="half" idx="2"/>
          </p:nvPr>
        </p:nvSpPr>
        <p:spPr>
          <a:xfrm>
            <a:off x="1679577" y="5010150"/>
            <a:ext cx="10315574" cy="7369176"/>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ru-RU"/>
              <a:t>Образец текста</a:t>
            </a:r>
          </a:p>
        </p:txBody>
      </p:sp>
      <p:sp>
        <p:nvSpPr>
          <p:cNvPr id="6" name="Объект 5"/>
          <p:cNvSpPr>
            <a:spLocks noGrp="1"/>
          </p:cNvSpPr>
          <p:nvPr>
            <p:ph sz="quarter" idx="4"/>
          </p:nvPr>
        </p:nvSpPr>
        <p:spPr>
          <a:xfrm>
            <a:off x="12344400" y="5010150"/>
            <a:ext cx="10366376" cy="7369176"/>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endParaRPr lang="ru-RU"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dirty="0">
              <a:solidFill>
                <a:prstClr val="black">
                  <a:tint val="75000"/>
                </a:prstClr>
              </a:solidFill>
            </a:endParaRPr>
          </a:p>
        </p:txBody>
      </p:sp>
      <p:sp>
        <p:nvSpPr>
          <p:cNvPr id="9" name="Номер слайда 8"/>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endParaRPr lang="ru-RU"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dirty="0">
              <a:solidFill>
                <a:prstClr val="black">
                  <a:tint val="75000"/>
                </a:prstClr>
              </a:solidFill>
            </a:endParaRPr>
          </a:p>
        </p:txBody>
      </p:sp>
      <p:sp>
        <p:nvSpPr>
          <p:cNvPr id="5" name="Номер слайда 4"/>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dirty="0">
              <a:solidFill>
                <a:prstClr val="black">
                  <a:tint val="75000"/>
                </a:prstClr>
              </a:solidFill>
            </a:endParaRPr>
          </a:p>
        </p:txBody>
      </p:sp>
      <p:sp>
        <p:nvSpPr>
          <p:cNvPr id="4" name="Номер слайда 3"/>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9577" y="914400"/>
            <a:ext cx="7864474" cy="3200400"/>
          </a:xfrm>
        </p:spPr>
        <p:txBody>
          <a:bodyPr anchor="b"/>
          <a:lstStyle>
            <a:lvl1pPr>
              <a:defRPr sz="6400"/>
            </a:lvl1pPr>
          </a:lstStyle>
          <a:p>
            <a:r>
              <a:rPr lang="ru-RU"/>
              <a:t>Образец заголовка</a:t>
            </a:r>
          </a:p>
        </p:txBody>
      </p:sp>
      <p:sp>
        <p:nvSpPr>
          <p:cNvPr id="3" name="Объект 2"/>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ru-RU"/>
              <a:t>Образец текста</a:t>
            </a:r>
          </a:p>
        </p:txBody>
      </p:sp>
      <p:sp>
        <p:nvSpPr>
          <p:cNvPr id="5" name="Дата 4"/>
          <p:cNvSpPr>
            <a:spLocks noGrp="1"/>
          </p:cNvSpPr>
          <p:nvPr>
            <p:ph type="dt" sz="half" idx="10"/>
          </p:nvPr>
        </p:nvSpPr>
        <p:spPr/>
        <p:txBody>
          <a:bodyPr/>
          <a:lstStyle/>
          <a:p>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9577" y="914400"/>
            <a:ext cx="7864474" cy="3200400"/>
          </a:xfrm>
        </p:spPr>
        <p:txBody>
          <a:bodyPr anchor="b"/>
          <a:lstStyle>
            <a:lvl1pPr>
              <a:defRPr sz="6400"/>
            </a:lvl1pPr>
          </a:lstStyle>
          <a:p>
            <a:r>
              <a:rPr lang="ru-RU"/>
              <a:t>Образец заголовка</a:t>
            </a:r>
          </a:p>
        </p:txBody>
      </p:sp>
      <p:sp>
        <p:nvSpPr>
          <p:cNvPr id="3" name="Рисунок 2"/>
          <p:cNvSpPr>
            <a:spLocks noGrp="1"/>
          </p:cNvSpPr>
          <p:nvPr>
            <p:ph type="pic" idx="1"/>
          </p:nvPr>
        </p:nvSpPr>
        <p:spPr>
          <a:xfrm>
            <a:off x="10366376" y="1974851"/>
            <a:ext cx="12344400" cy="974725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ru-RU" dirty="0"/>
          </a:p>
        </p:txBody>
      </p:sp>
      <p:sp>
        <p:nvSpPr>
          <p:cNvPr id="4" name="Текст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ru-RU"/>
              <a:t>Образец текста</a:t>
            </a:r>
          </a:p>
        </p:txBody>
      </p:sp>
      <p:sp>
        <p:nvSpPr>
          <p:cNvPr id="5" name="Дата 4"/>
          <p:cNvSpPr>
            <a:spLocks noGrp="1"/>
          </p:cNvSpPr>
          <p:nvPr>
            <p:ph type="dt" sz="half" idx="10"/>
          </p:nvPr>
        </p:nvSpPr>
        <p:spPr/>
        <p:txBody>
          <a:bodyPr/>
          <a:lstStyle/>
          <a:p>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6393BCA4-4374-4A85-ADB0-6BBECDEA23FF}" type="slidenum">
              <a:rPr lang="ru-RU" smtClean="0">
                <a:solidFill>
                  <a:prstClr val="black">
                    <a:tint val="75000"/>
                  </a:prstClr>
                </a:solidFill>
              </a:rPr>
              <a:pPr/>
              <a:t>‹#›</a:t>
            </a:fld>
            <a:endParaRPr lang="ru-RU"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pPr defTabSz="1828800" hangingPunct="1"/>
            <a:endParaRPr lang="ru-RU" b="0" kern="1200" dirty="0">
              <a:solidFill>
                <a:prstClr val="black">
                  <a:tint val="75000"/>
                </a:prstClr>
              </a:solidFill>
              <a:latin typeface="Calibri" panose="020F0502020204030204"/>
            </a:endParaRPr>
          </a:p>
        </p:txBody>
      </p:sp>
      <p:sp>
        <p:nvSpPr>
          <p:cNvPr id="5" name="Нижний колонтитул 4"/>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pPr defTabSz="1828800" hangingPunct="1"/>
            <a:endParaRPr lang="ru-RU" b="0" kern="1200" dirty="0">
              <a:solidFill>
                <a:prstClr val="black">
                  <a:tint val="75000"/>
                </a:prstClr>
              </a:solidFill>
              <a:latin typeface="Calibri" panose="020F0502020204030204"/>
            </a:endParaRPr>
          </a:p>
        </p:txBody>
      </p:sp>
      <p:sp>
        <p:nvSpPr>
          <p:cNvPr id="6" name="Номер слайда 5"/>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pPr defTabSz="1828800" hangingPunct="1"/>
            <a:fld id="{6393BCA4-4374-4A85-ADB0-6BBECDEA23FF}" type="slidenum">
              <a:rPr lang="ru-RU" b="0" kern="1200" smtClean="0">
                <a:solidFill>
                  <a:prstClr val="black">
                    <a:tint val="75000"/>
                  </a:prstClr>
                </a:solidFill>
                <a:latin typeface="Calibri" panose="020F0502020204030204"/>
              </a:rPr>
              <a:pPr defTabSz="1828800" hangingPunct="1"/>
              <a:t>‹#›</a:t>
            </a:fld>
            <a:endParaRPr lang="ru-RU" b="0" kern="1200" dirty="0">
              <a:solidFill>
                <a:prstClr val="black">
                  <a:tint val="75000"/>
                </a:prstClr>
              </a:solidFill>
              <a:latin typeface="Calibri" panose="020F050202020403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ru-RU"/>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QuickStyle" Target="../diagrams/quickStyle2.xml"/><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3.png"/><Relationship Id="rId9" Type="http://schemas.microsoft.com/office/2007/relationships/diagramDrawing" Target="../diagrams/drawing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1.gif"/><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37.xml.rels><?xml version="1.0" encoding="UTF-8" standalone="yes"?>
<Relationships xmlns="http://schemas.openxmlformats.org/package/2006/relationships"><Relationship Id="rId8" Type="http://schemas.openxmlformats.org/officeDocument/2006/relationships/image" Target="../media/image43.gif"/><Relationship Id="rId3" Type="http://schemas.openxmlformats.org/officeDocument/2006/relationships/image" Target="../media/image2.png"/><Relationship Id="rId7" Type="http://schemas.openxmlformats.org/officeDocument/2006/relationships/image" Target="../media/image42.gif"/><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image" Target="../media/image13.gif"/><Relationship Id="rId3" Type="http://schemas.openxmlformats.org/officeDocument/2006/relationships/image" Target="../media/image3.png"/><Relationship Id="rId7" Type="http://schemas.openxmlformats.org/officeDocument/2006/relationships/diagramLayout" Target="../diagrams/layout1.xml"/><Relationship Id="rId12" Type="http://schemas.openxmlformats.org/officeDocument/2006/relationships/image" Target="../media/image12.gi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Data" Target="../diagrams/data1.xml"/><Relationship Id="rId11" Type="http://schemas.openxmlformats.org/officeDocument/2006/relationships/image" Target="../media/image11.gif"/><Relationship Id="rId5" Type="http://schemas.openxmlformats.org/officeDocument/2006/relationships/image" Target="../media/image10.png"/><Relationship Id="rId10" Type="http://schemas.microsoft.com/office/2007/relationships/diagramDrawing" Target="../diagrams/drawing1.xml"/><Relationship Id="rId4" Type="http://schemas.openxmlformats.org/officeDocument/2006/relationships/image" Target="../media/image9.gif"/><Relationship Id="rId9" Type="http://schemas.openxmlformats.org/officeDocument/2006/relationships/diagramColors" Target="../diagrams/colors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stretch>
            <a:fillRect/>
          </a:stretch>
        </p:blipFill>
        <p:spPr>
          <a:xfrm>
            <a:off x="901700" y="10523621"/>
            <a:ext cx="22580600" cy="2554202"/>
          </a:xfrm>
          <a:prstGeom prst="rect">
            <a:avLst/>
          </a:prstGeom>
        </p:spPr>
      </p:pic>
      <p:sp>
        <p:nvSpPr>
          <p:cNvPr id="4" name="TextBox 3"/>
          <p:cNvSpPr txBox="1"/>
          <p:nvPr/>
        </p:nvSpPr>
        <p:spPr>
          <a:xfrm>
            <a:off x="1281611" y="2938294"/>
            <a:ext cx="21893983" cy="8093710"/>
          </a:xfrm>
          <a:prstGeom prst="rect">
            <a:avLst/>
          </a:prstGeom>
          <a:noFill/>
        </p:spPr>
        <p:txBody>
          <a:bodyPr wrap="square" rtlCol="0">
            <a:spAutoFit/>
          </a:bodyPr>
          <a:lstStyle/>
          <a:p>
            <a:r>
              <a:rPr lang="ru-RU" sz="7000" smtClean="0">
                <a:solidFill>
                  <a:schemeClr val="tx1">
                    <a:lumMod val="65000"/>
                    <a:lumOff val="35000"/>
                  </a:schemeClr>
                </a:solidFill>
                <a:latin typeface="Calibri" panose="020F0502020204030204" pitchFamily="34" charset="0"/>
                <a:cs typeface="Calibri" panose="020F0502020204030204" pitchFamily="34" charset="0"/>
              </a:rPr>
              <a:t>Вебинар-консультация № 1 проекта </a:t>
            </a:r>
          </a:p>
          <a:p>
            <a:r>
              <a:rPr lang="ru-RU" sz="7000" smtClean="0">
                <a:solidFill>
                  <a:schemeClr val="tx1">
                    <a:lumMod val="65000"/>
                    <a:lumOff val="35000"/>
                  </a:schemeClr>
                </a:solidFill>
                <a:latin typeface="Calibri" panose="020F0502020204030204" pitchFamily="34" charset="0"/>
                <a:cs typeface="Calibri" panose="020F0502020204030204" pitchFamily="34" charset="0"/>
              </a:rPr>
              <a:t>«Образовательный лифт: ШНОР» в 2024 году </a:t>
            </a:r>
          </a:p>
          <a:p>
            <a:r>
              <a:rPr lang="ru-RU" sz="7000" smtClean="0">
                <a:solidFill>
                  <a:schemeClr val="tx1">
                    <a:lumMod val="65000"/>
                    <a:lumOff val="35000"/>
                  </a:schemeClr>
                </a:solidFill>
                <a:latin typeface="Calibri" panose="020F0502020204030204" pitchFamily="34" charset="0"/>
                <a:cs typeface="Calibri" panose="020F0502020204030204" pitchFamily="34" charset="0"/>
              </a:rPr>
              <a:t>для СПГ учителей иностранного языка</a:t>
            </a:r>
          </a:p>
          <a:p>
            <a:endParaRPr lang="ru-RU" smtClean="0">
              <a:solidFill>
                <a:schemeClr val="accent5">
                  <a:lumMod val="50000"/>
                </a:schemeClr>
              </a:solidFill>
              <a:latin typeface="Circe Bold" pitchFamily="34" charset="-52"/>
            </a:endParaRPr>
          </a:p>
          <a:p>
            <a:r>
              <a:rPr lang="ru-RU" sz="3500" smtClean="0">
                <a:solidFill>
                  <a:schemeClr val="accent5">
                    <a:lumMod val="50000"/>
                  </a:schemeClr>
                </a:solidFill>
                <a:latin typeface="Circe Bold" pitchFamily="34" charset="-52"/>
              </a:rPr>
              <a:t>Центр </a:t>
            </a:r>
            <a:r>
              <a:rPr lang="ru-RU" sz="3500" dirty="0" smtClean="0">
                <a:solidFill>
                  <a:schemeClr val="accent5">
                    <a:lumMod val="50000"/>
                  </a:schemeClr>
                </a:solidFill>
                <a:latin typeface="Circe Bold" pitchFamily="34" charset="-52"/>
              </a:rPr>
              <a:t>непрерывного повышения профессионального мастерства</a:t>
            </a:r>
          </a:p>
          <a:p>
            <a:r>
              <a:rPr lang="ru-RU" sz="3500" dirty="0" smtClean="0">
                <a:solidFill>
                  <a:schemeClr val="accent5">
                    <a:lumMod val="50000"/>
                  </a:schemeClr>
                </a:solidFill>
                <a:latin typeface="Circe Bold" pitchFamily="34" charset="-52"/>
              </a:rPr>
              <a:t>ГАУ </a:t>
            </a:r>
            <a:r>
              <a:rPr lang="ru-RU" sz="3500" dirty="0">
                <a:solidFill>
                  <a:schemeClr val="accent5">
                    <a:lumMod val="50000"/>
                  </a:schemeClr>
                </a:solidFill>
                <a:latin typeface="Circe Bold" pitchFamily="34" charset="-52"/>
              </a:rPr>
              <a:t>ДПО «Институт развития образования Пермского края»</a:t>
            </a:r>
          </a:p>
          <a:p>
            <a:endParaRPr lang="ru-RU" sz="350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3500" smtClean="0">
              <a:solidFill>
                <a:schemeClr val="tx1">
                  <a:lumMod val="65000"/>
                  <a:lumOff val="35000"/>
                </a:schemeClr>
              </a:solidFill>
              <a:latin typeface="Calibri" panose="020F0502020204030204" pitchFamily="34" charset="0"/>
              <a:cs typeface="Calibri" panose="020F0502020204030204" pitchFamily="34" charset="0"/>
              <a:sym typeface="+mn-ea"/>
            </a:endParaRPr>
          </a:p>
          <a:p>
            <a:endParaRPr lang="ru-RU" sz="3500" smtClean="0">
              <a:solidFill>
                <a:schemeClr val="tx1">
                  <a:lumMod val="65000"/>
                  <a:lumOff val="35000"/>
                </a:schemeClr>
              </a:solidFill>
              <a:latin typeface="Calibri" panose="020F0502020204030204" pitchFamily="34" charset="0"/>
              <a:cs typeface="Calibri" panose="020F0502020204030204" pitchFamily="34" charset="0"/>
              <a:sym typeface="+mn-ea"/>
            </a:endParaRPr>
          </a:p>
          <a:p>
            <a:r>
              <a:rPr lang="ru-RU" sz="3500" smtClean="0">
                <a:solidFill>
                  <a:schemeClr val="tx1">
                    <a:lumMod val="65000"/>
                    <a:lumOff val="35000"/>
                  </a:schemeClr>
                </a:solidFill>
                <a:latin typeface="Calibri" panose="020F0502020204030204" pitchFamily="34" charset="0"/>
                <a:cs typeface="Calibri" panose="020F0502020204030204" pitchFamily="34" charset="0"/>
                <a:sym typeface="+mn-ea"/>
              </a:rPr>
              <a:t>Смердова Екатерина Андреевна, к.филол.н., доцент кафедры </a:t>
            </a:r>
            <a:endParaRPr lang="ru-RU" sz="3500" smtClean="0">
              <a:solidFill>
                <a:schemeClr val="tx1">
                  <a:lumMod val="65000"/>
                  <a:lumOff val="35000"/>
                </a:schemeClr>
              </a:solidFill>
              <a:latin typeface="Calibri" panose="020F0502020204030204" pitchFamily="34" charset="0"/>
              <a:cs typeface="Calibri" panose="020F0502020204030204" pitchFamily="34" charset="0"/>
            </a:endParaRPr>
          </a:p>
          <a:p>
            <a:r>
              <a:rPr lang="ru-RU" sz="3500" smtClean="0">
                <a:solidFill>
                  <a:schemeClr val="tx1">
                    <a:lumMod val="65000"/>
                    <a:lumOff val="35000"/>
                  </a:schemeClr>
                </a:solidFill>
                <a:latin typeface="Calibri" panose="020F0502020204030204" pitchFamily="34" charset="0"/>
                <a:cs typeface="Calibri" panose="020F0502020204030204" pitchFamily="34" charset="0"/>
                <a:sym typeface="+mn-ea"/>
              </a:rPr>
              <a:t>общего образования ЦНППМПР, </a:t>
            </a:r>
            <a:r>
              <a:rPr lang="en-US" sz="3500" smtClean="0">
                <a:solidFill>
                  <a:schemeClr val="tx1">
                    <a:lumMod val="65000"/>
                    <a:lumOff val="35000"/>
                  </a:schemeClr>
                </a:solidFill>
                <a:latin typeface="Calibri" panose="020F0502020204030204" pitchFamily="34" charset="0"/>
                <a:cs typeface="Calibri" panose="020F0502020204030204" pitchFamily="34" charset="0"/>
                <a:sym typeface="+mn-ea"/>
              </a:rPr>
              <a:t>sea-cub@iro.perm.ru</a:t>
            </a:r>
            <a:endParaRPr lang="ru-RU" sz="3500" smtClean="0">
              <a:solidFill>
                <a:schemeClr val="tx1">
                  <a:lumMod val="65000"/>
                  <a:lumOff val="35000"/>
                </a:schemeClr>
              </a:solidFill>
              <a:latin typeface="Calibri" panose="020F0502020204030204" pitchFamily="34" charset="0"/>
              <a:cs typeface="Calibri" panose="020F0502020204030204" pitchFamily="34" charset="0"/>
            </a:endParaRPr>
          </a:p>
          <a:p>
            <a:r>
              <a:rPr lang="ru-RU" sz="3500" b="0" dirty="0" smtClean="0">
                <a:solidFill>
                  <a:schemeClr val="tx1">
                    <a:lumMod val="65000"/>
                    <a:lumOff val="35000"/>
                  </a:schemeClr>
                </a:solidFill>
                <a:latin typeface="Calibri" panose="020F0502020204030204" pitchFamily="34" charset="0"/>
                <a:cs typeface="Calibri" panose="020F0502020204030204" pitchFamily="34" charset="0"/>
              </a:rPr>
              <a:t> </a:t>
            </a:r>
            <a:endParaRPr lang="ru-RU" sz="3500" b="0" dirty="0">
              <a:solidFill>
                <a:schemeClr val="tx1">
                  <a:lumMod val="65000"/>
                  <a:lumOff val="35000"/>
                </a:schemeClr>
              </a:solidFill>
              <a:latin typeface="Calibri" panose="020F0502020204030204" pitchFamily="34" charset="0"/>
              <a:cs typeface="Calibri" panose="020F0502020204030204" pitchFamily="34" charset="0"/>
            </a:endParaRPr>
          </a:p>
        </p:txBody>
      </p:sp>
      <p:pic>
        <p:nvPicPr>
          <p:cNvPr id="9" name="Рисунок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0053705" y="629709"/>
            <a:ext cx="2256490" cy="1886501"/>
          </a:xfrm>
          <a:prstGeom prst="rect">
            <a:avLst/>
          </a:prstGeom>
          <a:noFill/>
        </p:spPr>
      </p:pic>
      <p:pic>
        <p:nvPicPr>
          <p:cNvPr id="11" name="Рисунок 10"/>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294014" y="537059"/>
            <a:ext cx="1105271" cy="1952141"/>
          </a:xfrm>
          <a:prstGeom prst="rect">
            <a:avLst/>
          </a:prstGeom>
          <a:ln>
            <a:noFill/>
          </a:ln>
          <a:effectLst/>
        </p:spPr>
      </p:pic>
      <p:pic>
        <p:nvPicPr>
          <p:cNvPr id="7" name="Picture 2" descr="C:\Users\Chernicyna-NA\Desktop\САЙТ ЦЕНТР\подвал\logo2.png"/>
          <p:cNvPicPr>
            <a:picLocks noChangeAspect="1" noChangeArrowheads="1"/>
          </p:cNvPicPr>
          <p:nvPr/>
        </p:nvPicPr>
        <p:blipFill>
          <a:blip r:embed="rId6" cstate="print"/>
          <a:srcRect/>
          <a:stretch>
            <a:fillRect/>
          </a:stretch>
        </p:blipFill>
        <p:spPr bwMode="auto">
          <a:xfrm>
            <a:off x="17204274" y="623491"/>
            <a:ext cx="2439170" cy="1620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merdova-EA\Pictures\Для презентаций\owl.png"/>
          <p:cNvPicPr>
            <a:picLocks noChangeAspect="1" noChangeArrowheads="1"/>
          </p:cNvPicPr>
          <p:nvPr/>
        </p:nvPicPr>
        <p:blipFill>
          <a:blip r:embed="rId2" cstate="print">
            <a:lum bright="30000" contrast="-20000"/>
          </a:blip>
          <a:srcRect/>
          <a:stretch>
            <a:fillRect/>
          </a:stretch>
        </p:blipFill>
        <p:spPr bwMode="auto">
          <a:xfrm>
            <a:off x="-705853" y="8839200"/>
            <a:ext cx="4876800" cy="4876800"/>
          </a:xfrm>
          <a:prstGeom prst="rect">
            <a:avLst/>
          </a:prstGeom>
          <a:noFill/>
        </p:spPr>
      </p:pic>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10</a:t>
            </a:fld>
            <a:endParaRPr lang="ru-RU" dirty="0">
              <a:solidFill>
                <a:prstClr val="black">
                  <a:tint val="75000"/>
                </a:prstClr>
              </a:solidFill>
            </a:endParaRPr>
          </a:p>
        </p:txBody>
      </p:sp>
      <p:pic>
        <p:nvPicPr>
          <p:cNvPr id="9" name="Рисунок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0053705" y="629709"/>
            <a:ext cx="2256490" cy="1886501"/>
          </a:xfrm>
          <a:prstGeom prst="rect">
            <a:avLst/>
          </a:prstGeom>
          <a:noFill/>
        </p:spPr>
      </p:pic>
      <p:sp>
        <p:nvSpPr>
          <p:cNvPr id="14" name="Title 1"/>
          <p:cNvSpPr>
            <a:spLocks noGrp="1"/>
          </p:cNvSpPr>
          <p:nvPr/>
        </p:nvSpPr>
        <p:spPr>
          <a:xfrm>
            <a:off x="3808095" y="247650"/>
            <a:ext cx="15563850" cy="2651125"/>
          </a:xfrm>
          <a:prstGeom prst="rect">
            <a:avLst/>
          </a:prstGeom>
        </p:spPr>
        <p:txBody>
          <a:bodyPr vert="horz" lIns="91440" tIns="45720" rIns="91440" bIns="45720" rtlCol="0" anchor="ctr">
            <a:normAutofit/>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pPr algn="ctr"/>
            <a:r>
              <a:rPr lang="ru-RU" altLang="en-US" sz="6000" smtClean="0"/>
              <a:t>Алгоритм</a:t>
            </a:r>
            <a:r>
              <a:rPr lang="ru-RU" altLang="en-US" sz="6000" smtClean="0"/>
              <a:t> </a:t>
            </a:r>
            <a:r>
              <a:rPr lang="ru-RU" altLang="en-US" sz="6000" smtClean="0"/>
              <a:t>достижения комплексных образовательных результатов</a:t>
            </a:r>
            <a:endParaRPr lang="ru-RU" altLang="en-US" sz="6000" b="1"/>
          </a:p>
        </p:txBody>
      </p:sp>
      <p:sp>
        <p:nvSpPr>
          <p:cNvPr id="7" name="Содержимое 6"/>
          <p:cNvSpPr>
            <a:spLocks noGrp="1"/>
          </p:cNvSpPr>
          <p:nvPr>
            <p:ph idx="1"/>
          </p:nvPr>
        </p:nvSpPr>
        <p:spPr>
          <a:xfrm>
            <a:off x="1692442" y="2736850"/>
            <a:ext cx="21031200" cy="8702676"/>
          </a:xfrm>
        </p:spPr>
        <p:txBody>
          <a:bodyPr>
            <a:normAutofit/>
          </a:bodyPr>
          <a:lstStyle/>
          <a:p>
            <a:pPr algn="ctr">
              <a:buNone/>
            </a:pPr>
            <a:r>
              <a:rPr lang="ru-RU" sz="6500" b="1" smtClean="0"/>
              <a:t>Этапы урока:</a:t>
            </a:r>
            <a:endParaRPr lang="ru-RU" sz="6500" b="1"/>
          </a:p>
        </p:txBody>
      </p:sp>
      <p:graphicFrame>
        <p:nvGraphicFramePr>
          <p:cNvPr id="8" name="Схема 7"/>
          <p:cNvGraphicFramePr/>
          <p:nvPr/>
        </p:nvGraphicFramePr>
        <p:xfrm>
          <a:off x="1844844" y="4106778"/>
          <a:ext cx="20582020" cy="863065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merdova-EA\Pictures\Для презентаций\critical-thinking.png"/>
          <p:cNvPicPr>
            <a:picLocks noChangeAspect="1" noChangeArrowheads="1"/>
          </p:cNvPicPr>
          <p:nvPr/>
        </p:nvPicPr>
        <p:blipFill>
          <a:blip r:embed="rId2" cstate="print">
            <a:lum bright="30000" contrast="-30000"/>
          </a:blip>
          <a:srcRect/>
          <a:stretch>
            <a:fillRect/>
          </a:stretch>
        </p:blipFill>
        <p:spPr bwMode="auto">
          <a:xfrm>
            <a:off x="17935073" y="4154906"/>
            <a:ext cx="6248400" cy="6248400"/>
          </a:xfrm>
          <a:prstGeom prst="rect">
            <a:avLst/>
          </a:prstGeom>
          <a:noFill/>
        </p:spPr>
      </p:pic>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11</a:t>
            </a:fld>
            <a:endParaRPr lang="ru-RU" dirty="0">
              <a:solidFill>
                <a:prstClr val="black">
                  <a:tint val="75000"/>
                </a:prstClr>
              </a:solidFill>
            </a:endParaRPr>
          </a:p>
        </p:txBody>
      </p:sp>
      <p:pic>
        <p:nvPicPr>
          <p:cNvPr id="9" name="Рисунок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0053705" y="629709"/>
            <a:ext cx="2256490" cy="1886501"/>
          </a:xfrm>
          <a:prstGeom prst="rect">
            <a:avLst/>
          </a:prstGeom>
          <a:noFill/>
        </p:spPr>
      </p:pic>
      <p:sp>
        <p:nvSpPr>
          <p:cNvPr id="14" name="Title 1"/>
          <p:cNvSpPr>
            <a:spLocks noGrp="1"/>
          </p:cNvSpPr>
          <p:nvPr/>
        </p:nvSpPr>
        <p:spPr>
          <a:xfrm>
            <a:off x="3808095" y="247650"/>
            <a:ext cx="15563850" cy="2651125"/>
          </a:xfrm>
          <a:prstGeom prst="rect">
            <a:avLst/>
          </a:prstGeom>
        </p:spPr>
        <p:txBody>
          <a:bodyPr vert="horz" lIns="91440" tIns="45720" rIns="91440" bIns="45720" rtlCol="0" anchor="ctr">
            <a:normAutofit/>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pPr algn="ctr"/>
            <a:r>
              <a:rPr lang="ru-RU" altLang="en-US" sz="6000" smtClean="0"/>
              <a:t>Уровни «комплексности» </a:t>
            </a:r>
            <a:r>
              <a:rPr lang="ru-RU" altLang="en-US" sz="6000" smtClean="0"/>
              <a:t>образовательных результатов</a:t>
            </a:r>
            <a:endParaRPr lang="ru-RU" altLang="en-US" sz="6000" b="1"/>
          </a:p>
        </p:txBody>
      </p:sp>
      <p:sp>
        <p:nvSpPr>
          <p:cNvPr id="7" name="Содержимое 6"/>
          <p:cNvSpPr>
            <a:spLocks noGrp="1"/>
          </p:cNvSpPr>
          <p:nvPr>
            <p:ph idx="1"/>
          </p:nvPr>
        </p:nvSpPr>
        <p:spPr>
          <a:xfrm>
            <a:off x="1676399" y="3651250"/>
            <a:ext cx="16018043" cy="8702676"/>
          </a:xfrm>
        </p:spPr>
        <p:txBody>
          <a:bodyPr>
            <a:normAutofit fontScale="92500" lnSpcReduction="20000"/>
          </a:bodyPr>
          <a:lstStyle/>
          <a:p>
            <a:pPr marL="914400" indent="-914400">
              <a:buFont typeface="+mj-lt"/>
              <a:buAutoNum type="alphaLcPeriod"/>
            </a:pPr>
            <a:r>
              <a:rPr lang="ru-RU" smtClean="0"/>
              <a:t>по структуре – согласованность этапов урока;</a:t>
            </a:r>
          </a:p>
          <a:p>
            <a:pPr marL="914400" indent="-914400">
              <a:buFont typeface="+mj-lt"/>
              <a:buAutoNum type="alphaLcPeriod"/>
            </a:pPr>
            <a:r>
              <a:rPr lang="ru-RU" smtClean="0"/>
              <a:t>по виду учебной деятельности – смена деятельности;</a:t>
            </a:r>
          </a:p>
          <a:p>
            <a:pPr marL="914400" indent="-914400">
              <a:buFont typeface="+mj-lt"/>
              <a:buAutoNum type="alphaLcPeriod"/>
            </a:pPr>
            <a:r>
              <a:rPr lang="ru-RU" smtClean="0"/>
              <a:t>по содержанию – соответствие трем критериям по ИСРО РАО;</a:t>
            </a:r>
          </a:p>
          <a:p>
            <a:pPr marL="914400" indent="-914400">
              <a:buFont typeface="+mj-lt"/>
              <a:buAutoNum type="alphaLcPeriod"/>
            </a:pPr>
            <a:r>
              <a:rPr lang="ru-RU" smtClean="0"/>
              <a:t>по психологическим явлениям – смена явлений (память, воображение, мышление, внимание);</a:t>
            </a:r>
          </a:p>
          <a:p>
            <a:pPr marL="914400" indent="-914400">
              <a:buFont typeface="+mj-lt"/>
              <a:buAutoNum type="alphaLcPeriod"/>
            </a:pPr>
            <a:r>
              <a:rPr lang="ru-RU" smtClean="0"/>
              <a:t>по организации – смена форм организации учебной деятельности;</a:t>
            </a:r>
          </a:p>
          <a:p>
            <a:pPr marL="914400" indent="-914400">
              <a:buFont typeface="+mj-lt"/>
              <a:buAutoNum type="alphaLcPeriod"/>
            </a:pPr>
            <a:r>
              <a:rPr lang="ru-RU" smtClean="0"/>
              <a:t>по результатам – направленность на систему результатов (предметных, метапредметных, личностных).</a:t>
            </a:r>
            <a:endParaRPr lang="ru-RU"/>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12</a:t>
            </a:fld>
            <a:endParaRPr lang="ru-RU" dirty="0">
              <a:solidFill>
                <a:prstClr val="black">
                  <a:tint val="75000"/>
                </a:prstClr>
              </a:solidFill>
            </a:endParaRPr>
          </a:p>
        </p:txBody>
      </p:sp>
      <p:pic>
        <p:nvPicPr>
          <p:cNvPr id="9" name="Рисунок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0053705" y="629709"/>
            <a:ext cx="2256490" cy="1886501"/>
          </a:xfrm>
          <a:prstGeom prst="rect">
            <a:avLst/>
          </a:prstGeom>
          <a:noFill/>
        </p:spPr>
      </p:pic>
      <p:sp>
        <p:nvSpPr>
          <p:cNvPr id="14" name="Title 1"/>
          <p:cNvSpPr>
            <a:spLocks noGrp="1"/>
          </p:cNvSpPr>
          <p:nvPr/>
        </p:nvSpPr>
        <p:spPr>
          <a:xfrm>
            <a:off x="3808095" y="247650"/>
            <a:ext cx="15563850" cy="2651125"/>
          </a:xfrm>
          <a:prstGeom prst="rect">
            <a:avLst/>
          </a:prstGeom>
        </p:spPr>
        <p:txBody>
          <a:bodyPr vert="horz" lIns="91440" tIns="45720" rIns="91440" bIns="45720" rtlCol="0" anchor="ctr">
            <a:normAutofit/>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pPr algn="ctr"/>
            <a:r>
              <a:rPr lang="ru-RU" altLang="en-US" sz="6000" smtClean="0"/>
              <a:t>Приёмы достижения комплексных образовательных результатов</a:t>
            </a:r>
            <a:endParaRPr lang="ru-RU" altLang="en-US" sz="6000" b="1"/>
          </a:p>
        </p:txBody>
      </p:sp>
      <p:sp>
        <p:nvSpPr>
          <p:cNvPr id="7" name="Содержимое 6"/>
          <p:cNvSpPr>
            <a:spLocks noGrp="1"/>
          </p:cNvSpPr>
          <p:nvPr>
            <p:ph idx="1"/>
          </p:nvPr>
        </p:nvSpPr>
        <p:spPr/>
        <p:txBody>
          <a:bodyPr>
            <a:normAutofit lnSpcReduction="10000"/>
          </a:bodyPr>
          <a:lstStyle/>
          <a:p>
            <a:pPr marL="914400" indent="-914400">
              <a:buFont typeface="+mj-lt"/>
              <a:buAutoNum type="alphaLcPeriod"/>
            </a:pPr>
            <a:r>
              <a:rPr lang="ru-RU" smtClean="0"/>
              <a:t>с т.з. обучающегося: развитие мотивации к учению, укрепление ценности научного познания, формирование научной картины мира;</a:t>
            </a:r>
          </a:p>
          <a:p>
            <a:pPr marL="914400" indent="-914400">
              <a:buFont typeface="+mj-lt"/>
              <a:buAutoNum type="alphaLcPeriod"/>
            </a:pPr>
            <a:r>
              <a:rPr lang="ru-RU" smtClean="0"/>
              <a:t>с т.з. педагога: развитие функциональной грамотности, критического мышления, креативного мышления.</a:t>
            </a:r>
          </a:p>
          <a:p>
            <a:pPr marL="914400" indent="-914400">
              <a:buFont typeface="+mj-lt"/>
              <a:buAutoNum type="alphaLcPeriod"/>
            </a:pPr>
            <a:r>
              <a:rPr lang="ru-RU" smtClean="0"/>
              <a:t>ПРИЁМЫ и ТЕХНОЛОГИИ:</a:t>
            </a:r>
          </a:p>
          <a:p>
            <a:pPr marL="914400" indent="-914400">
              <a:buFontTx/>
              <a:buChar char="-"/>
            </a:pPr>
            <a:r>
              <a:rPr lang="ru-RU" smtClean="0"/>
              <a:t>ТРИЗ,</a:t>
            </a:r>
          </a:p>
          <a:p>
            <a:pPr marL="914400" indent="-914400">
              <a:buFontTx/>
              <a:buChar char="-"/>
            </a:pPr>
            <a:r>
              <a:rPr lang="ru-RU" smtClean="0"/>
              <a:t>модель </a:t>
            </a:r>
            <a:r>
              <a:rPr lang="en-US" smtClean="0"/>
              <a:t>PISA</a:t>
            </a:r>
            <a:r>
              <a:rPr lang="ru-RU" smtClean="0"/>
              <a:t>,</a:t>
            </a:r>
          </a:p>
          <a:p>
            <a:pPr marL="914400" indent="-914400">
              <a:buFontTx/>
              <a:buChar char="-"/>
            </a:pPr>
            <a:r>
              <a:rPr lang="ru-RU" smtClean="0"/>
              <a:t>филологический анализ текста,</a:t>
            </a:r>
          </a:p>
          <a:p>
            <a:pPr marL="914400" indent="-914400">
              <a:buFontTx/>
              <a:buChar char="-"/>
            </a:pPr>
            <a:r>
              <a:rPr lang="ru-RU" smtClean="0"/>
              <a:t>семиотический анализ текста.</a:t>
            </a:r>
            <a:endParaRPr lang="ru-RU"/>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u-RU" altLang="en-US" sz="8000">
                <a:latin typeface="Microsoft YaHei" panose="020B0503020204020204" charset="-122"/>
                <a:ea typeface="Microsoft YaHei" panose="020B0503020204020204" charset="-122"/>
              </a:rPr>
              <a:t>Теории творчества сквозь века</a:t>
            </a:r>
          </a:p>
        </p:txBody>
      </p:sp>
      <p:sp>
        <p:nvSpPr>
          <p:cNvPr id="3" name="Номер слайда 2"/>
          <p:cNvSpPr>
            <a:spLocks noGrp="1"/>
          </p:cNvSpPr>
          <p:nvPr>
            <p:ph type="sldNum" sz="quarter" idx="12"/>
          </p:nvPr>
        </p:nvSpPr>
        <p:spPr/>
        <p:txBody>
          <a:bodyPr/>
          <a:lstStyle/>
          <a:p>
            <a:fld id="{86CB4B4D-7CA3-9044-876B-883B54F8677D}" type="slidenum">
              <a:rPr lang="ru-RU" smtClean="0"/>
              <a:pPr/>
              <a:t>13</a:t>
            </a:fld>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graphicFrame>
        <p:nvGraphicFramePr>
          <p:cNvPr id="6" name="Diagram 5"/>
          <p:cNvGraphicFramePr/>
          <p:nvPr/>
        </p:nvGraphicFramePr>
        <p:xfrm>
          <a:off x="6237605" y="3381375"/>
          <a:ext cx="11908790" cy="97250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9577" y="580390"/>
            <a:ext cx="7864474" cy="3200400"/>
          </a:xfrm>
        </p:spPr>
        <p:txBody>
          <a:bodyPr/>
          <a:lstStyle/>
          <a:p>
            <a:r>
              <a:rPr lang="ru-RU" altLang="en-US" b="1" u="sng"/>
              <a:t>ЭВРИСТИКА</a:t>
            </a:r>
          </a:p>
        </p:txBody>
      </p:sp>
      <p:pic>
        <p:nvPicPr>
          <p:cNvPr id="8" name="Content Placeholder 7" descr="junior-ferreira-7esRPTt38nI-unsplash"/>
          <p:cNvPicPr>
            <a:picLocks noGrp="1" noChangeAspect="1"/>
          </p:cNvPicPr>
          <p:nvPr>
            <p:ph idx="1"/>
          </p:nvPr>
        </p:nvPicPr>
        <p:blipFill>
          <a:blip r:embed="rId2" cstate="print"/>
          <a:stretch>
            <a:fillRect/>
          </a:stretch>
        </p:blipFill>
        <p:spPr>
          <a:xfrm>
            <a:off x="14776450" y="2965450"/>
            <a:ext cx="6497955" cy="9747250"/>
          </a:xfrm>
          <a:prstGeom prst="rect">
            <a:avLst/>
          </a:prstGeom>
        </p:spPr>
      </p:pic>
      <p:sp>
        <p:nvSpPr>
          <p:cNvPr id="7" name="Text Placeholder 6"/>
          <p:cNvSpPr>
            <a:spLocks noGrp="1"/>
          </p:cNvSpPr>
          <p:nvPr>
            <p:ph type="body" sz="half" idx="2"/>
          </p:nvPr>
        </p:nvSpPr>
        <p:spPr>
          <a:xfrm>
            <a:off x="1679575" y="3780790"/>
            <a:ext cx="11089005" cy="7623175"/>
          </a:xfrm>
        </p:spPr>
        <p:txBody>
          <a:bodyPr>
            <a:noAutofit/>
          </a:bodyPr>
          <a:lstStyle/>
          <a:p>
            <a:r>
              <a:rPr lang="en-US" sz="4000"/>
              <a:t>В седьмом томе «Математического сборника» греческого математика Паппа, жившего около 300 г.</a:t>
            </a:r>
            <a:r>
              <a:rPr lang="ru-RU" altLang="en-US" sz="4000"/>
              <a:t> н</a:t>
            </a:r>
            <a:r>
              <a:rPr lang="en-US" sz="4000"/>
              <a:t>. э., впервые введен термин «эвристика». И хотя Папп ссылается на своих предшественников (Евклида,</a:t>
            </a:r>
            <a:r>
              <a:rPr lang="ru-RU" altLang="en-US" sz="4000"/>
              <a:t> </a:t>
            </a:r>
            <a:r>
              <a:rPr lang="en-US" sz="4000"/>
              <a:t>Аполлония Пергамского и Аристея - старшего), возникновение эвристики - науки о том, как делать открытия и изобретения, связывают с именем Паппа</a:t>
            </a:r>
            <a:r>
              <a:rPr lang="ru-RU" altLang="en-US" sz="4000"/>
              <a:t>.</a:t>
            </a:r>
          </a:p>
          <a:p>
            <a:r>
              <a:rPr lang="en-US" sz="4000"/>
              <a:t>Термины «открытие» и «изобретение» с самого начала понимались в эвристике весьма широко; в</a:t>
            </a:r>
            <a:r>
              <a:rPr lang="ru-RU" altLang="en-US" sz="4000"/>
              <a:t> </a:t>
            </a:r>
            <a:r>
              <a:rPr lang="en-US" sz="4000"/>
              <a:t>качестве открывателей и изобретателей рассматривались художники, поэты, политики, военные деятели,</a:t>
            </a:r>
            <a:r>
              <a:rPr lang="ru-RU" altLang="en-US" sz="4000"/>
              <a:t> </a:t>
            </a:r>
            <a:r>
              <a:rPr lang="en-US" sz="4000"/>
              <a:t>философы и др.</a:t>
            </a:r>
          </a:p>
          <a:p>
            <a:r>
              <a:rPr lang="ru-RU" altLang="en-US" sz="4000"/>
              <a:t>(Альтшуллер Г. С. Творчество как точная наука. - М.: Сов. радио, 1979.- Кибернетика)</a:t>
            </a:r>
          </a:p>
        </p:txBody>
      </p:sp>
      <p:sp>
        <p:nvSpPr>
          <p:cNvPr id="3" name="Номер слайда 2"/>
          <p:cNvSpPr>
            <a:spLocks noGrp="1"/>
          </p:cNvSpPr>
          <p:nvPr>
            <p:ph type="sldNum" sz="quarter" idx="12"/>
          </p:nvPr>
        </p:nvSpPr>
        <p:spPr/>
        <p:txBody>
          <a:bodyPr/>
          <a:lstStyle/>
          <a:p>
            <a:fld id="{86CB4B4D-7CA3-9044-876B-883B54F8677D}" type="slidenum">
              <a:rPr lang="ru-RU" smtClean="0"/>
              <a:pPr/>
              <a:t>14</a:t>
            </a:fld>
            <a:endParaRPr lang="ru-RU" dirty="0"/>
          </a:p>
        </p:txBody>
      </p:sp>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1391435" y="286004"/>
            <a:ext cx="2256490" cy="1886501"/>
          </a:xfrm>
          <a:prstGeom prst="rect">
            <a:avLst/>
          </a:prstGeom>
          <a:noFill/>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ltLang="en-US" b="1" u="sng"/>
              <a:t>ЭВРОЛОГИЯ</a:t>
            </a:r>
          </a:p>
        </p:txBody>
      </p:sp>
      <p:sp>
        <p:nvSpPr>
          <p:cNvPr id="7" name="Text Placeholder 6"/>
          <p:cNvSpPr>
            <a:spLocks noGrp="1"/>
          </p:cNvSpPr>
          <p:nvPr>
            <p:ph type="body" sz="half" idx="2"/>
          </p:nvPr>
        </p:nvSpPr>
        <p:spPr>
          <a:xfrm>
            <a:off x="1679575" y="4114800"/>
            <a:ext cx="11089005" cy="7623175"/>
          </a:xfrm>
        </p:spPr>
        <p:txBody>
          <a:bodyPr>
            <a:noAutofit/>
          </a:bodyPr>
          <a:lstStyle/>
          <a:p>
            <a:r>
              <a:rPr sz="4000"/>
              <a:t>В России эвристикой много занимался инженер</a:t>
            </a:r>
            <a:r>
              <a:rPr lang="ru-RU" sz="4000"/>
              <a:t> </a:t>
            </a:r>
            <a:r>
              <a:rPr sz="4000"/>
              <a:t>П.К. Энгельмейер, автор ряда книг по теории творчества. Он был твердо убежден в необходимости создания универсальной науки о творчестве. «Я называю эврологией,- писал он, - всеобщую теорию творчества, т. е. такую теорию, которая охватывает все</a:t>
            </a:r>
            <a:r>
              <a:rPr lang="ru-RU" sz="4000"/>
              <a:t> я</a:t>
            </a:r>
            <a:r>
              <a:rPr sz="4000"/>
              <a:t>вления творчества, как то художественное созидание, техническое изобретение, научное открытие, а</a:t>
            </a:r>
            <a:r>
              <a:rPr lang="ru-RU" sz="4000"/>
              <a:t> </a:t>
            </a:r>
            <a:r>
              <a:rPr sz="4000"/>
              <a:t>также и практическую деятельность, направленную на пользу или на добро, или на что угодно. Таким</a:t>
            </a:r>
            <a:r>
              <a:rPr lang="ru-RU" sz="4000"/>
              <a:t> </a:t>
            </a:r>
            <a:r>
              <a:rPr sz="4000"/>
              <a:t>образом, эврология является также теорией воли»</a:t>
            </a:r>
            <a:r>
              <a:rPr lang="ru-RU" altLang="en-US" sz="4000"/>
              <a:t>.</a:t>
            </a:r>
            <a:endParaRPr lang="en-US" sz="4000"/>
          </a:p>
          <a:p>
            <a:r>
              <a:rPr lang="ru-RU" altLang="en-US" sz="4000"/>
              <a:t>(цит. по: Альтшуллер Г. С. Творчество как точная наука. - М.: Сов. радио, 1979.- Кибернетика)</a:t>
            </a:r>
          </a:p>
        </p:txBody>
      </p:sp>
      <p:sp>
        <p:nvSpPr>
          <p:cNvPr id="3" name="Номер слайда 2"/>
          <p:cNvSpPr>
            <a:spLocks noGrp="1"/>
          </p:cNvSpPr>
          <p:nvPr>
            <p:ph type="sldNum" sz="quarter" idx="12"/>
          </p:nvPr>
        </p:nvSpPr>
        <p:spPr/>
        <p:txBody>
          <a:bodyPr/>
          <a:lstStyle/>
          <a:p>
            <a:fld id="{86CB4B4D-7CA3-9044-876B-883B54F8677D}" type="slidenum">
              <a:rPr lang="ru-RU" smtClean="0"/>
              <a:pPr/>
              <a:t>15</a:t>
            </a:fld>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pic>
        <p:nvPicPr>
          <p:cNvPr id="9" name="Content Placeholder 8" descr="hannah-busing-Zyx1bK9mqmA-unsplash"/>
          <p:cNvPicPr>
            <a:picLocks noGrp="1" noChangeAspect="1"/>
          </p:cNvPicPr>
          <p:nvPr>
            <p:ph idx="1"/>
          </p:nvPr>
        </p:nvPicPr>
        <p:blipFill>
          <a:blip r:embed="rId4" cstate="print"/>
          <a:stretch>
            <a:fillRect/>
          </a:stretch>
        </p:blipFill>
        <p:spPr>
          <a:xfrm>
            <a:off x="13174345" y="4561840"/>
            <a:ext cx="10092055" cy="672846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815" y="703580"/>
            <a:ext cx="11089640" cy="3200400"/>
          </a:xfrm>
        </p:spPr>
        <p:txBody>
          <a:bodyPr/>
          <a:lstStyle/>
          <a:p>
            <a:r>
              <a:rPr lang="ru-RU" altLang="en-US" b="1" u="sng"/>
              <a:t>Теория решения изобретательских задач (ТРИЗ)</a:t>
            </a:r>
          </a:p>
        </p:txBody>
      </p:sp>
      <p:sp>
        <p:nvSpPr>
          <p:cNvPr id="7" name="Text Placeholder 6"/>
          <p:cNvSpPr>
            <a:spLocks noGrp="1"/>
          </p:cNvSpPr>
          <p:nvPr>
            <p:ph type="body" sz="half" idx="2"/>
          </p:nvPr>
        </p:nvSpPr>
        <p:spPr>
          <a:xfrm>
            <a:off x="2329815" y="3756025"/>
            <a:ext cx="13923645" cy="7623175"/>
          </a:xfrm>
        </p:spPr>
        <p:txBody>
          <a:bodyPr>
            <a:noAutofit/>
          </a:bodyPr>
          <a:lstStyle/>
          <a:p>
            <a:r>
              <a:rPr sz="4000"/>
              <a:t>это системный метод создания технических и технологических инноваций, </a:t>
            </a:r>
            <a:r>
              <a:rPr lang="ru-RU" sz="4000"/>
              <a:t>р</a:t>
            </a:r>
            <a:r>
              <a:rPr sz="4000"/>
              <a:t>азвивавшийся в СССР с начала 50-х годов, получивший в 90-е годы признание во всем мире и активно используемый разработчиками многих мировых</a:t>
            </a:r>
            <a:r>
              <a:rPr lang="ru-RU" sz="4000"/>
              <a:t> </a:t>
            </a:r>
            <a:r>
              <a:rPr sz="4000"/>
              <a:t>корпораций.</a:t>
            </a:r>
            <a:r>
              <a:rPr lang="ru-RU" altLang="en-US" sz="4000"/>
              <a:t>. Основная идея ТРИЗ состоит в следующем. Развитие технических систем оп</a:t>
            </a:r>
            <a:r>
              <a:rPr lang="en-US" sz="4000"/>
              <a:t>ределяется объективными, познаваемыми закономерностями. Этим законам подчиняется развитие любых технических систем – от кофеварки до космической</a:t>
            </a:r>
            <a:r>
              <a:rPr lang="ru-RU" altLang="en-US" sz="4000"/>
              <a:t> </a:t>
            </a:r>
            <a:r>
              <a:rPr lang="en-US" sz="4000"/>
              <a:t>станции. Законы развития технических систем были выявлены основоположником ТРИЗ Г.С. Альтшуллером и его последователями путем сорокалетнего изучения гигантского массива патентной информации и целенаправленного анализа</a:t>
            </a:r>
            <a:r>
              <a:rPr lang="ru-RU" altLang="en-US" sz="4000"/>
              <a:t> </a:t>
            </a:r>
            <a:r>
              <a:rPr lang="en-US" sz="4000"/>
              <a:t>процессов развития реальных образцов техники.</a:t>
            </a:r>
          </a:p>
          <a:p>
            <a:r>
              <a:rPr lang="ru-RU" altLang="en-US" sz="4000"/>
              <a:t>(Теория решения изобретательских задач: учебное пособие / В.В. Лихолетов, Б.В. Шмаков Б.В. – Челябинск: Издательский центр ЮУрГУ, 2009 – 174 с.)</a:t>
            </a:r>
          </a:p>
        </p:txBody>
      </p:sp>
      <p:sp>
        <p:nvSpPr>
          <p:cNvPr id="3" name="Номер слайда 2"/>
          <p:cNvSpPr>
            <a:spLocks noGrp="1"/>
          </p:cNvSpPr>
          <p:nvPr>
            <p:ph type="sldNum" sz="quarter" idx="12"/>
          </p:nvPr>
        </p:nvSpPr>
        <p:spPr/>
        <p:txBody>
          <a:bodyPr/>
          <a:lstStyle/>
          <a:p>
            <a:fld id="{86CB4B4D-7CA3-9044-876B-883B54F8677D}" type="slidenum">
              <a:rPr lang="ru-RU" smtClean="0"/>
              <a:pPr/>
              <a:t>16</a:t>
            </a:fld>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pic>
        <p:nvPicPr>
          <p:cNvPr id="11" name="Content Placeholder 10" descr="science-fiction"/>
          <p:cNvPicPr>
            <a:picLocks noGrp="1" noChangeAspect="1"/>
          </p:cNvPicPr>
          <p:nvPr>
            <p:ph idx="1"/>
          </p:nvPr>
        </p:nvPicPr>
        <p:blipFill>
          <a:blip r:embed="rId4" cstate="print"/>
          <a:stretch>
            <a:fillRect/>
          </a:stretch>
        </p:blipFill>
        <p:spPr>
          <a:xfrm>
            <a:off x="16699865" y="4744720"/>
            <a:ext cx="6007735" cy="6007735"/>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ltLang="en-US" b="1" u="sng"/>
              <a:t>ТЕОРИЯ ШАХМАТНОЙ ИГРЫ</a:t>
            </a:r>
          </a:p>
        </p:txBody>
      </p:sp>
      <p:sp>
        <p:nvSpPr>
          <p:cNvPr id="7" name="Text Placeholder 6"/>
          <p:cNvSpPr>
            <a:spLocks noGrp="1"/>
          </p:cNvSpPr>
          <p:nvPr>
            <p:ph type="body" sz="half" idx="2"/>
          </p:nvPr>
        </p:nvSpPr>
        <p:spPr>
          <a:xfrm>
            <a:off x="1679575" y="4114800"/>
            <a:ext cx="12423140" cy="7623175"/>
          </a:xfrm>
        </p:spPr>
        <p:txBody>
          <a:bodyPr>
            <a:noAutofit/>
          </a:bodyPr>
          <a:lstStyle/>
          <a:p>
            <a:r>
              <a:rPr sz="4000"/>
              <a:t>Теория шахматной игры создавалась в результате накопления и анализа очень большого числа</a:t>
            </a:r>
            <a:r>
              <a:rPr lang="ru-RU" sz="4000"/>
              <a:t> </a:t>
            </a:r>
            <a:r>
              <a:rPr sz="4000"/>
              <a:t>сложных реальных партий. Такой путь возможен и в изучении изобретательского творчества. Надо прежде всего собрать и исследовать большое число описаний изобретений. Но если шахматные записи в какой-то мере отражают ход мыслей шахматистов, то в описаниях изобретений зафиксирован только итог</a:t>
            </a:r>
            <a:r>
              <a:rPr lang="ru-RU" sz="4000"/>
              <a:t> </a:t>
            </a:r>
            <a:r>
              <a:rPr sz="4000"/>
              <a:t>работы. Прийдется реконструировать ход мыслей изобретателя, а для этого надо самому уметь решать</a:t>
            </a:r>
            <a:r>
              <a:rPr lang="ru-RU" sz="4000"/>
              <a:t> </a:t>
            </a:r>
            <a:r>
              <a:rPr sz="4000"/>
              <a:t>трудные задачи из различных областей техники.</a:t>
            </a:r>
            <a:r>
              <a:rPr lang="ru-RU" sz="4000"/>
              <a:t> </a:t>
            </a:r>
            <a:r>
              <a:rPr sz="4000"/>
              <a:t>В основе шахматного анализа лежит стремление понять, чем игра гроссмейстера отличается от игры</a:t>
            </a:r>
            <a:r>
              <a:rPr lang="ru-RU" sz="4000"/>
              <a:t> </a:t>
            </a:r>
            <a:r>
              <a:rPr sz="4000"/>
              <a:t>обычного шахматиста.</a:t>
            </a:r>
            <a:endParaRPr lang="en-US" sz="4000"/>
          </a:p>
          <a:p>
            <a:r>
              <a:rPr lang="ru-RU" altLang="en-US" sz="4000"/>
              <a:t>(Альтшуллер Г. С. Творчество как точная наука. - М.: Сов. радио, 1979.- Кибернетика)</a:t>
            </a:r>
          </a:p>
        </p:txBody>
      </p:sp>
      <p:sp>
        <p:nvSpPr>
          <p:cNvPr id="3" name="Номер слайда 2"/>
          <p:cNvSpPr>
            <a:spLocks noGrp="1"/>
          </p:cNvSpPr>
          <p:nvPr>
            <p:ph type="sldNum" sz="quarter" idx="12"/>
          </p:nvPr>
        </p:nvSpPr>
        <p:spPr/>
        <p:txBody>
          <a:bodyPr/>
          <a:lstStyle/>
          <a:p>
            <a:fld id="{86CB4B4D-7CA3-9044-876B-883B54F8677D}" type="slidenum">
              <a:rPr lang="ru-RU" smtClean="0"/>
              <a:pPr/>
              <a:t>17</a:t>
            </a:fld>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pic>
        <p:nvPicPr>
          <p:cNvPr id="9" name="Content Placeholder 8" descr="milad-fakurian-58Z17lnVS4U-unsplash"/>
          <p:cNvPicPr>
            <a:picLocks noGrp="1" noChangeAspect="1"/>
          </p:cNvPicPr>
          <p:nvPr>
            <p:ph idx="1"/>
          </p:nvPr>
        </p:nvPicPr>
        <p:blipFill>
          <a:blip r:embed="rId4" cstate="print"/>
          <a:stretch>
            <a:fillRect/>
          </a:stretch>
        </p:blipFill>
        <p:spPr>
          <a:xfrm>
            <a:off x="14617065" y="4747895"/>
            <a:ext cx="8368030" cy="635762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merdova-EA\Pictures\Для презентаций\mick-haupt-ludN00lw7ks-unsplash.jpg"/>
          <p:cNvPicPr>
            <a:picLocks noChangeAspect="1" noChangeArrowheads="1"/>
          </p:cNvPicPr>
          <p:nvPr/>
        </p:nvPicPr>
        <p:blipFill>
          <a:blip r:embed="rId2" cstate="print">
            <a:lum bright="40000" contrast="-40000"/>
          </a:blip>
          <a:srcRect/>
          <a:stretch>
            <a:fillRect/>
          </a:stretch>
        </p:blipFill>
        <p:spPr bwMode="auto">
          <a:xfrm>
            <a:off x="14518105" y="-818148"/>
            <a:ext cx="10186737" cy="15280106"/>
          </a:xfrm>
          <a:prstGeom prst="rect">
            <a:avLst/>
          </a:prstGeom>
          <a:noFill/>
          <a:effectLst>
            <a:softEdge rad="317500"/>
          </a:effectLst>
        </p:spPr>
      </p:pic>
      <p:sp>
        <p:nvSpPr>
          <p:cNvPr id="8" name="Заголовок 7"/>
          <p:cNvSpPr>
            <a:spLocks noGrp="1"/>
          </p:cNvSpPr>
          <p:nvPr>
            <p:ph type="title"/>
          </p:nvPr>
        </p:nvSpPr>
        <p:spPr>
          <a:xfrm>
            <a:off x="1676400" y="730251"/>
            <a:ext cx="21031200" cy="2093160"/>
          </a:xfrm>
        </p:spPr>
        <p:txBody>
          <a:bodyPr>
            <a:normAutofit/>
          </a:bodyPr>
          <a:lstStyle/>
          <a:p>
            <a:pPr algn="ctr"/>
            <a:r>
              <a:rPr lang="ru-RU" sz="7000" smtClean="0">
                <a:latin typeface="+mn-lt"/>
              </a:rPr>
              <a:t>Методы активизации поиска</a:t>
            </a:r>
            <a:endParaRPr lang="ru-RU" sz="7000">
              <a:latin typeface="+mn-lt"/>
            </a:endParaRPr>
          </a:p>
        </p:txBody>
      </p:sp>
      <p:sp>
        <p:nvSpPr>
          <p:cNvPr id="9" name="Содержимое 8"/>
          <p:cNvSpPr>
            <a:spLocks noGrp="1"/>
          </p:cNvSpPr>
          <p:nvPr>
            <p:ph idx="1"/>
          </p:nvPr>
        </p:nvSpPr>
        <p:spPr>
          <a:xfrm>
            <a:off x="1291390" y="3522913"/>
            <a:ext cx="15584905" cy="8702676"/>
          </a:xfrm>
        </p:spPr>
        <p:txBody>
          <a:bodyPr>
            <a:normAutofit fontScale="92500" lnSpcReduction="20000"/>
          </a:bodyPr>
          <a:lstStyle/>
          <a:p>
            <a:r>
              <a:rPr lang="ru-RU" smtClean="0"/>
              <a:t>Чем труднее изобретательская задача, тем больше вариантов приходится перебрать, чтобы найти решение. </a:t>
            </a:r>
          </a:p>
          <a:p>
            <a:r>
              <a:rPr lang="ru-RU" smtClean="0"/>
              <a:t>А раз так, то прежде всего надо повысить количество вариантов, выдвигаемых в единицу времени. </a:t>
            </a:r>
          </a:p>
          <a:p>
            <a:r>
              <a:rPr lang="ru-RU" smtClean="0"/>
              <a:t>Понятно также, что для обнаружения сильного решения нужно иметь среди рассматриваемых идей побольше оригинальных, смелых, неожиданных. </a:t>
            </a:r>
          </a:p>
          <a:p>
            <a:r>
              <a:rPr lang="ru-RU" smtClean="0"/>
              <a:t>Цель методов активизации поиска и состоит в том, чтобы 1) сделать процесс генерирования идей интенсивнее и 2) повысить «концентрацию» оригинальных идей в общем их потоке.</a:t>
            </a:r>
            <a:endParaRPr lang="ru-RU"/>
          </a:p>
        </p:txBody>
      </p:sp>
      <p:sp>
        <p:nvSpPr>
          <p:cNvPr id="3" name="Номер слайда 2"/>
          <p:cNvSpPr>
            <a:spLocks noGrp="1"/>
          </p:cNvSpPr>
          <p:nvPr>
            <p:ph type="sldNum" sz="quarter" idx="12"/>
          </p:nvPr>
        </p:nvSpPr>
        <p:spPr/>
        <p:txBody>
          <a:bodyPr/>
          <a:lstStyle/>
          <a:p>
            <a:fld id="{86CB4B4D-7CA3-9044-876B-883B54F8677D}" type="slidenum">
              <a:rPr lang="ru-RU" smtClean="0"/>
              <a:pPr/>
              <a:t>18</a:t>
            </a:fld>
            <a:endParaRPr lang="ru-RU" dirty="0"/>
          </a:p>
        </p:txBody>
      </p:sp>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1391435" y="286004"/>
            <a:ext cx="2256490" cy="1886501"/>
          </a:xfrm>
          <a:prstGeom prst="rect">
            <a:avLst/>
          </a:prstGeom>
          <a:noFill/>
        </p:spPr>
      </p:pic>
      <p:pic>
        <p:nvPicPr>
          <p:cNvPr id="1027" name="Picture 3" descr="C:\Users\Smerdova-EA\Pictures\Для презентаций\share.png"/>
          <p:cNvPicPr>
            <a:picLocks noChangeAspect="1" noChangeArrowheads="1"/>
          </p:cNvPicPr>
          <p:nvPr/>
        </p:nvPicPr>
        <p:blipFill>
          <a:blip r:embed="rId5" cstate="print"/>
          <a:srcRect/>
          <a:stretch>
            <a:fillRect/>
          </a:stretch>
        </p:blipFill>
        <p:spPr bwMode="auto">
          <a:xfrm>
            <a:off x="4411578" y="561474"/>
            <a:ext cx="2005261" cy="2005261"/>
          </a:xfrm>
          <a:prstGeom prst="rect">
            <a:avLst/>
          </a:prstGeom>
          <a:noFill/>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86CB4B4D-7CA3-9044-876B-883B54F8677D}" type="slidenum">
              <a:rPr lang="ru-RU" smtClean="0"/>
              <a:pPr/>
              <a:t>19</a:t>
            </a:fld>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graphicFrame>
        <p:nvGraphicFramePr>
          <p:cNvPr id="6" name="Схема 5"/>
          <p:cNvGraphicFramePr/>
          <p:nvPr/>
        </p:nvGraphicFramePr>
        <p:xfrm>
          <a:off x="4064000" y="1439333"/>
          <a:ext cx="16256000" cy="108373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050" name="Picture 2" descr="C:\Users\Smerdova-EA\Pictures\Для презентаций\ant.png"/>
          <p:cNvPicPr>
            <a:picLocks noChangeAspect="1" noChangeArrowheads="1"/>
          </p:cNvPicPr>
          <p:nvPr/>
        </p:nvPicPr>
        <p:blipFill>
          <a:blip r:embed="rId9" cstate="print"/>
          <a:srcRect/>
          <a:stretch>
            <a:fillRect/>
          </a:stretch>
        </p:blipFill>
        <p:spPr bwMode="auto">
          <a:xfrm>
            <a:off x="577516" y="10282990"/>
            <a:ext cx="3433010" cy="3433010"/>
          </a:xfrm>
          <a:prstGeom prst="rect">
            <a:avLst/>
          </a:prstGeom>
          <a:noFill/>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ok-stack"/>
          <p:cNvPicPr>
            <a:picLocks noChangeAspect="1"/>
          </p:cNvPicPr>
          <p:nvPr/>
        </p:nvPicPr>
        <p:blipFill>
          <a:blip r:embed="rId2" cstate="print">
            <a:lum bright="36000" contrast="-24000"/>
          </a:blip>
          <a:stretch>
            <a:fillRect/>
          </a:stretch>
        </p:blipFill>
        <p:spPr>
          <a:xfrm>
            <a:off x="-3298190" y="6367145"/>
            <a:ext cx="8063865" cy="8063865"/>
          </a:xfrm>
          <a:prstGeom prst="rect">
            <a:avLst/>
          </a:prstGeom>
        </p:spPr>
      </p:pic>
      <p:sp>
        <p:nvSpPr>
          <p:cNvPr id="2" name="Title 1"/>
          <p:cNvSpPr>
            <a:spLocks noGrp="1"/>
          </p:cNvSpPr>
          <p:nvPr>
            <p:ph type="title"/>
          </p:nvPr>
        </p:nvSpPr>
        <p:spPr>
          <a:xfrm>
            <a:off x="3808095" y="730250"/>
            <a:ext cx="15563850" cy="2651125"/>
          </a:xfrm>
        </p:spPr>
        <p:txBody>
          <a:bodyPr/>
          <a:lstStyle/>
          <a:p>
            <a:pPr algn="ctr"/>
            <a:r>
              <a:rPr lang="ru-RU" altLang="en-US" sz="7500" b="1"/>
              <a:t>График работы</a:t>
            </a:r>
          </a:p>
        </p:txBody>
      </p:sp>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2</a:t>
            </a:fld>
            <a:endParaRPr lang="ru-RU" dirty="0">
              <a:solidFill>
                <a:prstClr val="black">
                  <a:tint val="75000"/>
                </a:prstClr>
              </a:solidFill>
            </a:endParaRPr>
          </a:p>
        </p:txBody>
      </p:sp>
      <p:pic>
        <p:nvPicPr>
          <p:cNvPr id="9" name="Рисунок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0053705" y="629709"/>
            <a:ext cx="2256490" cy="1886501"/>
          </a:xfrm>
          <a:prstGeom prst="rect">
            <a:avLst/>
          </a:prstGeom>
          <a:noFill/>
        </p:spPr>
      </p:pic>
      <p:graphicFrame>
        <p:nvGraphicFramePr>
          <p:cNvPr id="3" name="Table 2"/>
          <p:cNvGraphicFramePr/>
          <p:nvPr/>
        </p:nvGraphicFramePr>
        <p:xfrm>
          <a:off x="1281430" y="3914775"/>
          <a:ext cx="21031200" cy="6496050"/>
        </p:xfrm>
        <a:graphic>
          <a:graphicData uri="http://schemas.openxmlformats.org/drawingml/2006/table">
            <a:tbl>
              <a:tblPr firstRow="1" bandRow="1">
                <a:tableStyleId>{5940675A-B579-460E-94D1-54222C63F5DA}</a:tableStyleId>
              </a:tblPr>
              <a:tblGrid>
                <a:gridCol w="4206240"/>
                <a:gridCol w="4206240"/>
                <a:gridCol w="4206240"/>
                <a:gridCol w="4206240"/>
                <a:gridCol w="4206240"/>
              </a:tblGrid>
              <a:tr h="2101850">
                <a:tc>
                  <a:txBody>
                    <a:bodyPr/>
                    <a:lstStyle/>
                    <a:p>
                      <a:pPr indent="0" algn="ctr">
                        <a:buNone/>
                      </a:pPr>
                      <a:r>
                        <a:rPr lang="en-US" sz="4000" b="1" strike="noStrike">
                          <a:latin typeface="Calibri" panose="020F0502020204030204" pitchFamily="34" charset="0"/>
                          <a:cs typeface="Calibri" panose="020F0502020204030204" pitchFamily="34" charset="0"/>
                        </a:rPr>
                        <a:t>Установочный семинар/вебинар</a:t>
                      </a:r>
                      <a:endParaRPr lang="en-US" sz="4000" b="1" strike="noStrike">
                        <a:latin typeface="Calibri" panose="020F0502020204030204" pitchFamily="34" charset="0"/>
                        <a:ea typeface="Times New Roman" panose="02020603050405020304" charset="0"/>
                        <a:cs typeface="Calibri" panose="020F0502020204030204" pitchFamily="34" charset="0"/>
                      </a:endParaRPr>
                    </a:p>
                  </a:txBody>
                  <a:tcPr marL="63500" marR="63500" marT="63500" marB="63500">
                    <a:solidFill>
                      <a:srgbClr val="92D050"/>
                    </a:solidFill>
                  </a:tcPr>
                </a:tc>
                <a:tc>
                  <a:txBody>
                    <a:bodyPr/>
                    <a:lstStyle/>
                    <a:p>
                      <a:pPr indent="0" algn="ctr">
                        <a:buNone/>
                      </a:pPr>
                      <a:r>
                        <a:rPr lang="en-US" sz="4000" b="1">
                          <a:latin typeface="Calibri" panose="020F0502020204030204" pitchFamily="34" charset="0"/>
                          <a:cs typeface="Calibri" panose="020F0502020204030204" pitchFamily="34" charset="0"/>
                        </a:rPr>
                        <a:t>Вебинар-консультация № 1</a:t>
                      </a:r>
                      <a:endParaRPr lang="en-US" sz="4000" b="1">
                        <a:latin typeface="Calibri" panose="020F0502020204030204" pitchFamily="34" charset="0"/>
                        <a:ea typeface="Times New Roman" panose="02020603050405020304" charset="0"/>
                        <a:cs typeface="Calibri" panose="020F0502020204030204" pitchFamily="34" charset="0"/>
                      </a:endParaRPr>
                    </a:p>
                  </a:txBody>
                  <a:tcPr marL="63500" marR="63500" marT="63500" marB="63500"/>
                </a:tc>
                <a:tc>
                  <a:txBody>
                    <a:bodyPr/>
                    <a:lstStyle/>
                    <a:p>
                      <a:pPr indent="0" algn="ctr">
                        <a:buNone/>
                      </a:pPr>
                      <a:r>
                        <a:rPr lang="en-US" sz="4000" b="1">
                          <a:latin typeface="Calibri" panose="020F0502020204030204" pitchFamily="34" charset="0"/>
                          <a:cs typeface="Calibri" panose="020F0502020204030204" pitchFamily="34" charset="0"/>
                        </a:rPr>
                        <a:t>Промежуточный семинар/вебинар</a:t>
                      </a:r>
                      <a:endParaRPr lang="en-US" sz="4000" b="1">
                        <a:latin typeface="Calibri" panose="020F0502020204030204" pitchFamily="34" charset="0"/>
                        <a:ea typeface="Times New Roman" panose="02020603050405020304" charset="0"/>
                        <a:cs typeface="Calibri" panose="020F0502020204030204" pitchFamily="34" charset="0"/>
                      </a:endParaRPr>
                    </a:p>
                  </a:txBody>
                  <a:tcPr marL="63500" marR="63500" marT="63500" marB="63500"/>
                </a:tc>
                <a:tc>
                  <a:txBody>
                    <a:bodyPr/>
                    <a:lstStyle/>
                    <a:p>
                      <a:pPr indent="0" algn="ctr">
                        <a:buNone/>
                      </a:pPr>
                      <a:r>
                        <a:rPr lang="en-US" sz="4000" b="1">
                          <a:latin typeface="Calibri" panose="020F0502020204030204" pitchFamily="34" charset="0"/>
                          <a:cs typeface="Calibri" panose="020F0502020204030204" pitchFamily="34" charset="0"/>
                        </a:rPr>
                        <a:t>Вебинар-консультация № 2</a:t>
                      </a:r>
                      <a:endParaRPr lang="en-US" sz="4000" b="1">
                        <a:latin typeface="Calibri" panose="020F0502020204030204" pitchFamily="34" charset="0"/>
                        <a:ea typeface="Times New Roman" panose="02020603050405020304" charset="0"/>
                        <a:cs typeface="Calibri" panose="020F0502020204030204" pitchFamily="34" charset="0"/>
                      </a:endParaRPr>
                    </a:p>
                  </a:txBody>
                  <a:tcPr marL="63500" marR="63500" marT="63500" marB="63500"/>
                </a:tc>
                <a:tc>
                  <a:txBody>
                    <a:bodyPr/>
                    <a:lstStyle/>
                    <a:p>
                      <a:pPr indent="0" algn="ctr">
                        <a:buNone/>
                      </a:pPr>
                      <a:r>
                        <a:rPr lang="en-US" sz="4000" b="1">
                          <a:latin typeface="Calibri" panose="020F0502020204030204" pitchFamily="34" charset="0"/>
                          <a:cs typeface="Calibri" panose="020F0502020204030204" pitchFamily="34" charset="0"/>
                        </a:rPr>
                        <a:t>Итоговый семинар/вебинар</a:t>
                      </a:r>
                      <a:endParaRPr lang="en-US" sz="4000" b="1">
                        <a:latin typeface="Calibri" panose="020F0502020204030204" pitchFamily="34" charset="0"/>
                        <a:ea typeface="Times New Roman" panose="02020603050405020304" charset="0"/>
                        <a:cs typeface="Calibri" panose="020F0502020204030204" pitchFamily="34" charset="0"/>
                      </a:endParaRPr>
                    </a:p>
                  </a:txBody>
                  <a:tcPr marL="63500" marR="63500" marT="63500" marB="63500"/>
                </a:tc>
              </a:tr>
              <a:tr h="1204595">
                <a:tc>
                  <a:txBody>
                    <a:bodyPr/>
                    <a:lstStyle/>
                    <a:p>
                      <a:pPr indent="0" algn="ctr">
                        <a:buNone/>
                      </a:pPr>
                      <a:r>
                        <a:rPr lang="en-US" sz="4000" b="1" strike="noStrike">
                          <a:latin typeface="Calibri" panose="020F0502020204030204" pitchFamily="34" charset="0"/>
                          <a:cs typeface="Calibri" panose="020F0502020204030204" pitchFamily="34" charset="0"/>
                        </a:rPr>
                        <a:t>07.05.2024</a:t>
                      </a:r>
                    </a:p>
                    <a:p>
                      <a:pPr indent="0" algn="ctr">
                        <a:buNone/>
                      </a:pPr>
                      <a:r>
                        <a:rPr lang="en-US" sz="4000" b="0" strike="noStrike">
                          <a:latin typeface="Calibri" panose="020F0502020204030204" pitchFamily="34" charset="0"/>
                          <a:cs typeface="Calibri" panose="020F0502020204030204" pitchFamily="34" charset="0"/>
                        </a:rPr>
                        <a:t>Начало: 16:00</a:t>
                      </a:r>
                      <a:endParaRPr lang="en-US" sz="4000" b="1" strike="noStrike">
                        <a:latin typeface="Calibri" panose="020F0502020204030204" pitchFamily="34" charset="0"/>
                        <a:ea typeface="Times New Roman" panose="02020603050405020304" charset="0"/>
                        <a:cs typeface="Calibri" panose="020F0502020204030204" pitchFamily="34" charset="0"/>
                      </a:endParaRPr>
                    </a:p>
                  </a:txBody>
                  <a:tcPr marL="63500" marR="63500" marT="63500" marB="63500">
                    <a:solidFill>
                      <a:srgbClr val="92D050"/>
                    </a:solidFill>
                  </a:tcPr>
                </a:tc>
                <a:tc>
                  <a:txBody>
                    <a:bodyPr/>
                    <a:lstStyle/>
                    <a:p>
                      <a:pPr marL="0" indent="0" algn="ctr" defTabSz="1828800" rtl="0" eaLnBrk="1" latinLnBrk="0" hangingPunct="1">
                        <a:buNone/>
                      </a:pPr>
                      <a:r>
                        <a:rPr lang="en-US" sz="4000" b="1" kern="1200">
                          <a:solidFill>
                            <a:schemeClr val="tx1"/>
                          </a:solidFill>
                          <a:latin typeface="Calibri" panose="020F0502020204030204" pitchFamily="34" charset="0"/>
                          <a:ea typeface="+mn-ea"/>
                          <a:cs typeface="Calibri" panose="020F0502020204030204" pitchFamily="34" charset="0"/>
                        </a:rPr>
                        <a:t>25.06.2024</a:t>
                      </a:r>
                    </a:p>
                    <a:p>
                      <a:pPr marL="0" indent="0" algn="ctr" defTabSz="1828800" rtl="0" eaLnBrk="1" latinLnBrk="0" hangingPunct="1">
                        <a:buNone/>
                      </a:pPr>
                      <a:r>
                        <a:rPr lang="en-US" sz="4000" b="1" kern="1200">
                          <a:solidFill>
                            <a:schemeClr val="tx1"/>
                          </a:solidFill>
                          <a:latin typeface="Calibri" panose="020F0502020204030204" pitchFamily="34" charset="0"/>
                          <a:ea typeface="+mn-ea"/>
                          <a:cs typeface="Calibri" panose="020F0502020204030204" pitchFamily="34" charset="0"/>
                        </a:rPr>
                        <a:t>Начало: 16:00</a:t>
                      </a:r>
                    </a:p>
                  </a:txBody>
                  <a:tcPr marL="63500" marR="63500" marT="63500" marB="63500">
                    <a:solidFill>
                      <a:schemeClr val="bg1"/>
                    </a:solidFill>
                  </a:tcPr>
                </a:tc>
                <a:tc>
                  <a:txBody>
                    <a:bodyPr/>
                    <a:lstStyle/>
                    <a:p>
                      <a:pPr indent="0" algn="ctr">
                        <a:buNone/>
                      </a:pPr>
                      <a:r>
                        <a:rPr lang="ru-RU" altLang="en-US" sz="4000" b="1">
                          <a:latin typeface="Calibri" panose="020F0502020204030204" pitchFamily="34" charset="0"/>
                          <a:cs typeface="Calibri" panose="020F0502020204030204" pitchFamily="34" charset="0"/>
                        </a:rPr>
                        <a:t>последние числа августа 2024</a:t>
                      </a:r>
                      <a:endParaRPr lang="en-US" sz="4000" b="1">
                        <a:latin typeface="Calibri" panose="020F0502020204030204" pitchFamily="34" charset="0"/>
                        <a:cs typeface="Calibri" panose="020F0502020204030204" pitchFamily="34" charset="0"/>
                      </a:endParaRPr>
                    </a:p>
                    <a:p>
                      <a:pPr indent="0" algn="ctr">
                        <a:buNone/>
                      </a:pPr>
                      <a:r>
                        <a:rPr lang="en-US" sz="4000" b="0">
                          <a:latin typeface="Calibri" panose="020F0502020204030204" pitchFamily="34" charset="0"/>
                          <a:cs typeface="Calibri" panose="020F0502020204030204" pitchFamily="34" charset="0"/>
                        </a:rPr>
                        <a:t>Начало:</a:t>
                      </a:r>
                      <a:r>
                        <a:rPr lang="ru-RU" altLang="en-US" sz="4000" b="0">
                          <a:latin typeface="Calibri" panose="020F0502020204030204" pitchFamily="34" charset="0"/>
                          <a:cs typeface="Calibri" panose="020F0502020204030204" pitchFamily="34" charset="0"/>
                        </a:rPr>
                        <a:t> 1</a:t>
                      </a:r>
                      <a:r>
                        <a:rPr lang="en-US" sz="4000" b="0">
                          <a:latin typeface="Calibri" panose="020F0502020204030204" pitchFamily="34" charset="0"/>
                          <a:cs typeface="Calibri" panose="020F0502020204030204" pitchFamily="34" charset="0"/>
                        </a:rPr>
                        <a:t>0:00</a:t>
                      </a:r>
                    </a:p>
                    <a:p>
                      <a:pPr indent="0" algn="ctr">
                        <a:buNone/>
                      </a:pPr>
                      <a:r>
                        <a:rPr lang="en-US" sz="4000" b="0">
                          <a:latin typeface="Calibri" panose="020F0502020204030204" pitchFamily="34" charset="0"/>
                          <a:cs typeface="Calibri" panose="020F0502020204030204" pitchFamily="34" charset="0"/>
                        </a:rPr>
                        <a:t>Место проведения: г. Пермь, ул. Бородинская 35-а</a:t>
                      </a:r>
                      <a:endParaRPr lang="en-US" sz="4000" b="1">
                        <a:latin typeface="Calibri" panose="020F0502020204030204" pitchFamily="34" charset="0"/>
                        <a:ea typeface="Times New Roman" panose="02020603050405020304" charset="0"/>
                        <a:cs typeface="Calibri" panose="020F0502020204030204" pitchFamily="34" charset="0"/>
                      </a:endParaRPr>
                    </a:p>
                  </a:txBody>
                  <a:tcPr marL="63500" marR="63500" marT="63500" marB="63500"/>
                </a:tc>
                <a:tc>
                  <a:txBody>
                    <a:bodyPr/>
                    <a:lstStyle/>
                    <a:p>
                      <a:pPr indent="0" algn="ctr">
                        <a:buNone/>
                      </a:pPr>
                      <a:r>
                        <a:rPr lang="en-US" sz="4000" b="1">
                          <a:latin typeface="Calibri" panose="020F0502020204030204" pitchFamily="34" charset="0"/>
                          <a:cs typeface="Calibri" panose="020F0502020204030204" pitchFamily="34" charset="0"/>
                        </a:rPr>
                        <a:t>10.09.2024</a:t>
                      </a:r>
                    </a:p>
                    <a:p>
                      <a:pPr indent="0" algn="ctr">
                        <a:buNone/>
                      </a:pPr>
                      <a:r>
                        <a:rPr lang="en-US" sz="4000" b="0">
                          <a:latin typeface="Calibri" panose="020F0502020204030204" pitchFamily="34" charset="0"/>
                          <a:cs typeface="Calibri" panose="020F0502020204030204" pitchFamily="34" charset="0"/>
                        </a:rPr>
                        <a:t>Начало: 16:00</a:t>
                      </a:r>
                      <a:endParaRPr lang="en-US" sz="4000" b="1">
                        <a:latin typeface="Calibri" panose="020F0502020204030204" pitchFamily="34" charset="0"/>
                        <a:ea typeface="Times New Roman" panose="02020603050405020304" charset="0"/>
                        <a:cs typeface="Calibri" panose="020F0502020204030204" pitchFamily="34" charset="0"/>
                      </a:endParaRPr>
                    </a:p>
                  </a:txBody>
                  <a:tcPr marL="63500" marR="63500" marT="63500" marB="63500"/>
                </a:tc>
                <a:tc>
                  <a:txBody>
                    <a:bodyPr/>
                    <a:lstStyle/>
                    <a:p>
                      <a:pPr indent="0" algn="ctr">
                        <a:buNone/>
                      </a:pPr>
                      <a:r>
                        <a:rPr lang="en-US" sz="4000" b="1">
                          <a:latin typeface="Calibri" panose="020F0502020204030204" pitchFamily="34" charset="0"/>
                          <a:cs typeface="Calibri" panose="020F0502020204030204" pitchFamily="34" charset="0"/>
                        </a:rPr>
                        <a:t>15.10.2024</a:t>
                      </a:r>
                    </a:p>
                    <a:p>
                      <a:pPr indent="0" algn="ctr">
                        <a:buNone/>
                      </a:pPr>
                      <a:r>
                        <a:rPr lang="en-US" sz="4000" b="0">
                          <a:latin typeface="Calibri" panose="020F0502020204030204" pitchFamily="34" charset="0"/>
                          <a:cs typeface="Calibri" panose="020F0502020204030204" pitchFamily="34" charset="0"/>
                        </a:rPr>
                        <a:t>Начало: 10:00</a:t>
                      </a:r>
                    </a:p>
                    <a:p>
                      <a:pPr indent="0" algn="ctr">
                        <a:buNone/>
                      </a:pPr>
                      <a:r>
                        <a:rPr lang="en-US" sz="4000" b="0">
                          <a:latin typeface="Calibri" panose="020F0502020204030204" pitchFamily="34" charset="0"/>
                          <a:cs typeface="Calibri" panose="020F0502020204030204" pitchFamily="34" charset="0"/>
                        </a:rPr>
                        <a:t>Место проведения: г. Пермь, ул. Бородинская 35-а</a:t>
                      </a:r>
                      <a:endParaRPr lang="en-US" sz="4000" b="1">
                        <a:latin typeface="Calibri" panose="020F0502020204030204" pitchFamily="34" charset="0"/>
                        <a:ea typeface="Times New Roman" panose="02020603050405020304" charset="0"/>
                        <a:cs typeface="Calibri" panose="020F0502020204030204" pitchFamily="34" charset="0"/>
                      </a:endParaRPr>
                    </a:p>
                  </a:txBody>
                  <a:tcPr marL="63500" marR="63500" marT="63500" marB="63500"/>
                </a:tc>
              </a:tr>
            </a:tbl>
          </a:graphicData>
        </a:graphic>
      </p:graphicFrame>
      <p:sp>
        <p:nvSpPr>
          <p:cNvPr id="10" name="Стрелка вверх 9"/>
          <p:cNvSpPr/>
          <p:nvPr/>
        </p:nvSpPr>
        <p:spPr>
          <a:xfrm>
            <a:off x="6497053" y="8486274"/>
            <a:ext cx="2261937" cy="3048000"/>
          </a:xfrm>
          <a:prstGeom prst="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flipH="1">
            <a:off x="4991016" y="0"/>
            <a:ext cx="19392984" cy="2560320"/>
          </a:xfrm>
          <a:prstGeom prst="rect">
            <a:avLst/>
          </a:prstGeom>
          <a:solidFill>
            <a:srgbClr val="82C69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ea typeface="Calibri" panose="020F0502020204030204" charset="0"/>
              <a:cs typeface="Calibri" panose="020F0502020204030204" charset="0"/>
            </a:endParaRPr>
          </a:p>
        </p:txBody>
      </p:sp>
      <p:sp>
        <p:nvSpPr>
          <p:cNvPr id="14"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flipH="1">
            <a:off x="0" y="0"/>
            <a:ext cx="4991016" cy="2560320"/>
          </a:xfrm>
          <a:prstGeom prst="rect">
            <a:avLst/>
          </a:prstGeom>
          <a:solidFill>
            <a:srgbClr val="F5C13A"/>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ea typeface="Calibri" panose="020F0502020204030204" charset="0"/>
              <a:cs typeface="Calibri" panose="020F0502020204030204" charset="0"/>
            </a:endParaRPr>
          </a:p>
        </p:txBody>
      </p:sp>
      <p:sp>
        <p:nvSpPr>
          <p:cNvPr id="18" name="文本框 17"/>
          <p:cNvSpPr txBox="1"/>
          <p:nvPr/>
        </p:nvSpPr>
        <p:spPr>
          <a:xfrm>
            <a:off x="6442656" y="502941"/>
            <a:ext cx="10250092" cy="1659890"/>
          </a:xfrm>
          <a:prstGeom prst="rect">
            <a:avLst/>
          </a:prstGeom>
          <a:noFill/>
        </p:spPr>
        <p:txBody>
          <a:bodyPr wrap="square" lIns="182880" tIns="91440" rIns="182880" bIns="91440" rtlCol="0">
            <a:spAutoFit/>
          </a:bodyPr>
          <a:lstStyle/>
          <a:p>
            <a:pPr algn="ctr"/>
            <a:r>
              <a:rPr lang="en-US" altLang="zh-CN" sz="9600" dirty="0">
                <a:solidFill>
                  <a:schemeClr val="bg1"/>
                </a:solidFill>
                <a:latin typeface="Calibri" panose="020F0502020204030204" charset="0"/>
                <a:ea typeface="Calibri" panose="020F0502020204030204" charset="0"/>
                <a:cs typeface="Calibri" panose="020F0502020204030204" charset="0"/>
              </a:rPr>
              <a:t>PISA</a:t>
            </a:r>
            <a:endParaRPr lang="zh-CN" altLang="en-US" sz="9600" dirty="0">
              <a:solidFill>
                <a:schemeClr val="bg1"/>
              </a:solidFill>
              <a:latin typeface="Calibri" panose="020F0502020204030204" charset="0"/>
              <a:ea typeface="Calibri" panose="020F0502020204030204" charset="0"/>
              <a:cs typeface="Calibri" panose="020F0502020204030204" charset="0"/>
            </a:endParaRP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xmlns="" val="0"/>
              </a:ext>
            </a:extLst>
          </a:blip>
          <a:srcRect l="14141" t="15318" r="15590" b="76144"/>
          <a:stretch>
            <a:fillRect/>
          </a:stretch>
        </p:blipFill>
        <p:spPr>
          <a:xfrm>
            <a:off x="419571" y="666193"/>
            <a:ext cx="4137850" cy="1335498"/>
          </a:xfrm>
          <a:prstGeom prst="rect">
            <a:avLst/>
          </a:prstGeom>
        </p:spPr>
      </p:pic>
      <p:pic>
        <p:nvPicPr>
          <p:cNvPr id="20" name="图片 19"/>
          <p:cNvPicPr>
            <a:picLocks noChangeAspect="1"/>
          </p:cNvPicPr>
          <p:nvPr/>
        </p:nvPicPr>
        <p:blipFill rotWithShape="1">
          <a:blip r:embed="rId3" cstate="print">
            <a:extLst>
              <a:ext uri="{28A0092B-C50C-407E-A947-70E740481C1C}">
                <a14:useLocalDpi xmlns:a14="http://schemas.microsoft.com/office/drawing/2010/main" xmlns="" val="0"/>
              </a:ext>
            </a:extLst>
          </a:blip>
          <a:srcRect l="24567" t="37867" r="28394" b="58235"/>
          <a:stretch>
            <a:fillRect/>
          </a:stretch>
        </p:blipFill>
        <p:spPr>
          <a:xfrm>
            <a:off x="17782211" y="763166"/>
            <a:ext cx="5626430" cy="1238524"/>
          </a:xfrm>
          <a:prstGeom prst="rect">
            <a:avLst/>
          </a:prstGeom>
        </p:spPr>
      </p:pic>
      <p:sp>
        <p:nvSpPr>
          <p:cNvPr id="16" name="Rectangle 11"/>
          <p:cNvSpPr/>
          <p:nvPr/>
        </p:nvSpPr>
        <p:spPr>
          <a:xfrm>
            <a:off x="3523674" y="4326122"/>
            <a:ext cx="8631372" cy="51553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800">
              <a:ea typeface="Calibri" panose="020F0502020204030204" charset="0"/>
              <a:cs typeface="Calibri" panose="020F0502020204030204" charset="0"/>
            </a:endParaRPr>
          </a:p>
        </p:txBody>
      </p:sp>
      <p:sp>
        <p:nvSpPr>
          <p:cNvPr id="21" name="TextBox 15"/>
          <p:cNvSpPr txBox="1"/>
          <p:nvPr/>
        </p:nvSpPr>
        <p:spPr>
          <a:xfrm>
            <a:off x="12155171" y="4325621"/>
            <a:ext cx="8446770" cy="3900170"/>
          </a:xfrm>
          <a:prstGeom prst="rect">
            <a:avLst/>
          </a:prstGeom>
          <a:solidFill>
            <a:srgbClr val="F6921E"/>
          </a:solidFill>
        </p:spPr>
        <p:txBody>
          <a:bodyPr vert="horz" wrap="none" lIns="243840" tIns="121920" rIns="243840" bIns="121920" anchor="ctr">
            <a:normAutofit/>
          </a:bodyPr>
          <a:lstStyle/>
          <a:p>
            <a:pPr algn="ctr"/>
            <a:endParaRPr lang="zh-CN" altLang="en-US" sz="4800" dirty="0">
              <a:cs typeface="Calibri" panose="020F0502020204030204" charset="0"/>
            </a:endParaRPr>
          </a:p>
        </p:txBody>
      </p:sp>
      <p:sp>
        <p:nvSpPr>
          <p:cNvPr id="22" name="Rectangle 1"/>
          <p:cNvSpPr/>
          <p:nvPr/>
        </p:nvSpPr>
        <p:spPr>
          <a:xfrm>
            <a:off x="3523674" y="4325577"/>
            <a:ext cx="8631372" cy="5155878"/>
          </a:xfrm>
          <a:prstGeom prst="rect">
            <a:avLst/>
          </a:prstGeom>
          <a:blipFill dpi="0" rotWithShape="1">
            <a:blip r:embed="rId4" cstate="print"/>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800">
              <a:ea typeface="Calibri" panose="020F0502020204030204" charset="0"/>
              <a:cs typeface="Calibri" panose="020F0502020204030204" charset="0"/>
            </a:endParaRPr>
          </a:p>
        </p:txBody>
      </p:sp>
      <p:sp>
        <p:nvSpPr>
          <p:cNvPr id="25" name="文本框 24"/>
          <p:cNvSpPr txBox="1"/>
          <p:nvPr/>
        </p:nvSpPr>
        <p:spPr>
          <a:xfrm>
            <a:off x="13980160" y="5938521"/>
            <a:ext cx="4798060" cy="674370"/>
          </a:xfrm>
          <a:prstGeom prst="rect">
            <a:avLst/>
          </a:prstGeom>
          <a:noFill/>
        </p:spPr>
        <p:txBody>
          <a:bodyPr wrap="square" lIns="182880" tIns="91440" rIns="182880" bIns="91440" rtlCol="0">
            <a:spAutoFit/>
            <a:scene3d>
              <a:camera prst="orthographicFront"/>
              <a:lightRig rig="threePt" dir="t"/>
            </a:scene3d>
            <a:sp3d contourW="12700"/>
          </a:bodyPr>
          <a:lstStyle/>
          <a:p>
            <a:pPr algn="ctr"/>
            <a:r>
              <a:rPr lang="en-US" altLang="zh-CN" sz="3200" dirty="0">
                <a:solidFill>
                  <a:schemeClr val="bg1"/>
                </a:solidFill>
                <a:latin typeface="Calibri" panose="020F0502020204030204" charset="0"/>
                <a:cs typeface="Calibri" panose="020F0502020204030204" charset="0"/>
              </a:rPr>
              <a:t>About the test</a:t>
            </a:r>
          </a:p>
        </p:txBody>
      </p:sp>
      <p:sp>
        <p:nvSpPr>
          <p:cNvPr id="2" name="Text Box 1"/>
          <p:cNvSpPr txBox="1"/>
          <p:nvPr/>
        </p:nvSpPr>
        <p:spPr>
          <a:xfrm>
            <a:off x="12155170" y="8225790"/>
            <a:ext cx="5080000" cy="1107996"/>
          </a:xfrm>
          <a:prstGeom prst="rect">
            <a:avLst/>
          </a:prstGeom>
          <a:noFill/>
        </p:spPr>
        <p:txBody>
          <a:bodyPr wrap="square" lIns="182880" tIns="91440" rIns="182880" bIns="91440" rtlCol="0" anchor="t">
            <a:spAutoFit/>
          </a:bodyPr>
          <a:lstStyle/>
          <a:p>
            <a:r>
              <a:rPr lang="en-US"/>
              <a:t>https://youtu.be/-xpOn0OzXEw</a:t>
            </a:r>
          </a:p>
        </p:txBody>
      </p:sp>
      <p:sp>
        <p:nvSpPr>
          <p:cNvPr id="4" name="Text Box 3"/>
          <p:cNvSpPr txBox="1"/>
          <p:nvPr/>
        </p:nvSpPr>
        <p:spPr>
          <a:xfrm>
            <a:off x="3524250" y="9729471"/>
            <a:ext cx="8630920" cy="2954655"/>
          </a:xfrm>
          <a:prstGeom prst="rect">
            <a:avLst/>
          </a:prstGeom>
          <a:noFill/>
        </p:spPr>
        <p:txBody>
          <a:bodyPr wrap="square" lIns="182880" tIns="91440" rIns="182880" bIns="91440" rtlCol="0">
            <a:spAutoFit/>
          </a:bodyPr>
          <a:lstStyle/>
          <a:p>
            <a:r>
              <a:rPr lang="en-US"/>
              <a:t>Watch the video and answer the following questions:</a:t>
            </a:r>
          </a:p>
          <a:p>
            <a:pPr marL="571500" indent="-571500">
              <a:buFont typeface="Wingdings" panose="05000000000000000000" charset="0"/>
              <a:buChar char="Ø"/>
            </a:pPr>
            <a:r>
              <a:rPr lang="en-US"/>
              <a:t>What country had poor PISA results in reading literacy?</a:t>
            </a:r>
          </a:p>
          <a:p>
            <a:pPr marL="571500" indent="-571500">
              <a:buFont typeface="Wingdings" panose="05000000000000000000" charset="0"/>
              <a:buChar char="Ø"/>
            </a:pPr>
            <a:r>
              <a:rPr lang="en-US"/>
              <a:t>What did it cause in that country? What consequencies can you name? </a:t>
            </a:r>
          </a:p>
        </p:txBody>
      </p:sp>
      <p:sp>
        <p:nvSpPr>
          <p:cNvPr id="5" name="Text Box 4"/>
          <p:cNvSpPr txBox="1"/>
          <p:nvPr/>
        </p:nvSpPr>
        <p:spPr>
          <a:xfrm>
            <a:off x="12155170" y="9729470"/>
            <a:ext cx="8445500" cy="1569660"/>
          </a:xfrm>
          <a:prstGeom prst="rect">
            <a:avLst/>
          </a:prstGeom>
          <a:noFill/>
        </p:spPr>
        <p:txBody>
          <a:bodyPr wrap="square" lIns="182880" tIns="91440" rIns="182880" bIns="91440" rtlCol="0">
            <a:spAutoFit/>
          </a:bodyPr>
          <a:lstStyle/>
          <a:p>
            <a:pPr marL="571500" indent="-571500">
              <a:buFont typeface="Wingdings" panose="05000000000000000000" charset="0"/>
              <a:buChar char="Ø"/>
            </a:pPr>
            <a:r>
              <a:rPr lang="en-US"/>
              <a:t>What did the country having had the low results in the PISA test do to make it better? How did it work? </a:t>
            </a:r>
          </a:p>
        </p:txBody>
      </p:sp>
      <p:pic>
        <p:nvPicPr>
          <p:cNvPr id="30722" name="Picture 2" descr="http://qrcoder.ru/code/?https%3A%2F%2Fyoutu.be%2F-xpOn0OzXEw&amp;4&amp;0"/>
          <p:cNvPicPr>
            <a:picLocks noChangeAspect="1" noChangeArrowheads="1"/>
          </p:cNvPicPr>
          <p:nvPr/>
        </p:nvPicPr>
        <p:blipFill>
          <a:blip r:embed="rId5" cstate="print"/>
          <a:srcRect/>
          <a:stretch>
            <a:fillRect/>
          </a:stretch>
        </p:blipFill>
        <p:spPr bwMode="auto">
          <a:xfrm>
            <a:off x="21228050" y="10528300"/>
            <a:ext cx="2819400" cy="28194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flipH="1">
            <a:off x="4991016" y="0"/>
            <a:ext cx="19392984" cy="2560320"/>
          </a:xfrm>
          <a:prstGeom prst="rect">
            <a:avLst/>
          </a:prstGeom>
          <a:solidFill>
            <a:srgbClr val="82C69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ea typeface="Calibri" panose="020F0502020204030204" charset="0"/>
              <a:cs typeface="Calibri" panose="020F0502020204030204" charset="0"/>
            </a:endParaRPr>
          </a:p>
        </p:txBody>
      </p:sp>
      <p:sp>
        <p:nvSpPr>
          <p:cNvPr id="14"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flipH="1">
            <a:off x="0" y="0"/>
            <a:ext cx="4991016" cy="2560320"/>
          </a:xfrm>
          <a:prstGeom prst="rect">
            <a:avLst/>
          </a:prstGeom>
          <a:solidFill>
            <a:srgbClr val="F5C13A"/>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ea typeface="Calibri" panose="020F0502020204030204" charset="0"/>
              <a:cs typeface="Calibri" panose="020F0502020204030204" charset="0"/>
            </a:endParaRPr>
          </a:p>
        </p:txBody>
      </p:sp>
      <p:sp>
        <p:nvSpPr>
          <p:cNvPr id="18" name="文本框 17"/>
          <p:cNvSpPr txBox="1"/>
          <p:nvPr/>
        </p:nvSpPr>
        <p:spPr>
          <a:xfrm>
            <a:off x="6442656" y="502941"/>
            <a:ext cx="10250092" cy="1659890"/>
          </a:xfrm>
          <a:prstGeom prst="rect">
            <a:avLst/>
          </a:prstGeom>
          <a:noFill/>
        </p:spPr>
        <p:txBody>
          <a:bodyPr wrap="square" lIns="182880" tIns="91440" rIns="182880" bIns="91440" rtlCol="0">
            <a:spAutoFit/>
          </a:bodyPr>
          <a:lstStyle/>
          <a:p>
            <a:pPr algn="ctr"/>
            <a:r>
              <a:rPr lang="en-US" altLang="zh-CN" sz="9600" dirty="0">
                <a:solidFill>
                  <a:schemeClr val="bg1"/>
                </a:solidFill>
                <a:latin typeface="Calibri" panose="020F0502020204030204" charset="0"/>
                <a:ea typeface="Calibri" panose="020F0502020204030204" charset="0"/>
                <a:cs typeface="Calibri" panose="020F0502020204030204" charset="0"/>
              </a:rPr>
              <a:t>PISA</a:t>
            </a:r>
            <a:endParaRPr lang="zh-CN" altLang="en-US" sz="9600" dirty="0">
              <a:solidFill>
                <a:schemeClr val="bg1"/>
              </a:solidFill>
              <a:latin typeface="Calibri" panose="020F0502020204030204" charset="0"/>
              <a:ea typeface="Calibri" panose="020F0502020204030204" charset="0"/>
              <a:cs typeface="Calibri" panose="020F0502020204030204" charset="0"/>
            </a:endParaRP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xmlns="" val="0"/>
              </a:ext>
            </a:extLst>
          </a:blip>
          <a:srcRect l="14141" t="15318" r="15590" b="76144"/>
          <a:stretch>
            <a:fillRect/>
          </a:stretch>
        </p:blipFill>
        <p:spPr>
          <a:xfrm>
            <a:off x="419571" y="666193"/>
            <a:ext cx="4137850" cy="1335498"/>
          </a:xfrm>
          <a:prstGeom prst="rect">
            <a:avLst/>
          </a:prstGeom>
        </p:spPr>
      </p:pic>
      <p:pic>
        <p:nvPicPr>
          <p:cNvPr id="20" name="图片 19"/>
          <p:cNvPicPr>
            <a:picLocks noChangeAspect="1"/>
          </p:cNvPicPr>
          <p:nvPr/>
        </p:nvPicPr>
        <p:blipFill rotWithShape="1">
          <a:blip r:embed="rId3" cstate="print">
            <a:extLst>
              <a:ext uri="{28A0092B-C50C-407E-A947-70E740481C1C}">
                <a14:useLocalDpi xmlns:a14="http://schemas.microsoft.com/office/drawing/2010/main" xmlns="" val="0"/>
              </a:ext>
            </a:extLst>
          </a:blip>
          <a:srcRect l="24567" t="37867" r="28394" b="58235"/>
          <a:stretch>
            <a:fillRect/>
          </a:stretch>
        </p:blipFill>
        <p:spPr>
          <a:xfrm>
            <a:off x="17782211" y="763166"/>
            <a:ext cx="5626430" cy="1238524"/>
          </a:xfrm>
          <a:prstGeom prst="rect">
            <a:avLst/>
          </a:prstGeom>
        </p:spPr>
      </p:pic>
      <p:sp>
        <p:nvSpPr>
          <p:cNvPr id="25" name="文本框 24"/>
          <p:cNvSpPr txBox="1"/>
          <p:nvPr/>
        </p:nvSpPr>
        <p:spPr>
          <a:xfrm>
            <a:off x="13980160" y="5938521"/>
            <a:ext cx="4798060" cy="674370"/>
          </a:xfrm>
          <a:prstGeom prst="rect">
            <a:avLst/>
          </a:prstGeom>
          <a:noFill/>
        </p:spPr>
        <p:txBody>
          <a:bodyPr wrap="square" lIns="182880" tIns="91440" rIns="182880" bIns="91440" rtlCol="0">
            <a:spAutoFit/>
            <a:scene3d>
              <a:camera prst="orthographicFront"/>
              <a:lightRig rig="threePt" dir="t"/>
            </a:scene3d>
            <a:sp3d contourW="12700"/>
          </a:bodyPr>
          <a:lstStyle/>
          <a:p>
            <a:pPr algn="ctr"/>
            <a:r>
              <a:rPr lang="en-US" altLang="zh-CN" sz="3200" dirty="0">
                <a:solidFill>
                  <a:schemeClr val="bg1"/>
                </a:solidFill>
                <a:latin typeface="Calibri" panose="020F0502020204030204" charset="0"/>
                <a:cs typeface="Calibri" panose="020F0502020204030204" charset="0"/>
              </a:rPr>
              <a:t>About the test</a:t>
            </a:r>
          </a:p>
        </p:txBody>
      </p:sp>
      <p:grpSp>
        <p:nvGrpSpPr>
          <p:cNvPr id="3" name="组合 31"/>
          <p:cNvGrpSpPr/>
          <p:nvPr/>
        </p:nvGrpSpPr>
        <p:grpSpPr>
          <a:xfrm>
            <a:off x="5012928" y="9735335"/>
            <a:ext cx="5603444" cy="2011379"/>
            <a:chOff x="1626835" y="2349127"/>
            <a:chExt cx="2492110" cy="894553"/>
          </a:xfrm>
        </p:grpSpPr>
        <p:sp>
          <p:nvSpPr>
            <p:cNvPr id="33" name="文本框 32"/>
            <p:cNvSpPr txBox="1"/>
            <p:nvPr/>
          </p:nvSpPr>
          <p:spPr>
            <a:xfrm>
              <a:off x="1806000" y="2349127"/>
              <a:ext cx="2133781" cy="260076"/>
            </a:xfrm>
            <a:prstGeom prst="rect">
              <a:avLst/>
            </a:prstGeom>
            <a:noFill/>
          </p:spPr>
          <p:txBody>
            <a:bodyPr wrap="square" rtlCol="0">
              <a:spAutoFit/>
              <a:scene3d>
                <a:camera prst="orthographicFront"/>
                <a:lightRig rig="threePt" dir="t"/>
              </a:scene3d>
              <a:sp3d contourW="12700"/>
            </a:bodyPr>
            <a:lstStyle/>
            <a:p>
              <a:pPr algn="ctr"/>
              <a:r>
                <a:rPr lang="en-US" altLang="zh-CN" sz="3200" dirty="0" smtClean="0">
                  <a:solidFill>
                    <a:schemeClr val="bg1"/>
                  </a:solidFill>
                  <a:latin typeface="Calibri" panose="020F0502020204030204" charset="0"/>
                  <a:cs typeface="Calibri" panose="020F0502020204030204" charset="0"/>
                </a:rPr>
                <a:t>Title text addition</a:t>
              </a:r>
              <a:endParaRPr lang="zh-CN" altLang="en-US" sz="3200" dirty="0">
                <a:solidFill>
                  <a:schemeClr val="bg1"/>
                </a:solidFill>
                <a:latin typeface="Calibri" panose="020F0502020204030204" charset="0"/>
                <a:cs typeface="Calibri" panose="020F0502020204030204" charset="0"/>
              </a:endParaRPr>
            </a:p>
          </p:txBody>
        </p:sp>
        <p:sp>
          <p:nvSpPr>
            <p:cNvPr id="34" name="文本框 33"/>
            <p:cNvSpPr txBox="1"/>
            <p:nvPr/>
          </p:nvSpPr>
          <p:spPr>
            <a:xfrm>
              <a:off x="1626835" y="2687681"/>
              <a:ext cx="2492110" cy="55599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bg1"/>
                  </a:solidFill>
                  <a:latin typeface="Calibri" panose="020F0502020204030204" charset="0"/>
                  <a:ea typeface="+mj-ea"/>
                  <a:cs typeface="Calibri" panose="020F0502020204030204" charset="0"/>
                </a:rPr>
                <a:t>The user can demonstrate on a projector or computer, or print the presentation and make it </a:t>
              </a:r>
              <a:r>
                <a:rPr lang="en-US" altLang="zh-CN" sz="2200" dirty="0" smtClean="0">
                  <a:solidFill>
                    <a:schemeClr val="bg1"/>
                  </a:solidFill>
                  <a:latin typeface="Calibri" panose="020F0502020204030204" charset="0"/>
                  <a:ea typeface="+mj-ea"/>
                  <a:cs typeface="Calibri" panose="020F0502020204030204" charset="0"/>
                </a:rPr>
                <a:t>film</a:t>
              </a:r>
              <a:endParaRPr lang="en-US" altLang="zh-CN" sz="2200" dirty="0">
                <a:solidFill>
                  <a:schemeClr val="bg1"/>
                </a:solidFill>
                <a:latin typeface="Calibri" panose="020F0502020204030204" charset="0"/>
                <a:ea typeface="+mj-ea"/>
                <a:cs typeface="Calibri" panose="020F0502020204030204" charset="0"/>
              </a:endParaRPr>
            </a:p>
          </p:txBody>
        </p:sp>
      </p:grpSp>
      <p:sp>
        <p:nvSpPr>
          <p:cNvPr id="2" name="Text Box 1"/>
          <p:cNvSpPr txBox="1"/>
          <p:nvPr/>
        </p:nvSpPr>
        <p:spPr>
          <a:xfrm>
            <a:off x="218441" y="2494281"/>
            <a:ext cx="14161770" cy="2031325"/>
          </a:xfrm>
          <a:prstGeom prst="rect">
            <a:avLst/>
          </a:prstGeom>
          <a:noFill/>
        </p:spPr>
        <p:txBody>
          <a:bodyPr wrap="square" lIns="182880" tIns="91440" rIns="182880" bIns="91440" rtlCol="0" anchor="t">
            <a:spAutoFit/>
          </a:bodyPr>
          <a:lstStyle/>
          <a:p>
            <a:r>
              <a:rPr lang="en-US"/>
              <a:t>QUESTION LEVEL 5: WELL-BEING IN THE UNITED STATES</a:t>
            </a:r>
          </a:p>
          <a:p>
            <a:r>
              <a:rPr lang="en-US"/>
              <a:t>In 2008, a survey investigated the well-being of people in the United States in relation to their age. The telephone survey involved more than 340,000 people, aged from 18 to 85. The figures below show some of the results.</a:t>
            </a:r>
          </a:p>
        </p:txBody>
      </p:sp>
      <p:pic>
        <p:nvPicPr>
          <p:cNvPr id="5" name="Picture 4"/>
          <p:cNvPicPr>
            <a:picLocks noChangeAspect="1"/>
          </p:cNvPicPr>
          <p:nvPr/>
        </p:nvPicPr>
        <p:blipFill>
          <a:blip r:embed="rId4" cstate="print"/>
          <a:srcRect l="21948" t="32824" r="48792" b="25685"/>
          <a:stretch>
            <a:fillRect/>
          </a:stretch>
        </p:blipFill>
        <p:spPr>
          <a:xfrm>
            <a:off x="9312911" y="5447031"/>
            <a:ext cx="8469630" cy="6755130"/>
          </a:xfrm>
          <a:prstGeom prst="rect">
            <a:avLst/>
          </a:prstGeom>
        </p:spPr>
      </p:pic>
      <p:sp>
        <p:nvSpPr>
          <p:cNvPr id="6" name="Text Box 5"/>
          <p:cNvSpPr txBox="1"/>
          <p:nvPr/>
        </p:nvSpPr>
        <p:spPr>
          <a:xfrm>
            <a:off x="17132300" y="4530091"/>
            <a:ext cx="7251700" cy="7571303"/>
          </a:xfrm>
          <a:prstGeom prst="rect">
            <a:avLst/>
          </a:prstGeom>
          <a:noFill/>
        </p:spPr>
        <p:txBody>
          <a:bodyPr wrap="square" lIns="182880" tIns="91440" rIns="182880" bIns="91440" rtlCol="0" anchor="t">
            <a:spAutoFit/>
          </a:bodyPr>
          <a:lstStyle/>
          <a:p>
            <a:r>
              <a:rPr lang="en-US"/>
              <a:t>In order to get the information shown in Figure 3, which of these questions might the </a:t>
            </a:r>
          </a:p>
          <a:p>
            <a:r>
              <a:rPr lang="en-US"/>
              <a:t>researchers have asked the participants during the telephone survey? </a:t>
            </a:r>
          </a:p>
          <a:p>
            <a:pPr marL="571500" indent="-571500">
              <a:buFont typeface="Wingdings" panose="05000000000000000000" charset="0"/>
              <a:buChar char="o"/>
            </a:pPr>
            <a:r>
              <a:rPr lang="en-US"/>
              <a:t>A On a scale of 1 to 10, how much stress did you experience yesterday?</a:t>
            </a:r>
          </a:p>
          <a:p>
            <a:pPr marL="571500" indent="-571500">
              <a:buFont typeface="Wingdings" panose="05000000000000000000" charset="0"/>
              <a:buChar char="o"/>
            </a:pPr>
            <a:r>
              <a:rPr lang="en-US"/>
              <a:t>B At what time of the day yesterday did you experience stress?</a:t>
            </a:r>
          </a:p>
          <a:p>
            <a:pPr marL="571500" indent="-571500">
              <a:buFont typeface="Wingdings" panose="05000000000000000000" charset="0"/>
              <a:buChar char="o"/>
            </a:pPr>
            <a:r>
              <a:rPr lang="en-US"/>
              <a:t>C Did you experience stress for a large part of the day yesterday?</a:t>
            </a:r>
          </a:p>
          <a:p>
            <a:pPr marL="571500" indent="-571500">
              <a:buFont typeface="Wingdings" panose="05000000000000000000" charset="0"/>
              <a:buChar char="o"/>
            </a:pPr>
            <a:r>
              <a:rPr lang="en-US"/>
              <a:t>D At what age did you experience most stress?</a:t>
            </a:r>
          </a:p>
        </p:txBody>
      </p:sp>
      <p:pic>
        <p:nvPicPr>
          <p:cNvPr id="7" name="Picture 6"/>
          <p:cNvPicPr>
            <a:picLocks noChangeAspect="1"/>
          </p:cNvPicPr>
          <p:nvPr/>
        </p:nvPicPr>
        <p:blipFill>
          <a:blip r:embed="rId5" cstate="print"/>
          <a:srcRect l="23849" t="22685" r="24313" b="5134"/>
          <a:stretch>
            <a:fillRect/>
          </a:stretch>
        </p:blipFill>
        <p:spPr>
          <a:xfrm>
            <a:off x="218441" y="5447030"/>
            <a:ext cx="10153650" cy="7952740"/>
          </a:xfrm>
          <a:prstGeom prst="rect">
            <a:avLst/>
          </a:prstGeom>
        </p:spPr>
      </p:pic>
      <p:pic>
        <p:nvPicPr>
          <p:cNvPr id="16" name="Picture 2" descr="C:\Users\Smerdova-EA\Downloads\speech-bubble.png"/>
          <p:cNvPicPr>
            <a:picLocks noChangeAspect="1" noChangeArrowheads="1"/>
          </p:cNvPicPr>
          <p:nvPr/>
        </p:nvPicPr>
        <p:blipFill>
          <a:blip r:embed="rId6" cstate="print"/>
          <a:srcRect/>
          <a:stretch>
            <a:fillRect/>
          </a:stretch>
        </p:blipFill>
        <p:spPr bwMode="auto">
          <a:xfrm>
            <a:off x="14646277" y="2530477"/>
            <a:ext cx="2974974" cy="2974974"/>
          </a:xfrm>
          <a:prstGeom prst="rect">
            <a:avLst/>
          </a:prstGeom>
          <a:noFill/>
        </p:spPr>
      </p:pic>
      <p:sp>
        <p:nvSpPr>
          <p:cNvPr id="17" name="Прямоугольник 16"/>
          <p:cNvSpPr/>
          <p:nvPr/>
        </p:nvSpPr>
        <p:spPr>
          <a:xfrm>
            <a:off x="14630401" y="2687421"/>
            <a:ext cx="2990850" cy="2031325"/>
          </a:xfrm>
          <a:prstGeom prst="rect">
            <a:avLst/>
          </a:prstGeom>
        </p:spPr>
        <p:txBody>
          <a:bodyPr wrap="square" lIns="182880" tIns="91440" rIns="182880" bIns="91440">
            <a:spAutoFit/>
          </a:bodyPr>
          <a:lstStyle/>
          <a:p>
            <a:pPr algn="ctr"/>
            <a:r>
              <a:rPr lang="ru-RU" dirty="0" smtClean="0">
                <a:latin typeface="Calibri Light" panose="020F0302020204030204" charset="0"/>
                <a:cs typeface="Calibri Light" panose="020F0302020204030204" charset="0"/>
              </a:rPr>
              <a:t>Почему </a:t>
            </a:r>
          </a:p>
          <a:p>
            <a:pPr algn="ctr"/>
            <a:r>
              <a:rPr lang="ru-RU" dirty="0" smtClean="0">
                <a:latin typeface="Calibri Light" panose="020F0302020204030204" charset="0"/>
                <a:cs typeface="Calibri Light" panose="020F0302020204030204" charset="0"/>
              </a:rPr>
              <a:t>Вы выбрали именно этот ответ?</a:t>
            </a:r>
            <a:endParaRPr lang="ru-RU" dirty="0">
              <a:latin typeface="Calibri Light" panose="020F0302020204030204" charset="0"/>
              <a:cs typeface="Calibri Light" panose="020F030202020403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flipH="1">
            <a:off x="4991016" y="0"/>
            <a:ext cx="19392984" cy="2560320"/>
          </a:xfrm>
          <a:prstGeom prst="rect">
            <a:avLst/>
          </a:prstGeom>
          <a:solidFill>
            <a:srgbClr val="82C69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ea typeface="Calibri" panose="020F0502020204030204" charset="0"/>
              <a:cs typeface="Calibri" panose="020F0502020204030204" charset="0"/>
            </a:endParaRPr>
          </a:p>
        </p:txBody>
      </p:sp>
      <p:sp>
        <p:nvSpPr>
          <p:cNvPr id="14"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flipH="1">
            <a:off x="0" y="0"/>
            <a:ext cx="4991016" cy="2560320"/>
          </a:xfrm>
          <a:prstGeom prst="rect">
            <a:avLst/>
          </a:prstGeom>
          <a:solidFill>
            <a:srgbClr val="F5C13A"/>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ea typeface="Calibri" panose="020F0502020204030204" charset="0"/>
              <a:cs typeface="Calibri" panose="020F0502020204030204" charset="0"/>
            </a:endParaRPr>
          </a:p>
        </p:txBody>
      </p:sp>
      <p:sp>
        <p:nvSpPr>
          <p:cNvPr id="18" name="文本框 17"/>
          <p:cNvSpPr txBox="1"/>
          <p:nvPr/>
        </p:nvSpPr>
        <p:spPr>
          <a:xfrm>
            <a:off x="6442656" y="502941"/>
            <a:ext cx="10250092" cy="1659890"/>
          </a:xfrm>
          <a:prstGeom prst="rect">
            <a:avLst/>
          </a:prstGeom>
          <a:noFill/>
        </p:spPr>
        <p:txBody>
          <a:bodyPr wrap="square" lIns="182880" tIns="91440" rIns="182880" bIns="91440" rtlCol="0">
            <a:spAutoFit/>
          </a:bodyPr>
          <a:lstStyle/>
          <a:p>
            <a:pPr algn="ctr"/>
            <a:r>
              <a:rPr lang="en-US" altLang="zh-CN" sz="9600" dirty="0">
                <a:solidFill>
                  <a:schemeClr val="bg1"/>
                </a:solidFill>
                <a:latin typeface="Calibri" panose="020F0502020204030204" charset="0"/>
                <a:ea typeface="Calibri" panose="020F0502020204030204" charset="0"/>
                <a:cs typeface="Calibri" panose="020F0502020204030204" charset="0"/>
              </a:rPr>
              <a:t>PISA</a:t>
            </a:r>
            <a:endParaRPr lang="zh-CN" altLang="en-US" sz="9600" dirty="0">
              <a:solidFill>
                <a:schemeClr val="bg1"/>
              </a:solidFill>
              <a:latin typeface="Calibri" panose="020F0502020204030204" charset="0"/>
              <a:ea typeface="Calibri" panose="020F0502020204030204" charset="0"/>
              <a:cs typeface="Calibri" panose="020F0502020204030204" charset="0"/>
            </a:endParaRP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xmlns="" val="0"/>
              </a:ext>
            </a:extLst>
          </a:blip>
          <a:srcRect l="14141" t="15318" r="15590" b="76144"/>
          <a:stretch>
            <a:fillRect/>
          </a:stretch>
        </p:blipFill>
        <p:spPr>
          <a:xfrm>
            <a:off x="419571" y="666193"/>
            <a:ext cx="4137850" cy="1335498"/>
          </a:xfrm>
          <a:prstGeom prst="rect">
            <a:avLst/>
          </a:prstGeom>
        </p:spPr>
      </p:pic>
      <p:pic>
        <p:nvPicPr>
          <p:cNvPr id="20" name="图片 19"/>
          <p:cNvPicPr>
            <a:picLocks noChangeAspect="1"/>
          </p:cNvPicPr>
          <p:nvPr/>
        </p:nvPicPr>
        <p:blipFill rotWithShape="1">
          <a:blip r:embed="rId3" cstate="print">
            <a:extLst>
              <a:ext uri="{28A0092B-C50C-407E-A947-70E740481C1C}">
                <a14:useLocalDpi xmlns:a14="http://schemas.microsoft.com/office/drawing/2010/main" xmlns="" val="0"/>
              </a:ext>
            </a:extLst>
          </a:blip>
          <a:srcRect l="24567" t="37867" r="28394" b="58235"/>
          <a:stretch>
            <a:fillRect/>
          </a:stretch>
        </p:blipFill>
        <p:spPr>
          <a:xfrm>
            <a:off x="17782211" y="763166"/>
            <a:ext cx="5626430" cy="1238524"/>
          </a:xfrm>
          <a:prstGeom prst="rect">
            <a:avLst/>
          </a:prstGeom>
        </p:spPr>
      </p:pic>
      <p:sp>
        <p:nvSpPr>
          <p:cNvPr id="25" name="文本框 24"/>
          <p:cNvSpPr txBox="1"/>
          <p:nvPr/>
        </p:nvSpPr>
        <p:spPr>
          <a:xfrm>
            <a:off x="13980160" y="5938521"/>
            <a:ext cx="4798060" cy="674370"/>
          </a:xfrm>
          <a:prstGeom prst="rect">
            <a:avLst/>
          </a:prstGeom>
          <a:noFill/>
        </p:spPr>
        <p:txBody>
          <a:bodyPr wrap="square" lIns="182880" tIns="91440" rIns="182880" bIns="91440" rtlCol="0">
            <a:spAutoFit/>
            <a:scene3d>
              <a:camera prst="orthographicFront"/>
              <a:lightRig rig="threePt" dir="t"/>
            </a:scene3d>
            <a:sp3d contourW="12700"/>
          </a:bodyPr>
          <a:lstStyle/>
          <a:p>
            <a:pPr algn="ctr"/>
            <a:r>
              <a:rPr lang="en-US" altLang="zh-CN" sz="3200" dirty="0">
                <a:solidFill>
                  <a:schemeClr val="bg1"/>
                </a:solidFill>
                <a:latin typeface="Calibri" panose="020F0502020204030204" charset="0"/>
                <a:cs typeface="Calibri" panose="020F0502020204030204" charset="0"/>
              </a:rPr>
              <a:t>About the test</a:t>
            </a:r>
          </a:p>
        </p:txBody>
      </p:sp>
      <p:pic>
        <p:nvPicPr>
          <p:cNvPr id="4" name="Picture 3"/>
          <p:cNvPicPr>
            <a:picLocks noChangeAspect="1"/>
          </p:cNvPicPr>
          <p:nvPr/>
        </p:nvPicPr>
        <p:blipFill>
          <a:blip r:embed="rId4" cstate="print"/>
          <a:srcRect l="19594" t="29315" r="30240" b="14333"/>
          <a:stretch>
            <a:fillRect/>
          </a:stretch>
        </p:blipFill>
        <p:spPr>
          <a:xfrm>
            <a:off x="0" y="2560320"/>
            <a:ext cx="12232640" cy="7729220"/>
          </a:xfrm>
          <a:prstGeom prst="rect">
            <a:avLst/>
          </a:prstGeom>
        </p:spPr>
      </p:pic>
      <p:pic>
        <p:nvPicPr>
          <p:cNvPr id="6" name="Picture 5"/>
          <p:cNvPicPr>
            <a:picLocks noChangeAspect="1"/>
          </p:cNvPicPr>
          <p:nvPr/>
        </p:nvPicPr>
        <p:blipFill>
          <a:blip r:embed="rId5" cstate="print"/>
          <a:srcRect l="30391" t="17028" r="34875" b="4065"/>
          <a:stretch>
            <a:fillRect/>
          </a:stretch>
        </p:blipFill>
        <p:spPr>
          <a:xfrm>
            <a:off x="13726160" y="2560320"/>
            <a:ext cx="8729980" cy="1115568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flipH="1">
            <a:off x="4991016" y="0"/>
            <a:ext cx="19392984" cy="2560320"/>
          </a:xfrm>
          <a:prstGeom prst="rect">
            <a:avLst/>
          </a:prstGeom>
          <a:solidFill>
            <a:srgbClr val="82C69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ea typeface="Calibri" panose="020F0502020204030204" charset="0"/>
              <a:cs typeface="Calibri" panose="020F0502020204030204" charset="0"/>
            </a:endParaRPr>
          </a:p>
        </p:txBody>
      </p:sp>
      <p:sp>
        <p:nvSpPr>
          <p:cNvPr id="14"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flipH="1">
            <a:off x="0" y="0"/>
            <a:ext cx="4991016" cy="2560320"/>
          </a:xfrm>
          <a:prstGeom prst="rect">
            <a:avLst/>
          </a:prstGeom>
          <a:solidFill>
            <a:srgbClr val="F5C13A"/>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ea typeface="Calibri" panose="020F0502020204030204" charset="0"/>
              <a:cs typeface="Calibri" panose="020F0502020204030204" charset="0"/>
            </a:endParaRPr>
          </a:p>
        </p:txBody>
      </p:sp>
      <p:sp>
        <p:nvSpPr>
          <p:cNvPr id="18" name="文本框 17"/>
          <p:cNvSpPr txBox="1"/>
          <p:nvPr/>
        </p:nvSpPr>
        <p:spPr>
          <a:xfrm>
            <a:off x="6442656" y="502941"/>
            <a:ext cx="10250092" cy="1659890"/>
          </a:xfrm>
          <a:prstGeom prst="rect">
            <a:avLst/>
          </a:prstGeom>
          <a:noFill/>
        </p:spPr>
        <p:txBody>
          <a:bodyPr wrap="square" lIns="182880" tIns="91440" rIns="182880" bIns="91440" rtlCol="0">
            <a:spAutoFit/>
          </a:bodyPr>
          <a:lstStyle/>
          <a:p>
            <a:pPr algn="ctr"/>
            <a:r>
              <a:rPr lang="en-US" altLang="zh-CN" sz="9600" dirty="0">
                <a:solidFill>
                  <a:schemeClr val="bg1"/>
                </a:solidFill>
                <a:latin typeface="Calibri" panose="020F0502020204030204" charset="0"/>
                <a:ea typeface="Calibri" panose="020F0502020204030204" charset="0"/>
                <a:cs typeface="Calibri" panose="020F0502020204030204" charset="0"/>
              </a:rPr>
              <a:t>PISA</a:t>
            </a:r>
            <a:endParaRPr lang="zh-CN" altLang="en-US" sz="9600" dirty="0">
              <a:solidFill>
                <a:schemeClr val="bg1"/>
              </a:solidFill>
              <a:latin typeface="Calibri" panose="020F0502020204030204" charset="0"/>
              <a:ea typeface="Calibri" panose="020F0502020204030204" charset="0"/>
              <a:cs typeface="Calibri" panose="020F0502020204030204" charset="0"/>
            </a:endParaRP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xmlns="" val="0"/>
              </a:ext>
            </a:extLst>
          </a:blip>
          <a:srcRect l="14141" t="15318" r="15590" b="76144"/>
          <a:stretch>
            <a:fillRect/>
          </a:stretch>
        </p:blipFill>
        <p:spPr>
          <a:xfrm>
            <a:off x="419571" y="666193"/>
            <a:ext cx="4137850" cy="1335498"/>
          </a:xfrm>
          <a:prstGeom prst="rect">
            <a:avLst/>
          </a:prstGeom>
        </p:spPr>
      </p:pic>
      <p:pic>
        <p:nvPicPr>
          <p:cNvPr id="20" name="图片 19"/>
          <p:cNvPicPr>
            <a:picLocks noChangeAspect="1"/>
          </p:cNvPicPr>
          <p:nvPr/>
        </p:nvPicPr>
        <p:blipFill rotWithShape="1">
          <a:blip r:embed="rId3" cstate="print">
            <a:extLst>
              <a:ext uri="{28A0092B-C50C-407E-A947-70E740481C1C}">
                <a14:useLocalDpi xmlns:a14="http://schemas.microsoft.com/office/drawing/2010/main" xmlns="" val="0"/>
              </a:ext>
            </a:extLst>
          </a:blip>
          <a:srcRect l="24567" t="37867" r="28394" b="58235"/>
          <a:stretch>
            <a:fillRect/>
          </a:stretch>
        </p:blipFill>
        <p:spPr>
          <a:xfrm>
            <a:off x="17782211" y="763166"/>
            <a:ext cx="5626430" cy="1238524"/>
          </a:xfrm>
          <a:prstGeom prst="rect">
            <a:avLst/>
          </a:prstGeom>
        </p:spPr>
      </p:pic>
      <p:sp>
        <p:nvSpPr>
          <p:cNvPr id="25" name="文本框 24"/>
          <p:cNvSpPr txBox="1"/>
          <p:nvPr/>
        </p:nvSpPr>
        <p:spPr>
          <a:xfrm>
            <a:off x="13980160" y="5938521"/>
            <a:ext cx="4798060" cy="674370"/>
          </a:xfrm>
          <a:prstGeom prst="rect">
            <a:avLst/>
          </a:prstGeom>
          <a:noFill/>
        </p:spPr>
        <p:txBody>
          <a:bodyPr wrap="square" lIns="182880" tIns="91440" rIns="182880" bIns="91440" rtlCol="0">
            <a:spAutoFit/>
            <a:scene3d>
              <a:camera prst="orthographicFront"/>
              <a:lightRig rig="threePt" dir="t"/>
            </a:scene3d>
            <a:sp3d contourW="12700"/>
          </a:bodyPr>
          <a:lstStyle/>
          <a:p>
            <a:pPr algn="ctr"/>
            <a:r>
              <a:rPr lang="en-US" altLang="zh-CN" sz="3200" dirty="0">
                <a:solidFill>
                  <a:schemeClr val="bg1"/>
                </a:solidFill>
                <a:latin typeface="Calibri" panose="020F0502020204030204" charset="0"/>
                <a:cs typeface="Calibri" panose="020F0502020204030204" charset="0"/>
              </a:rPr>
              <a:t>About the test</a:t>
            </a:r>
          </a:p>
        </p:txBody>
      </p:sp>
      <p:pic>
        <p:nvPicPr>
          <p:cNvPr id="7" name="Picture 6"/>
          <p:cNvPicPr>
            <a:picLocks noChangeAspect="1"/>
          </p:cNvPicPr>
          <p:nvPr/>
        </p:nvPicPr>
        <p:blipFill>
          <a:blip r:embed="rId4" cstate="print"/>
          <a:srcRect l="24302" t="18769" r="28797" b="7176"/>
          <a:stretch>
            <a:fillRect/>
          </a:stretch>
        </p:blipFill>
        <p:spPr>
          <a:xfrm>
            <a:off x="1" y="2560320"/>
            <a:ext cx="11436350" cy="10157460"/>
          </a:xfrm>
          <a:prstGeom prst="rect">
            <a:avLst/>
          </a:prstGeom>
        </p:spPr>
      </p:pic>
      <p:pic>
        <p:nvPicPr>
          <p:cNvPr id="2" name="Picture 1"/>
          <p:cNvPicPr>
            <a:picLocks noChangeAspect="1"/>
          </p:cNvPicPr>
          <p:nvPr/>
        </p:nvPicPr>
        <p:blipFill>
          <a:blip r:embed="rId5" cstate="print"/>
          <a:srcRect l="24318" t="17824" r="31302" b="39731"/>
          <a:stretch>
            <a:fillRect/>
          </a:stretch>
        </p:blipFill>
        <p:spPr>
          <a:xfrm>
            <a:off x="13562331" y="2560320"/>
            <a:ext cx="10821670" cy="5821680"/>
          </a:xfrm>
          <a:prstGeom prst="rect">
            <a:avLst/>
          </a:prstGeom>
        </p:spPr>
      </p:pic>
      <p:sp>
        <p:nvSpPr>
          <p:cNvPr id="5" name="Text Box 4"/>
          <p:cNvSpPr txBox="1"/>
          <p:nvPr/>
        </p:nvSpPr>
        <p:spPr>
          <a:xfrm>
            <a:off x="13562330" y="8589010"/>
            <a:ext cx="6858000" cy="1107996"/>
          </a:xfrm>
          <a:prstGeom prst="rect">
            <a:avLst/>
          </a:prstGeom>
          <a:noFill/>
        </p:spPr>
        <p:txBody>
          <a:bodyPr wrap="square" lIns="182880" tIns="91440" rIns="182880" bIns="91440" rtlCol="0">
            <a:spAutoFit/>
          </a:bodyPr>
          <a:lstStyle/>
          <a:p>
            <a:r>
              <a:rPr lang="en-US"/>
              <a:t>Look at the next slide for the answer.</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flipH="1">
            <a:off x="4991016" y="0"/>
            <a:ext cx="19392984" cy="2560320"/>
          </a:xfrm>
          <a:prstGeom prst="rect">
            <a:avLst/>
          </a:prstGeom>
          <a:solidFill>
            <a:srgbClr val="82C69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ea typeface="Calibri" panose="020F0502020204030204" charset="0"/>
              <a:cs typeface="Calibri" panose="020F0502020204030204" charset="0"/>
            </a:endParaRPr>
          </a:p>
        </p:txBody>
      </p:sp>
      <p:sp>
        <p:nvSpPr>
          <p:cNvPr id="14"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flipH="1">
            <a:off x="0" y="0"/>
            <a:ext cx="4991016" cy="2560320"/>
          </a:xfrm>
          <a:prstGeom prst="rect">
            <a:avLst/>
          </a:prstGeom>
          <a:solidFill>
            <a:srgbClr val="F5C13A"/>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ea typeface="Calibri" panose="020F0502020204030204" charset="0"/>
              <a:cs typeface="Calibri" panose="020F0502020204030204" charset="0"/>
            </a:endParaRPr>
          </a:p>
        </p:txBody>
      </p:sp>
      <p:sp>
        <p:nvSpPr>
          <p:cNvPr id="18" name="文本框 17"/>
          <p:cNvSpPr txBox="1"/>
          <p:nvPr/>
        </p:nvSpPr>
        <p:spPr>
          <a:xfrm>
            <a:off x="6442656" y="502941"/>
            <a:ext cx="10250092" cy="1659890"/>
          </a:xfrm>
          <a:prstGeom prst="rect">
            <a:avLst/>
          </a:prstGeom>
          <a:noFill/>
        </p:spPr>
        <p:txBody>
          <a:bodyPr wrap="square" lIns="182880" tIns="91440" rIns="182880" bIns="91440" rtlCol="0">
            <a:spAutoFit/>
          </a:bodyPr>
          <a:lstStyle/>
          <a:p>
            <a:pPr algn="ctr"/>
            <a:r>
              <a:rPr lang="en-US" altLang="zh-CN" sz="9600" dirty="0">
                <a:solidFill>
                  <a:schemeClr val="bg1"/>
                </a:solidFill>
                <a:latin typeface="Calibri" panose="020F0502020204030204" charset="0"/>
                <a:ea typeface="Calibri" panose="020F0502020204030204" charset="0"/>
                <a:cs typeface="Calibri" panose="020F0502020204030204" charset="0"/>
              </a:rPr>
              <a:t>PISA</a:t>
            </a:r>
            <a:endParaRPr lang="zh-CN" altLang="en-US" sz="9600" dirty="0">
              <a:solidFill>
                <a:schemeClr val="bg1"/>
              </a:solidFill>
              <a:latin typeface="Calibri" panose="020F0502020204030204" charset="0"/>
              <a:ea typeface="Calibri" panose="020F0502020204030204" charset="0"/>
              <a:cs typeface="Calibri" panose="020F0502020204030204" charset="0"/>
            </a:endParaRP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xmlns="" val="0"/>
              </a:ext>
            </a:extLst>
          </a:blip>
          <a:srcRect l="14141" t="15318" r="15590" b="76144"/>
          <a:stretch>
            <a:fillRect/>
          </a:stretch>
        </p:blipFill>
        <p:spPr>
          <a:xfrm>
            <a:off x="419571" y="666193"/>
            <a:ext cx="4137850" cy="1335498"/>
          </a:xfrm>
          <a:prstGeom prst="rect">
            <a:avLst/>
          </a:prstGeom>
        </p:spPr>
      </p:pic>
      <p:pic>
        <p:nvPicPr>
          <p:cNvPr id="20" name="图片 19"/>
          <p:cNvPicPr>
            <a:picLocks noChangeAspect="1"/>
          </p:cNvPicPr>
          <p:nvPr/>
        </p:nvPicPr>
        <p:blipFill rotWithShape="1">
          <a:blip r:embed="rId3" cstate="print">
            <a:extLst>
              <a:ext uri="{28A0092B-C50C-407E-A947-70E740481C1C}">
                <a14:useLocalDpi xmlns:a14="http://schemas.microsoft.com/office/drawing/2010/main" xmlns="" val="0"/>
              </a:ext>
            </a:extLst>
          </a:blip>
          <a:srcRect l="24567" t="37867" r="28394" b="58235"/>
          <a:stretch>
            <a:fillRect/>
          </a:stretch>
        </p:blipFill>
        <p:spPr>
          <a:xfrm>
            <a:off x="17782211" y="763166"/>
            <a:ext cx="5626430" cy="1238524"/>
          </a:xfrm>
          <a:prstGeom prst="rect">
            <a:avLst/>
          </a:prstGeom>
        </p:spPr>
      </p:pic>
      <p:sp>
        <p:nvSpPr>
          <p:cNvPr id="25" name="文本框 24"/>
          <p:cNvSpPr txBox="1"/>
          <p:nvPr/>
        </p:nvSpPr>
        <p:spPr>
          <a:xfrm>
            <a:off x="13980160" y="5938521"/>
            <a:ext cx="4798060" cy="674370"/>
          </a:xfrm>
          <a:prstGeom prst="rect">
            <a:avLst/>
          </a:prstGeom>
          <a:noFill/>
        </p:spPr>
        <p:txBody>
          <a:bodyPr wrap="square" lIns="182880" tIns="91440" rIns="182880" bIns="91440" rtlCol="0">
            <a:spAutoFit/>
            <a:scene3d>
              <a:camera prst="orthographicFront"/>
              <a:lightRig rig="threePt" dir="t"/>
            </a:scene3d>
            <a:sp3d contourW="12700"/>
          </a:bodyPr>
          <a:lstStyle/>
          <a:p>
            <a:pPr algn="ctr"/>
            <a:r>
              <a:rPr lang="en-US" altLang="zh-CN" sz="3200" dirty="0">
                <a:solidFill>
                  <a:schemeClr val="bg1"/>
                </a:solidFill>
                <a:latin typeface="Calibri" panose="020F0502020204030204" charset="0"/>
                <a:cs typeface="Calibri" panose="020F0502020204030204" charset="0"/>
              </a:rPr>
              <a:t>About the test</a:t>
            </a:r>
          </a:p>
        </p:txBody>
      </p:sp>
      <p:pic>
        <p:nvPicPr>
          <p:cNvPr id="2" name="Picture 1"/>
          <p:cNvPicPr>
            <a:picLocks noChangeAspect="1"/>
          </p:cNvPicPr>
          <p:nvPr/>
        </p:nvPicPr>
        <p:blipFill>
          <a:blip r:embed="rId4" cstate="print"/>
          <a:srcRect l="24318" t="17824" r="31302" b="39731"/>
          <a:stretch>
            <a:fillRect/>
          </a:stretch>
        </p:blipFill>
        <p:spPr>
          <a:xfrm>
            <a:off x="13562331" y="7894320"/>
            <a:ext cx="10821670" cy="5821680"/>
          </a:xfrm>
          <a:prstGeom prst="rect">
            <a:avLst/>
          </a:prstGeom>
        </p:spPr>
      </p:pic>
      <p:pic>
        <p:nvPicPr>
          <p:cNvPr id="3" name="Picture 2"/>
          <p:cNvPicPr>
            <a:picLocks noChangeAspect="1"/>
          </p:cNvPicPr>
          <p:nvPr/>
        </p:nvPicPr>
        <p:blipFill>
          <a:blip r:embed="rId5" cstate="print"/>
          <a:srcRect l="26891" t="18093" r="30240" b="5287"/>
          <a:stretch>
            <a:fillRect/>
          </a:stretch>
        </p:blipFill>
        <p:spPr>
          <a:xfrm>
            <a:off x="1" y="2560321"/>
            <a:ext cx="11045190" cy="11103610"/>
          </a:xfrm>
          <a:prstGeom prst="rect">
            <a:avLst/>
          </a:prstGeom>
        </p:spPr>
      </p:pic>
      <p:pic>
        <p:nvPicPr>
          <p:cNvPr id="4" name="Picture 3"/>
          <p:cNvPicPr>
            <a:picLocks noChangeAspect="1"/>
          </p:cNvPicPr>
          <p:nvPr/>
        </p:nvPicPr>
        <p:blipFill>
          <a:blip r:embed="rId6" cstate="print"/>
          <a:srcRect l="24302" t="39723" r="28797" b="21093"/>
          <a:stretch>
            <a:fillRect/>
          </a:stretch>
        </p:blipFill>
        <p:spPr>
          <a:xfrm>
            <a:off x="12947651" y="2560320"/>
            <a:ext cx="11436350" cy="537464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3867347" y="-4178836"/>
            <a:ext cx="1994262" cy="3198224"/>
          </a:xfrm>
          <a:prstGeom prst="rect">
            <a:avLst/>
          </a:prstGeom>
          <a:solidFill>
            <a:srgbClr val="434345"/>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36" name="Freeform 10"/>
          <p:cNvSpPr/>
          <p:nvPr/>
        </p:nvSpPr>
        <p:spPr bwMode="auto">
          <a:xfrm>
            <a:off x="11278343" y="3233223"/>
            <a:ext cx="1830298" cy="1597138"/>
          </a:xfrm>
          <a:custGeom>
            <a:avLst/>
            <a:gdLst>
              <a:gd name="T0" fmla="*/ 193 w 314"/>
              <a:gd name="T1" fmla="*/ 0 h 274"/>
              <a:gd name="T2" fmla="*/ 158 w 314"/>
              <a:gd name="T3" fmla="*/ 0 h 274"/>
              <a:gd name="T4" fmla="*/ 122 w 314"/>
              <a:gd name="T5" fmla="*/ 0 h 274"/>
              <a:gd name="T6" fmla="*/ 0 w 314"/>
              <a:gd name="T7" fmla="*/ 274 h 274"/>
              <a:gd name="T8" fmla="*/ 158 w 314"/>
              <a:gd name="T9" fmla="*/ 274 h 274"/>
              <a:gd name="T10" fmla="*/ 314 w 314"/>
              <a:gd name="T11" fmla="*/ 274 h 274"/>
              <a:gd name="T12" fmla="*/ 193 w 314"/>
              <a:gd name="T13" fmla="*/ 0 h 274"/>
            </a:gdLst>
            <a:ahLst/>
            <a:cxnLst>
              <a:cxn ang="0">
                <a:pos x="T0" y="T1"/>
              </a:cxn>
              <a:cxn ang="0">
                <a:pos x="T2" y="T3"/>
              </a:cxn>
              <a:cxn ang="0">
                <a:pos x="T4" y="T5"/>
              </a:cxn>
              <a:cxn ang="0">
                <a:pos x="T6" y="T7"/>
              </a:cxn>
              <a:cxn ang="0">
                <a:pos x="T8" y="T9"/>
              </a:cxn>
              <a:cxn ang="0">
                <a:pos x="T10" y="T11"/>
              </a:cxn>
              <a:cxn ang="0">
                <a:pos x="T12" y="T13"/>
              </a:cxn>
            </a:cxnLst>
            <a:rect l="0" t="0" r="r" b="b"/>
            <a:pathLst>
              <a:path w="314" h="274">
                <a:moveTo>
                  <a:pt x="193" y="0"/>
                </a:moveTo>
                <a:lnTo>
                  <a:pt x="158" y="0"/>
                </a:lnTo>
                <a:lnTo>
                  <a:pt x="122" y="0"/>
                </a:lnTo>
                <a:lnTo>
                  <a:pt x="0" y="274"/>
                </a:lnTo>
                <a:lnTo>
                  <a:pt x="158" y="274"/>
                </a:lnTo>
                <a:lnTo>
                  <a:pt x="314" y="274"/>
                </a:lnTo>
                <a:lnTo>
                  <a:pt x="193" y="0"/>
                </a:lnTo>
                <a:close/>
              </a:path>
            </a:pathLst>
          </a:custGeom>
          <a:solidFill>
            <a:srgbClr val="434345"/>
          </a:solidFill>
          <a:ln>
            <a:noFill/>
          </a:ln>
        </p:spPr>
        <p:txBody>
          <a:bodyPr vert="horz" wrap="square" lIns="182880" tIns="91440" rIns="182880" bIns="91440" numCol="1" anchor="t" anchorCtr="0" compatLnSpc="1"/>
          <a:lstStyle/>
          <a:p>
            <a:endParaRPr lang="zh-CN" altLang="en-US">
              <a:solidFill>
                <a:srgbClr val="1C3E58"/>
              </a:solidFill>
              <a:latin typeface="Arial" panose="020B0604020202020204" pitchFamily="34" charset="0"/>
              <a:ea typeface="Arial" panose="020B0604020202020204" pitchFamily="34" charset="0"/>
            </a:endParaRPr>
          </a:p>
        </p:txBody>
      </p:sp>
      <p:sp>
        <p:nvSpPr>
          <p:cNvPr id="37" name="Freeform 33"/>
          <p:cNvSpPr/>
          <p:nvPr/>
        </p:nvSpPr>
        <p:spPr bwMode="auto">
          <a:xfrm>
            <a:off x="11196736" y="4742925"/>
            <a:ext cx="1999340" cy="5059554"/>
          </a:xfrm>
          <a:custGeom>
            <a:avLst/>
            <a:gdLst>
              <a:gd name="T0" fmla="*/ 217 w 217"/>
              <a:gd name="T1" fmla="*/ 9 h 549"/>
              <a:gd name="T2" fmla="*/ 208 w 217"/>
              <a:gd name="T3" fmla="*/ 0 h 549"/>
              <a:gd name="T4" fmla="*/ 9 w 217"/>
              <a:gd name="T5" fmla="*/ 0 h 549"/>
              <a:gd name="T6" fmla="*/ 0 w 217"/>
              <a:gd name="T7" fmla="*/ 9 h 549"/>
              <a:gd name="T8" fmla="*/ 0 w 217"/>
              <a:gd name="T9" fmla="*/ 549 h 549"/>
              <a:gd name="T10" fmla="*/ 0 w 217"/>
              <a:gd name="T11" fmla="*/ 549 h 549"/>
              <a:gd name="T12" fmla="*/ 19 w 217"/>
              <a:gd name="T13" fmla="*/ 549 h 549"/>
              <a:gd name="T14" fmla="*/ 19 w 217"/>
              <a:gd name="T15" fmla="*/ 549 h 549"/>
              <a:gd name="T16" fmla="*/ 19 w 217"/>
              <a:gd name="T17" fmla="*/ 19 h 549"/>
              <a:gd name="T18" fmla="*/ 198 w 217"/>
              <a:gd name="T19" fmla="*/ 19 h 549"/>
              <a:gd name="T20" fmla="*/ 198 w 217"/>
              <a:gd name="T21" fmla="*/ 549 h 549"/>
              <a:gd name="T22" fmla="*/ 198 w 217"/>
              <a:gd name="T23" fmla="*/ 549 h 549"/>
              <a:gd name="T24" fmla="*/ 217 w 217"/>
              <a:gd name="T25" fmla="*/ 549 h 549"/>
              <a:gd name="T26" fmla="*/ 217 w 217"/>
              <a:gd name="T27" fmla="*/ 549 h 549"/>
              <a:gd name="T28" fmla="*/ 217 w 217"/>
              <a:gd name="T29" fmla="*/ 9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549">
                <a:moveTo>
                  <a:pt x="217" y="9"/>
                </a:moveTo>
                <a:cubicBezTo>
                  <a:pt x="217" y="4"/>
                  <a:pt x="213" y="0"/>
                  <a:pt x="208" y="0"/>
                </a:cubicBezTo>
                <a:cubicBezTo>
                  <a:pt x="9" y="0"/>
                  <a:pt x="9" y="0"/>
                  <a:pt x="9" y="0"/>
                </a:cubicBezTo>
                <a:cubicBezTo>
                  <a:pt x="4" y="0"/>
                  <a:pt x="0" y="4"/>
                  <a:pt x="0" y="9"/>
                </a:cubicBezTo>
                <a:cubicBezTo>
                  <a:pt x="0" y="549"/>
                  <a:pt x="0" y="549"/>
                  <a:pt x="0" y="549"/>
                </a:cubicBezTo>
                <a:cubicBezTo>
                  <a:pt x="0" y="549"/>
                  <a:pt x="0" y="549"/>
                  <a:pt x="0" y="549"/>
                </a:cubicBezTo>
                <a:cubicBezTo>
                  <a:pt x="19" y="549"/>
                  <a:pt x="19" y="549"/>
                  <a:pt x="19" y="549"/>
                </a:cubicBezTo>
                <a:cubicBezTo>
                  <a:pt x="19" y="549"/>
                  <a:pt x="19" y="549"/>
                  <a:pt x="19" y="549"/>
                </a:cubicBezTo>
                <a:cubicBezTo>
                  <a:pt x="19" y="19"/>
                  <a:pt x="19" y="19"/>
                  <a:pt x="19" y="19"/>
                </a:cubicBezTo>
                <a:cubicBezTo>
                  <a:pt x="198" y="19"/>
                  <a:pt x="198" y="19"/>
                  <a:pt x="198" y="19"/>
                </a:cubicBezTo>
                <a:cubicBezTo>
                  <a:pt x="198" y="549"/>
                  <a:pt x="198" y="549"/>
                  <a:pt x="198" y="549"/>
                </a:cubicBezTo>
                <a:cubicBezTo>
                  <a:pt x="198" y="549"/>
                  <a:pt x="198" y="549"/>
                  <a:pt x="198" y="549"/>
                </a:cubicBezTo>
                <a:cubicBezTo>
                  <a:pt x="217" y="549"/>
                  <a:pt x="217" y="549"/>
                  <a:pt x="217" y="549"/>
                </a:cubicBezTo>
                <a:cubicBezTo>
                  <a:pt x="217" y="549"/>
                  <a:pt x="217" y="549"/>
                  <a:pt x="217" y="549"/>
                </a:cubicBezTo>
                <a:lnTo>
                  <a:pt x="217" y="9"/>
                </a:lnTo>
                <a:close/>
              </a:path>
            </a:pathLst>
          </a:custGeom>
          <a:solidFill>
            <a:srgbClr val="434345"/>
          </a:solidFill>
          <a:ln>
            <a:noFill/>
          </a:ln>
        </p:spPr>
        <p:txBody>
          <a:bodyPr vert="horz" wrap="square" lIns="182880" tIns="91440" rIns="182880" bIns="91440" numCol="1" anchor="t" anchorCtr="0" compatLnSpc="1"/>
          <a:lstStyle/>
          <a:p>
            <a:endParaRPr lang="zh-CN" altLang="en-US">
              <a:solidFill>
                <a:srgbClr val="1C3E58"/>
              </a:solidFill>
              <a:latin typeface="Arial" panose="020B0604020202020204" pitchFamily="34" charset="0"/>
              <a:ea typeface="Arial" panose="020B0604020202020204" pitchFamily="34" charset="0"/>
            </a:endParaRPr>
          </a:p>
        </p:txBody>
      </p:sp>
      <p:sp>
        <p:nvSpPr>
          <p:cNvPr id="38" name="Freeform 34"/>
          <p:cNvSpPr/>
          <p:nvPr/>
        </p:nvSpPr>
        <p:spPr bwMode="auto">
          <a:xfrm>
            <a:off x="11750489" y="5279193"/>
            <a:ext cx="174870" cy="4523286"/>
          </a:xfrm>
          <a:custGeom>
            <a:avLst/>
            <a:gdLst>
              <a:gd name="T0" fmla="*/ 19 w 19"/>
              <a:gd name="T1" fmla="*/ 10 h 491"/>
              <a:gd name="T2" fmla="*/ 10 w 19"/>
              <a:gd name="T3" fmla="*/ 0 h 491"/>
              <a:gd name="T4" fmla="*/ 0 w 19"/>
              <a:gd name="T5" fmla="*/ 10 h 491"/>
              <a:gd name="T6" fmla="*/ 0 w 19"/>
              <a:gd name="T7" fmla="*/ 491 h 491"/>
              <a:gd name="T8" fmla="*/ 0 w 19"/>
              <a:gd name="T9" fmla="*/ 491 h 491"/>
              <a:gd name="T10" fmla="*/ 19 w 19"/>
              <a:gd name="T11" fmla="*/ 491 h 491"/>
              <a:gd name="T12" fmla="*/ 19 w 19"/>
              <a:gd name="T13" fmla="*/ 491 h 491"/>
              <a:gd name="T14" fmla="*/ 19 w 19"/>
              <a:gd name="T15" fmla="*/ 10 h 4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491">
                <a:moveTo>
                  <a:pt x="19" y="10"/>
                </a:moveTo>
                <a:cubicBezTo>
                  <a:pt x="19" y="5"/>
                  <a:pt x="15" y="0"/>
                  <a:pt x="10" y="0"/>
                </a:cubicBezTo>
                <a:cubicBezTo>
                  <a:pt x="4" y="0"/>
                  <a:pt x="0" y="5"/>
                  <a:pt x="0" y="10"/>
                </a:cubicBezTo>
                <a:cubicBezTo>
                  <a:pt x="0" y="491"/>
                  <a:pt x="0" y="491"/>
                  <a:pt x="0" y="491"/>
                </a:cubicBezTo>
                <a:cubicBezTo>
                  <a:pt x="0" y="491"/>
                  <a:pt x="0" y="491"/>
                  <a:pt x="0" y="491"/>
                </a:cubicBezTo>
                <a:cubicBezTo>
                  <a:pt x="19" y="491"/>
                  <a:pt x="19" y="491"/>
                  <a:pt x="19" y="491"/>
                </a:cubicBezTo>
                <a:cubicBezTo>
                  <a:pt x="19" y="491"/>
                  <a:pt x="19" y="491"/>
                  <a:pt x="19" y="491"/>
                </a:cubicBezTo>
                <a:lnTo>
                  <a:pt x="19" y="10"/>
                </a:lnTo>
                <a:close/>
              </a:path>
            </a:pathLst>
          </a:custGeom>
          <a:solidFill>
            <a:srgbClr val="434345"/>
          </a:solidFill>
          <a:ln>
            <a:noFill/>
          </a:ln>
        </p:spPr>
        <p:txBody>
          <a:bodyPr vert="horz" wrap="square" lIns="182880" tIns="91440" rIns="182880" bIns="91440" numCol="1" anchor="t" anchorCtr="0" compatLnSpc="1"/>
          <a:lstStyle/>
          <a:p>
            <a:endParaRPr lang="zh-CN" altLang="en-US">
              <a:solidFill>
                <a:srgbClr val="1C3E58"/>
              </a:solidFill>
              <a:latin typeface="Arial" panose="020B0604020202020204" pitchFamily="34" charset="0"/>
              <a:ea typeface="Arial" panose="020B0604020202020204" pitchFamily="34" charset="0"/>
            </a:endParaRPr>
          </a:p>
        </p:txBody>
      </p:sp>
      <p:sp>
        <p:nvSpPr>
          <p:cNvPr id="39" name="Freeform 35"/>
          <p:cNvSpPr>
            <a:spLocks noEditPoints="1"/>
          </p:cNvSpPr>
          <p:nvPr/>
        </p:nvSpPr>
        <p:spPr bwMode="auto">
          <a:xfrm>
            <a:off x="11925361" y="2545400"/>
            <a:ext cx="542094" cy="769424"/>
          </a:xfrm>
          <a:custGeom>
            <a:avLst/>
            <a:gdLst>
              <a:gd name="T0" fmla="*/ 49 w 59"/>
              <a:gd name="T1" fmla="*/ 84 h 84"/>
              <a:gd name="T2" fmla="*/ 10 w 59"/>
              <a:gd name="T3" fmla="*/ 84 h 84"/>
              <a:gd name="T4" fmla="*/ 0 w 59"/>
              <a:gd name="T5" fmla="*/ 76 h 84"/>
              <a:gd name="T6" fmla="*/ 0 w 59"/>
              <a:gd name="T7" fmla="*/ 72 h 84"/>
              <a:gd name="T8" fmla="*/ 0 w 59"/>
              <a:gd name="T9" fmla="*/ 29 h 84"/>
              <a:gd name="T10" fmla="*/ 30 w 59"/>
              <a:gd name="T11" fmla="*/ 0 h 84"/>
              <a:gd name="T12" fmla="*/ 59 w 59"/>
              <a:gd name="T13" fmla="*/ 29 h 84"/>
              <a:gd name="T14" fmla="*/ 59 w 59"/>
              <a:gd name="T15" fmla="*/ 72 h 84"/>
              <a:gd name="T16" fmla="*/ 59 w 59"/>
              <a:gd name="T17" fmla="*/ 75 h 84"/>
              <a:gd name="T18" fmla="*/ 49 w 59"/>
              <a:gd name="T19" fmla="*/ 84 h 84"/>
              <a:gd name="T20" fmla="*/ 19 w 59"/>
              <a:gd name="T21" fmla="*/ 65 h 84"/>
              <a:gd name="T22" fmla="*/ 40 w 59"/>
              <a:gd name="T23" fmla="*/ 65 h 84"/>
              <a:gd name="T24" fmla="*/ 40 w 59"/>
              <a:gd name="T25" fmla="*/ 29 h 84"/>
              <a:gd name="T26" fmla="*/ 30 w 59"/>
              <a:gd name="T27" fmla="*/ 19 h 84"/>
              <a:gd name="T28" fmla="*/ 19 w 59"/>
              <a:gd name="T29" fmla="*/ 29 h 84"/>
              <a:gd name="T30" fmla="*/ 19 w 59"/>
              <a:gd name="T31" fmla="*/ 6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4">
                <a:moveTo>
                  <a:pt x="49" y="84"/>
                </a:moveTo>
                <a:cubicBezTo>
                  <a:pt x="10" y="84"/>
                  <a:pt x="10" y="84"/>
                  <a:pt x="10" y="84"/>
                </a:cubicBezTo>
                <a:cubicBezTo>
                  <a:pt x="5" y="84"/>
                  <a:pt x="1" y="81"/>
                  <a:pt x="0" y="76"/>
                </a:cubicBezTo>
                <a:cubicBezTo>
                  <a:pt x="0" y="74"/>
                  <a:pt x="0" y="73"/>
                  <a:pt x="0" y="72"/>
                </a:cubicBezTo>
                <a:cubicBezTo>
                  <a:pt x="0" y="29"/>
                  <a:pt x="0" y="29"/>
                  <a:pt x="0" y="29"/>
                </a:cubicBezTo>
                <a:cubicBezTo>
                  <a:pt x="0" y="13"/>
                  <a:pt x="13" y="0"/>
                  <a:pt x="30" y="0"/>
                </a:cubicBezTo>
                <a:cubicBezTo>
                  <a:pt x="46" y="0"/>
                  <a:pt x="59" y="13"/>
                  <a:pt x="59" y="29"/>
                </a:cubicBezTo>
                <a:cubicBezTo>
                  <a:pt x="59" y="72"/>
                  <a:pt x="59" y="72"/>
                  <a:pt x="59" y="72"/>
                </a:cubicBezTo>
                <a:cubicBezTo>
                  <a:pt x="59" y="73"/>
                  <a:pt x="59" y="74"/>
                  <a:pt x="59" y="75"/>
                </a:cubicBezTo>
                <a:cubicBezTo>
                  <a:pt x="58" y="80"/>
                  <a:pt x="54" y="84"/>
                  <a:pt x="49" y="84"/>
                </a:cubicBezTo>
                <a:close/>
                <a:moveTo>
                  <a:pt x="19" y="65"/>
                </a:moveTo>
                <a:cubicBezTo>
                  <a:pt x="40" y="65"/>
                  <a:pt x="40" y="65"/>
                  <a:pt x="40" y="65"/>
                </a:cubicBezTo>
                <a:cubicBezTo>
                  <a:pt x="40" y="29"/>
                  <a:pt x="40" y="29"/>
                  <a:pt x="40" y="29"/>
                </a:cubicBezTo>
                <a:cubicBezTo>
                  <a:pt x="40" y="24"/>
                  <a:pt x="35" y="19"/>
                  <a:pt x="30" y="19"/>
                </a:cubicBezTo>
                <a:cubicBezTo>
                  <a:pt x="24" y="19"/>
                  <a:pt x="19" y="24"/>
                  <a:pt x="19" y="29"/>
                </a:cubicBezTo>
                <a:lnTo>
                  <a:pt x="19" y="65"/>
                </a:lnTo>
                <a:close/>
              </a:path>
            </a:pathLst>
          </a:custGeom>
          <a:solidFill>
            <a:srgbClr val="434345"/>
          </a:solidFill>
          <a:ln>
            <a:noFill/>
          </a:ln>
        </p:spPr>
        <p:txBody>
          <a:bodyPr vert="horz" wrap="square" lIns="182880" tIns="91440" rIns="182880" bIns="91440" numCol="1" anchor="t" anchorCtr="0" compatLnSpc="1"/>
          <a:lstStyle/>
          <a:p>
            <a:endParaRPr lang="zh-CN" altLang="en-US">
              <a:solidFill>
                <a:srgbClr val="1C3E58"/>
              </a:solidFill>
              <a:latin typeface="Arial" panose="020B0604020202020204" pitchFamily="34" charset="0"/>
              <a:ea typeface="Arial" panose="020B0604020202020204" pitchFamily="34" charset="0"/>
            </a:endParaRPr>
          </a:p>
        </p:txBody>
      </p:sp>
      <p:sp>
        <p:nvSpPr>
          <p:cNvPr id="40" name="文本框 39"/>
          <p:cNvSpPr txBox="1"/>
          <p:nvPr/>
        </p:nvSpPr>
        <p:spPr>
          <a:xfrm>
            <a:off x="5843611" y="10251703"/>
            <a:ext cx="12707646" cy="2277547"/>
          </a:xfrm>
          <a:prstGeom prst="rect">
            <a:avLst/>
          </a:prstGeom>
          <a:noFill/>
        </p:spPr>
        <p:txBody>
          <a:bodyPr wrap="none" lIns="182880" tIns="91440" rIns="182880" bIns="91440" rtlCol="0">
            <a:spAutoFit/>
          </a:bodyPr>
          <a:lstStyle/>
          <a:p>
            <a:pPr algn="ctr"/>
            <a:r>
              <a:rPr lang="ru-RU" altLang="en-US" sz="6800" dirty="0">
                <a:solidFill>
                  <a:srgbClr val="434345"/>
                </a:solidFill>
                <a:latin typeface="Arial" panose="020B0604020202020204" pitchFamily="34" charset="0"/>
                <a:ea typeface="Arial" panose="020B0604020202020204" pitchFamily="34" charset="0"/>
                <a:sym typeface="+mn-ea"/>
              </a:rPr>
              <a:t>Анализ текста как приём</a:t>
            </a:r>
            <a:endParaRPr lang="ru-RU" altLang="en-US" sz="6800" dirty="0">
              <a:solidFill>
                <a:srgbClr val="434345"/>
              </a:solidFill>
              <a:latin typeface="Arial" panose="020B0604020202020204" pitchFamily="34" charset="0"/>
              <a:ea typeface="Arial" panose="020B0604020202020204" pitchFamily="34" charset="0"/>
            </a:endParaRPr>
          </a:p>
          <a:p>
            <a:pPr algn="ctr"/>
            <a:r>
              <a:rPr lang="ru-RU" altLang="en-US" sz="6800" dirty="0">
                <a:solidFill>
                  <a:srgbClr val="434345"/>
                </a:solidFill>
                <a:latin typeface="Arial" panose="020B0604020202020204" pitchFamily="34" charset="0"/>
                <a:ea typeface="Arial" panose="020B0604020202020204" pitchFamily="34" charset="0"/>
                <a:sym typeface="+mn-ea"/>
              </a:rPr>
              <a:t>формирующего оценивания</a:t>
            </a:r>
            <a:endParaRPr lang="zh-CN" altLang="en-US" sz="6800" dirty="0">
              <a:solidFill>
                <a:srgbClr val="434345"/>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3867347" y="-4178836"/>
            <a:ext cx="1994262" cy="3198224"/>
          </a:xfrm>
          <a:prstGeom prst="rect">
            <a:avLst/>
          </a:prstGeom>
          <a:solidFill>
            <a:srgbClr val="434345"/>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8" name="Freeform 17"/>
          <p:cNvSpPr/>
          <p:nvPr/>
        </p:nvSpPr>
        <p:spPr bwMode="auto">
          <a:xfrm rot="1742190">
            <a:off x="593415" y="356247"/>
            <a:ext cx="1863726" cy="1139826"/>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9" name="Freeform 18"/>
          <p:cNvSpPr/>
          <p:nvPr/>
        </p:nvSpPr>
        <p:spPr bwMode="auto">
          <a:xfrm rot="1855616">
            <a:off x="2397411" y="1999879"/>
            <a:ext cx="1644650" cy="1085850"/>
          </a:xfrm>
          <a:custGeom>
            <a:avLst/>
            <a:gdLst>
              <a:gd name="T0" fmla="*/ 482 w 484"/>
              <a:gd name="T1" fmla="*/ 30 h 319"/>
              <a:gd name="T2" fmla="*/ 477 w 484"/>
              <a:gd name="T3" fmla="*/ 27 h 319"/>
              <a:gd name="T4" fmla="*/ 477 w 484"/>
              <a:gd name="T5" fmla="*/ 27 h 319"/>
              <a:gd name="T6" fmla="*/ 477 w 484"/>
              <a:gd name="T7" fmla="*/ 27 h 319"/>
              <a:gd name="T8" fmla="*/ 476 w 484"/>
              <a:gd name="T9" fmla="*/ 27 h 319"/>
              <a:gd name="T10" fmla="*/ 359 w 484"/>
              <a:gd name="T11" fmla="*/ 1 h 319"/>
              <a:gd name="T12" fmla="*/ 348 w 484"/>
              <a:gd name="T13" fmla="*/ 8 h 319"/>
              <a:gd name="T14" fmla="*/ 355 w 484"/>
              <a:gd name="T15" fmla="*/ 20 h 319"/>
              <a:gd name="T16" fmla="*/ 448 w 484"/>
              <a:gd name="T17" fmla="*/ 40 h 319"/>
              <a:gd name="T18" fmla="*/ 7 w 484"/>
              <a:gd name="T19" fmla="*/ 301 h 319"/>
              <a:gd name="T20" fmla="*/ 3 w 484"/>
              <a:gd name="T21" fmla="*/ 314 h 319"/>
              <a:gd name="T22" fmla="*/ 12 w 484"/>
              <a:gd name="T23" fmla="*/ 319 h 319"/>
              <a:gd name="T24" fmla="*/ 16 w 484"/>
              <a:gd name="T25" fmla="*/ 317 h 319"/>
              <a:gd name="T26" fmla="*/ 456 w 484"/>
              <a:gd name="T27" fmla="*/ 58 h 319"/>
              <a:gd name="T28" fmla="*/ 425 w 484"/>
              <a:gd name="T29" fmla="*/ 146 h 319"/>
              <a:gd name="T30" fmla="*/ 431 w 484"/>
              <a:gd name="T31" fmla="*/ 159 h 319"/>
              <a:gd name="T32" fmla="*/ 444 w 484"/>
              <a:gd name="T33" fmla="*/ 153 h 319"/>
              <a:gd name="T34" fmla="*/ 483 w 484"/>
              <a:gd name="T35" fmla="*/ 40 h 319"/>
              <a:gd name="T36" fmla="*/ 484 w 484"/>
              <a:gd name="T37" fmla="*/ 39 h 319"/>
              <a:gd name="T38" fmla="*/ 484 w 484"/>
              <a:gd name="T39" fmla="*/ 37 h 319"/>
              <a:gd name="T40" fmla="*/ 483 w 484"/>
              <a:gd name="T41" fmla="*/ 32 h 319"/>
              <a:gd name="T42" fmla="*/ 482 w 484"/>
              <a:gd name="T43" fmla="*/ 3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4" h="319">
                <a:moveTo>
                  <a:pt x="482" y="30"/>
                </a:moveTo>
                <a:cubicBezTo>
                  <a:pt x="481" y="29"/>
                  <a:pt x="479" y="27"/>
                  <a:pt x="477" y="27"/>
                </a:cubicBezTo>
                <a:cubicBezTo>
                  <a:pt x="477" y="27"/>
                  <a:pt x="477" y="27"/>
                  <a:pt x="477" y="27"/>
                </a:cubicBezTo>
                <a:cubicBezTo>
                  <a:pt x="477" y="27"/>
                  <a:pt x="477" y="27"/>
                  <a:pt x="477" y="27"/>
                </a:cubicBezTo>
                <a:cubicBezTo>
                  <a:pt x="477" y="27"/>
                  <a:pt x="477" y="27"/>
                  <a:pt x="476" y="27"/>
                </a:cubicBezTo>
                <a:cubicBezTo>
                  <a:pt x="359" y="1"/>
                  <a:pt x="359" y="1"/>
                  <a:pt x="359" y="1"/>
                </a:cubicBezTo>
                <a:cubicBezTo>
                  <a:pt x="354" y="0"/>
                  <a:pt x="349" y="3"/>
                  <a:pt x="348" y="8"/>
                </a:cubicBezTo>
                <a:cubicBezTo>
                  <a:pt x="347" y="13"/>
                  <a:pt x="350" y="19"/>
                  <a:pt x="355" y="20"/>
                </a:cubicBezTo>
                <a:cubicBezTo>
                  <a:pt x="448" y="40"/>
                  <a:pt x="448" y="40"/>
                  <a:pt x="448" y="40"/>
                </a:cubicBezTo>
                <a:cubicBezTo>
                  <a:pt x="7" y="301"/>
                  <a:pt x="7" y="301"/>
                  <a:pt x="7" y="301"/>
                </a:cubicBezTo>
                <a:cubicBezTo>
                  <a:pt x="2" y="303"/>
                  <a:pt x="0" y="309"/>
                  <a:pt x="3" y="314"/>
                </a:cubicBezTo>
                <a:cubicBezTo>
                  <a:pt x="5" y="317"/>
                  <a:pt x="8" y="319"/>
                  <a:pt x="12" y="319"/>
                </a:cubicBezTo>
                <a:cubicBezTo>
                  <a:pt x="13" y="319"/>
                  <a:pt x="15" y="318"/>
                  <a:pt x="16" y="317"/>
                </a:cubicBezTo>
                <a:cubicBezTo>
                  <a:pt x="456" y="58"/>
                  <a:pt x="456" y="58"/>
                  <a:pt x="456" y="58"/>
                </a:cubicBezTo>
                <a:cubicBezTo>
                  <a:pt x="425" y="146"/>
                  <a:pt x="425" y="146"/>
                  <a:pt x="425" y="146"/>
                </a:cubicBezTo>
                <a:cubicBezTo>
                  <a:pt x="424" y="151"/>
                  <a:pt x="426" y="157"/>
                  <a:pt x="431" y="159"/>
                </a:cubicBezTo>
                <a:cubicBezTo>
                  <a:pt x="436" y="160"/>
                  <a:pt x="442" y="158"/>
                  <a:pt x="444" y="153"/>
                </a:cubicBezTo>
                <a:cubicBezTo>
                  <a:pt x="483" y="40"/>
                  <a:pt x="483" y="40"/>
                  <a:pt x="483" y="40"/>
                </a:cubicBezTo>
                <a:cubicBezTo>
                  <a:pt x="484" y="39"/>
                  <a:pt x="484" y="39"/>
                  <a:pt x="484" y="39"/>
                </a:cubicBezTo>
                <a:cubicBezTo>
                  <a:pt x="484" y="38"/>
                  <a:pt x="484" y="38"/>
                  <a:pt x="484" y="37"/>
                </a:cubicBezTo>
                <a:cubicBezTo>
                  <a:pt x="484" y="36"/>
                  <a:pt x="484" y="34"/>
                  <a:pt x="483" y="32"/>
                </a:cubicBezTo>
                <a:cubicBezTo>
                  <a:pt x="483" y="31"/>
                  <a:pt x="482" y="31"/>
                  <a:pt x="482" y="3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8" name="任意多边形 17"/>
          <p:cNvSpPr/>
          <p:nvPr/>
        </p:nvSpPr>
        <p:spPr bwMode="auto">
          <a:xfrm rot="1855616">
            <a:off x="339541" y="2301611"/>
            <a:ext cx="849242" cy="532370"/>
          </a:xfrm>
          <a:custGeom>
            <a:avLst/>
            <a:gdLst>
              <a:gd name="connsiteX0" fmla="*/ 0 w 424621"/>
              <a:gd name="connsiteY0" fmla="*/ 237983 h 266185"/>
              <a:gd name="connsiteX1" fmla="*/ 52781 w 424621"/>
              <a:gd name="connsiteY1" fmla="*/ 206965 h 266185"/>
              <a:gd name="connsiteX2" fmla="*/ 400085 w 424621"/>
              <a:gd name="connsiteY2" fmla="*/ 2869 h 266185"/>
              <a:gd name="connsiteX3" fmla="*/ 422168 w 424621"/>
              <a:gd name="connsiteY3" fmla="*/ 7968 h 266185"/>
              <a:gd name="connsiteX4" fmla="*/ 417072 w 424621"/>
              <a:gd name="connsiteY4" fmla="*/ 30064 h 266185"/>
              <a:gd name="connsiteX5" fmla="*/ 97458 w 424621"/>
              <a:gd name="connsiteY5" fmla="*/ 218650 h 266185"/>
              <a:gd name="connsiteX6" fmla="*/ 16897 w 424621"/>
              <a:gd name="connsiteY6" fmla="*/ 266185 h 26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621" h="266185">
                <a:moveTo>
                  <a:pt x="0" y="237983"/>
                </a:moveTo>
                <a:lnTo>
                  <a:pt x="52781" y="206965"/>
                </a:lnTo>
                <a:cubicBezTo>
                  <a:pt x="145505" y="152475"/>
                  <a:pt x="259627" y="85410"/>
                  <a:pt x="400085" y="2869"/>
                </a:cubicBezTo>
                <a:cubicBezTo>
                  <a:pt x="408579" y="-2230"/>
                  <a:pt x="418771" y="-530"/>
                  <a:pt x="422168" y="7968"/>
                </a:cubicBezTo>
                <a:cubicBezTo>
                  <a:pt x="427264" y="16467"/>
                  <a:pt x="423867" y="26665"/>
                  <a:pt x="417072" y="30064"/>
                </a:cubicBezTo>
                <a:cubicBezTo>
                  <a:pt x="417072" y="30064"/>
                  <a:pt x="417072" y="30064"/>
                  <a:pt x="97458" y="218650"/>
                </a:cubicBezTo>
                <a:lnTo>
                  <a:pt x="16897" y="266185"/>
                </a:lnTo>
                <a:close/>
              </a:path>
            </a:pathLst>
          </a:custGeom>
          <a:solidFill>
            <a:srgbClr val="434345"/>
          </a:solidFill>
          <a:ln>
            <a:no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1" name="Freeform 20"/>
          <p:cNvSpPr/>
          <p:nvPr/>
        </p:nvSpPr>
        <p:spPr bwMode="auto">
          <a:xfrm rot="1855616">
            <a:off x="1478765" y="2449838"/>
            <a:ext cx="361950" cy="241300"/>
          </a:xfrm>
          <a:custGeom>
            <a:avLst/>
            <a:gdLst>
              <a:gd name="T0" fmla="*/ 91 w 107"/>
              <a:gd name="T1" fmla="*/ 2 h 71"/>
              <a:gd name="T2" fmla="*/ 6 w 107"/>
              <a:gd name="T3" fmla="*/ 53 h 71"/>
              <a:gd name="T4" fmla="*/ 2 w 107"/>
              <a:gd name="T5" fmla="*/ 66 h 71"/>
              <a:gd name="T6" fmla="*/ 11 w 107"/>
              <a:gd name="T7" fmla="*/ 71 h 71"/>
              <a:gd name="T8" fmla="*/ 16 w 107"/>
              <a:gd name="T9" fmla="*/ 69 h 71"/>
              <a:gd name="T10" fmla="*/ 101 w 107"/>
              <a:gd name="T11" fmla="*/ 19 h 71"/>
              <a:gd name="T12" fmla="*/ 104 w 107"/>
              <a:gd name="T13" fmla="*/ 6 h 71"/>
              <a:gd name="T14" fmla="*/ 91 w 107"/>
              <a:gd name="T15" fmla="*/ 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1">
                <a:moveTo>
                  <a:pt x="91" y="2"/>
                </a:moveTo>
                <a:cubicBezTo>
                  <a:pt x="6" y="53"/>
                  <a:pt x="6" y="53"/>
                  <a:pt x="6" y="53"/>
                </a:cubicBezTo>
                <a:cubicBezTo>
                  <a:pt x="1" y="55"/>
                  <a:pt x="0" y="61"/>
                  <a:pt x="2" y="66"/>
                </a:cubicBezTo>
                <a:cubicBezTo>
                  <a:pt x="4" y="69"/>
                  <a:pt x="7" y="71"/>
                  <a:pt x="11" y="71"/>
                </a:cubicBezTo>
                <a:cubicBezTo>
                  <a:pt x="12" y="71"/>
                  <a:pt x="14" y="70"/>
                  <a:pt x="16" y="69"/>
                </a:cubicBezTo>
                <a:cubicBezTo>
                  <a:pt x="101" y="19"/>
                  <a:pt x="101" y="19"/>
                  <a:pt x="101" y="19"/>
                </a:cubicBezTo>
                <a:cubicBezTo>
                  <a:pt x="105" y="16"/>
                  <a:pt x="107" y="10"/>
                  <a:pt x="104" y="6"/>
                </a:cubicBezTo>
                <a:cubicBezTo>
                  <a:pt x="101" y="1"/>
                  <a:pt x="96" y="0"/>
                  <a:pt x="91" y="2"/>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6" name="任意多边形 15"/>
          <p:cNvSpPr/>
          <p:nvPr/>
        </p:nvSpPr>
        <p:spPr bwMode="auto">
          <a:xfrm rot="1855616">
            <a:off x="304494" y="1173935"/>
            <a:ext cx="2388928" cy="1683970"/>
          </a:xfrm>
          <a:custGeom>
            <a:avLst/>
            <a:gdLst>
              <a:gd name="connsiteX0" fmla="*/ 661064 w 1194464"/>
              <a:gd name="connsiteY0" fmla="*/ 0 h 841985"/>
              <a:gd name="connsiteX1" fmla="*/ 1194464 w 1194464"/>
              <a:gd name="connsiteY1" fmla="*/ 63500 h 841985"/>
              <a:gd name="connsiteX2" fmla="*/ 991264 w 1194464"/>
              <a:gd name="connsiteY2" fmla="*/ 560388 h 841985"/>
              <a:gd name="connsiteX3" fmla="*/ 897601 w 1194464"/>
              <a:gd name="connsiteY3" fmla="*/ 401638 h 841985"/>
              <a:gd name="connsiteX4" fmla="*/ 146014 w 1194464"/>
              <a:gd name="connsiteY4" fmla="*/ 841985 h 841985"/>
              <a:gd name="connsiteX5" fmla="*/ 0 w 1194464"/>
              <a:gd name="connsiteY5" fmla="*/ 598274 h 841985"/>
              <a:gd name="connsiteX6" fmla="*/ 756314 w 1194464"/>
              <a:gd name="connsiteY6" fmla="*/ 160338 h 84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64" h="841985">
                <a:moveTo>
                  <a:pt x="661064" y="0"/>
                </a:moveTo>
                <a:lnTo>
                  <a:pt x="1194464" y="63500"/>
                </a:lnTo>
                <a:lnTo>
                  <a:pt x="991264" y="560388"/>
                </a:lnTo>
                <a:lnTo>
                  <a:pt x="897601" y="401638"/>
                </a:lnTo>
                <a:lnTo>
                  <a:pt x="146014" y="841985"/>
                </a:lnTo>
                <a:lnTo>
                  <a:pt x="0" y="598274"/>
                </a:lnTo>
                <a:lnTo>
                  <a:pt x="756314" y="160338"/>
                </a:lnTo>
                <a:close/>
              </a:path>
            </a:pathLst>
          </a:custGeom>
          <a:noFill/>
          <a:ln w="31750">
            <a:solidFill>
              <a:srgbClr val="434345"/>
            </a:solid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3" name="Freeform 31"/>
          <p:cNvSpPr>
            <a:spLocks noEditPoints="1"/>
          </p:cNvSpPr>
          <p:nvPr/>
        </p:nvSpPr>
        <p:spPr bwMode="auto">
          <a:xfrm>
            <a:off x="3197422" y="926261"/>
            <a:ext cx="1524000" cy="603250"/>
          </a:xfrm>
          <a:custGeom>
            <a:avLst/>
            <a:gdLst>
              <a:gd name="T0" fmla="*/ 438 w 448"/>
              <a:gd name="T1" fmla="*/ 177 h 177"/>
              <a:gd name="T2" fmla="*/ 18 w 448"/>
              <a:gd name="T3" fmla="*/ 177 h 177"/>
              <a:gd name="T4" fmla="*/ 9 w 448"/>
              <a:gd name="T5" fmla="*/ 172 h 177"/>
              <a:gd name="T6" fmla="*/ 0 w 448"/>
              <a:gd name="T7" fmla="*/ 135 h 177"/>
              <a:gd name="T8" fmla="*/ 97 w 448"/>
              <a:gd name="T9" fmla="*/ 49 h 177"/>
              <a:gd name="T10" fmla="*/ 131 w 448"/>
              <a:gd name="T11" fmla="*/ 55 h 177"/>
              <a:gd name="T12" fmla="*/ 265 w 448"/>
              <a:gd name="T13" fmla="*/ 0 h 177"/>
              <a:gd name="T14" fmla="*/ 448 w 448"/>
              <a:gd name="T15" fmla="*/ 167 h 177"/>
              <a:gd name="T16" fmla="*/ 445 w 448"/>
              <a:gd name="T17" fmla="*/ 174 h 177"/>
              <a:gd name="T18" fmla="*/ 438 w 448"/>
              <a:gd name="T19" fmla="*/ 177 h 177"/>
              <a:gd name="T20" fmla="*/ 24 w 448"/>
              <a:gd name="T21" fmla="*/ 158 h 177"/>
              <a:gd name="T22" fmla="*/ 428 w 448"/>
              <a:gd name="T23" fmla="*/ 158 h 177"/>
              <a:gd name="T24" fmla="*/ 265 w 448"/>
              <a:gd name="T25" fmla="*/ 19 h 177"/>
              <a:gd name="T26" fmla="*/ 141 w 448"/>
              <a:gd name="T27" fmla="*/ 73 h 177"/>
              <a:gd name="T28" fmla="*/ 130 w 448"/>
              <a:gd name="T29" fmla="*/ 75 h 177"/>
              <a:gd name="T30" fmla="*/ 97 w 448"/>
              <a:gd name="T31" fmla="*/ 69 h 177"/>
              <a:gd name="T32" fmla="*/ 20 w 448"/>
              <a:gd name="T33" fmla="*/ 135 h 177"/>
              <a:gd name="T34" fmla="*/ 24 w 448"/>
              <a:gd name="T35" fmla="*/ 15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177">
                <a:moveTo>
                  <a:pt x="438" y="177"/>
                </a:moveTo>
                <a:cubicBezTo>
                  <a:pt x="18" y="177"/>
                  <a:pt x="18" y="177"/>
                  <a:pt x="18" y="177"/>
                </a:cubicBezTo>
                <a:cubicBezTo>
                  <a:pt x="14" y="177"/>
                  <a:pt x="11" y="175"/>
                  <a:pt x="9" y="172"/>
                </a:cubicBezTo>
                <a:cubicBezTo>
                  <a:pt x="3" y="160"/>
                  <a:pt x="0" y="148"/>
                  <a:pt x="0" y="135"/>
                </a:cubicBezTo>
                <a:cubicBezTo>
                  <a:pt x="0" y="88"/>
                  <a:pt x="44" y="49"/>
                  <a:pt x="97" y="49"/>
                </a:cubicBezTo>
                <a:cubicBezTo>
                  <a:pt x="109" y="49"/>
                  <a:pt x="120" y="51"/>
                  <a:pt x="131" y="55"/>
                </a:cubicBezTo>
                <a:cubicBezTo>
                  <a:pt x="165" y="20"/>
                  <a:pt x="214" y="0"/>
                  <a:pt x="265" y="0"/>
                </a:cubicBezTo>
                <a:cubicBezTo>
                  <a:pt x="365" y="0"/>
                  <a:pt x="446" y="73"/>
                  <a:pt x="448" y="167"/>
                </a:cubicBezTo>
                <a:cubicBezTo>
                  <a:pt x="448" y="170"/>
                  <a:pt x="447" y="172"/>
                  <a:pt x="445" y="174"/>
                </a:cubicBezTo>
                <a:cubicBezTo>
                  <a:pt x="444" y="176"/>
                  <a:pt x="441" y="177"/>
                  <a:pt x="438" y="177"/>
                </a:cubicBezTo>
                <a:close/>
                <a:moveTo>
                  <a:pt x="24" y="158"/>
                </a:moveTo>
                <a:cubicBezTo>
                  <a:pt x="428" y="158"/>
                  <a:pt x="428" y="158"/>
                  <a:pt x="428" y="158"/>
                </a:cubicBezTo>
                <a:cubicBezTo>
                  <a:pt x="421" y="80"/>
                  <a:pt x="350" y="19"/>
                  <a:pt x="265" y="19"/>
                </a:cubicBezTo>
                <a:cubicBezTo>
                  <a:pt x="217" y="19"/>
                  <a:pt x="172" y="39"/>
                  <a:pt x="141" y="73"/>
                </a:cubicBezTo>
                <a:cubicBezTo>
                  <a:pt x="138" y="76"/>
                  <a:pt x="133" y="76"/>
                  <a:pt x="130" y="75"/>
                </a:cubicBezTo>
                <a:cubicBezTo>
                  <a:pt x="119" y="71"/>
                  <a:pt x="108" y="69"/>
                  <a:pt x="97" y="69"/>
                </a:cubicBezTo>
                <a:cubicBezTo>
                  <a:pt x="54" y="69"/>
                  <a:pt x="20" y="99"/>
                  <a:pt x="20" y="135"/>
                </a:cubicBezTo>
                <a:cubicBezTo>
                  <a:pt x="20" y="143"/>
                  <a:pt x="21" y="150"/>
                  <a:pt x="24" y="158"/>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2" name="Freeform 24"/>
          <p:cNvSpPr/>
          <p:nvPr/>
        </p:nvSpPr>
        <p:spPr bwMode="auto">
          <a:xfrm rot="1836586">
            <a:off x="19640576" y="1371131"/>
            <a:ext cx="2819408" cy="2133878"/>
          </a:xfrm>
          <a:custGeom>
            <a:avLst/>
            <a:gdLst>
              <a:gd name="T0" fmla="*/ 0 w 839"/>
              <a:gd name="T1" fmla="*/ 635 h 635"/>
              <a:gd name="T2" fmla="*/ 652 w 839"/>
              <a:gd name="T3" fmla="*/ 253 h 635"/>
              <a:gd name="T4" fmla="*/ 711 w 839"/>
              <a:gd name="T5" fmla="*/ 353 h 635"/>
              <a:gd name="T6" fmla="*/ 839 w 839"/>
              <a:gd name="T7" fmla="*/ 40 h 635"/>
              <a:gd name="T8" fmla="*/ 503 w 839"/>
              <a:gd name="T9" fmla="*/ 0 h 635"/>
              <a:gd name="T10" fmla="*/ 563 w 839"/>
              <a:gd name="T11" fmla="*/ 101 h 635"/>
              <a:gd name="T12" fmla="*/ 0 w 839"/>
              <a:gd name="T13" fmla="*/ 427 h 635"/>
              <a:gd name="T14" fmla="*/ 0 w 839"/>
              <a:gd name="T15" fmla="*/ 635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635">
                <a:moveTo>
                  <a:pt x="0" y="635"/>
                </a:moveTo>
                <a:lnTo>
                  <a:pt x="652" y="253"/>
                </a:lnTo>
                <a:lnTo>
                  <a:pt x="711" y="353"/>
                </a:lnTo>
                <a:lnTo>
                  <a:pt x="839" y="40"/>
                </a:lnTo>
                <a:lnTo>
                  <a:pt x="503" y="0"/>
                </a:lnTo>
                <a:lnTo>
                  <a:pt x="563" y="101"/>
                </a:lnTo>
                <a:lnTo>
                  <a:pt x="0" y="427"/>
                </a:lnTo>
                <a:lnTo>
                  <a:pt x="0" y="635"/>
                </a:lnTo>
                <a:close/>
              </a:path>
            </a:pathLst>
          </a:custGeom>
          <a:noFill/>
          <a:ln w="31750">
            <a:solidFill>
              <a:srgbClr val="434345"/>
            </a:solid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3" name="Freeform 17"/>
          <p:cNvSpPr/>
          <p:nvPr/>
        </p:nvSpPr>
        <p:spPr bwMode="auto">
          <a:xfrm rot="1754470">
            <a:off x="21075656" y="629333"/>
            <a:ext cx="1957392" cy="1197110"/>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4" name="Freeform 32"/>
          <p:cNvSpPr>
            <a:spLocks noEditPoints="1"/>
          </p:cNvSpPr>
          <p:nvPr/>
        </p:nvSpPr>
        <p:spPr bwMode="auto">
          <a:xfrm rot="1758512">
            <a:off x="19364001" y="524021"/>
            <a:ext cx="435986" cy="435986"/>
          </a:xfrm>
          <a:custGeom>
            <a:avLst/>
            <a:gdLst>
              <a:gd name="T0" fmla="*/ 47 w 95"/>
              <a:gd name="T1" fmla="*/ 95 h 95"/>
              <a:gd name="T2" fmla="*/ 0 w 95"/>
              <a:gd name="T3" fmla="*/ 47 h 95"/>
              <a:gd name="T4" fmla="*/ 47 w 95"/>
              <a:gd name="T5" fmla="*/ 0 h 95"/>
              <a:gd name="T6" fmla="*/ 95 w 95"/>
              <a:gd name="T7" fmla="*/ 47 h 95"/>
              <a:gd name="T8" fmla="*/ 47 w 95"/>
              <a:gd name="T9" fmla="*/ 95 h 95"/>
              <a:gd name="T10" fmla="*/ 47 w 95"/>
              <a:gd name="T11" fmla="*/ 19 h 95"/>
              <a:gd name="T12" fmla="*/ 20 w 95"/>
              <a:gd name="T13" fmla="*/ 47 h 95"/>
              <a:gd name="T14" fmla="*/ 47 w 95"/>
              <a:gd name="T15" fmla="*/ 75 h 95"/>
              <a:gd name="T16" fmla="*/ 75 w 95"/>
              <a:gd name="T17" fmla="*/ 47 h 95"/>
              <a:gd name="T18" fmla="*/ 47 w 95"/>
              <a:gd name="T19" fmla="*/ 1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95"/>
                </a:moveTo>
                <a:cubicBezTo>
                  <a:pt x="21" y="95"/>
                  <a:pt x="0" y="73"/>
                  <a:pt x="0" y="47"/>
                </a:cubicBezTo>
                <a:cubicBezTo>
                  <a:pt x="0" y="21"/>
                  <a:pt x="21" y="0"/>
                  <a:pt x="47" y="0"/>
                </a:cubicBezTo>
                <a:cubicBezTo>
                  <a:pt x="74" y="0"/>
                  <a:pt x="95" y="21"/>
                  <a:pt x="95" y="47"/>
                </a:cubicBezTo>
                <a:cubicBezTo>
                  <a:pt x="95" y="73"/>
                  <a:pt x="74" y="95"/>
                  <a:pt x="47" y="95"/>
                </a:cubicBezTo>
                <a:close/>
                <a:moveTo>
                  <a:pt x="47" y="19"/>
                </a:moveTo>
                <a:cubicBezTo>
                  <a:pt x="32" y="19"/>
                  <a:pt x="20" y="32"/>
                  <a:pt x="20" y="47"/>
                </a:cubicBezTo>
                <a:cubicBezTo>
                  <a:pt x="20" y="63"/>
                  <a:pt x="32" y="75"/>
                  <a:pt x="47" y="75"/>
                </a:cubicBezTo>
                <a:cubicBezTo>
                  <a:pt x="63" y="75"/>
                  <a:pt x="75" y="63"/>
                  <a:pt x="75" y="47"/>
                </a:cubicBezTo>
                <a:cubicBezTo>
                  <a:pt x="75" y="32"/>
                  <a:pt x="63" y="19"/>
                  <a:pt x="47" y="19"/>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5" name="Freeform 33"/>
          <p:cNvSpPr>
            <a:spLocks noEditPoints="1"/>
          </p:cNvSpPr>
          <p:nvPr/>
        </p:nvSpPr>
        <p:spPr bwMode="auto">
          <a:xfrm rot="1758512">
            <a:off x="18427910" y="870246"/>
            <a:ext cx="636884" cy="636884"/>
          </a:xfrm>
          <a:custGeom>
            <a:avLst/>
            <a:gdLst>
              <a:gd name="T0" fmla="*/ 70 w 139"/>
              <a:gd name="T1" fmla="*/ 139 h 139"/>
              <a:gd name="T2" fmla="*/ 0 w 139"/>
              <a:gd name="T3" fmla="*/ 70 h 139"/>
              <a:gd name="T4" fmla="*/ 70 w 139"/>
              <a:gd name="T5" fmla="*/ 0 h 139"/>
              <a:gd name="T6" fmla="*/ 139 w 139"/>
              <a:gd name="T7" fmla="*/ 70 h 139"/>
              <a:gd name="T8" fmla="*/ 70 w 139"/>
              <a:gd name="T9" fmla="*/ 139 h 139"/>
              <a:gd name="T10" fmla="*/ 70 w 139"/>
              <a:gd name="T11" fmla="*/ 20 h 139"/>
              <a:gd name="T12" fmla="*/ 20 w 139"/>
              <a:gd name="T13" fmla="*/ 70 h 139"/>
              <a:gd name="T14" fmla="*/ 70 w 139"/>
              <a:gd name="T15" fmla="*/ 120 h 139"/>
              <a:gd name="T16" fmla="*/ 120 w 139"/>
              <a:gd name="T17" fmla="*/ 70 h 139"/>
              <a:gd name="T18" fmla="*/ 70 w 139"/>
              <a:gd name="T19"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70" y="139"/>
                </a:moveTo>
                <a:cubicBezTo>
                  <a:pt x="32" y="139"/>
                  <a:pt x="0" y="108"/>
                  <a:pt x="0" y="70"/>
                </a:cubicBezTo>
                <a:cubicBezTo>
                  <a:pt x="0" y="31"/>
                  <a:pt x="32" y="0"/>
                  <a:pt x="70" y="0"/>
                </a:cubicBezTo>
                <a:cubicBezTo>
                  <a:pt x="108" y="0"/>
                  <a:pt x="139" y="31"/>
                  <a:pt x="139" y="70"/>
                </a:cubicBezTo>
                <a:cubicBezTo>
                  <a:pt x="139" y="108"/>
                  <a:pt x="108" y="139"/>
                  <a:pt x="70" y="139"/>
                </a:cubicBezTo>
                <a:close/>
                <a:moveTo>
                  <a:pt x="70" y="20"/>
                </a:moveTo>
                <a:cubicBezTo>
                  <a:pt x="42" y="20"/>
                  <a:pt x="20" y="42"/>
                  <a:pt x="20" y="70"/>
                </a:cubicBezTo>
                <a:cubicBezTo>
                  <a:pt x="20" y="97"/>
                  <a:pt x="42" y="120"/>
                  <a:pt x="70" y="120"/>
                </a:cubicBezTo>
                <a:cubicBezTo>
                  <a:pt x="98" y="120"/>
                  <a:pt x="120" y="97"/>
                  <a:pt x="120" y="70"/>
                </a:cubicBezTo>
                <a:cubicBezTo>
                  <a:pt x="120" y="42"/>
                  <a:pt x="98" y="20"/>
                  <a:pt x="70" y="2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6"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19179914" y="1876737"/>
            <a:ext cx="698880" cy="1035334"/>
          </a:xfrm>
          <a:prstGeom prst="rect">
            <a:avLst/>
          </a:prstGeom>
          <a:solidFill>
            <a:srgbClr val="FFFFF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27" name="文本框 26"/>
          <p:cNvSpPr txBox="1"/>
          <p:nvPr/>
        </p:nvSpPr>
        <p:spPr>
          <a:xfrm>
            <a:off x="6445141" y="1167709"/>
            <a:ext cx="11388374" cy="2277547"/>
          </a:xfrm>
          <a:prstGeom prst="rect">
            <a:avLst/>
          </a:prstGeom>
          <a:noFill/>
        </p:spPr>
        <p:txBody>
          <a:bodyPr wrap="none" lIns="182880" tIns="91440" rIns="182880" bIns="91440" rtlCol="0">
            <a:spAutoFit/>
          </a:bodyPr>
          <a:lstStyle/>
          <a:p>
            <a:pPr algn="ctr"/>
            <a:r>
              <a:rPr lang="ru-RU" altLang="en-US" sz="6800" dirty="0">
                <a:solidFill>
                  <a:srgbClr val="434345"/>
                </a:solidFill>
                <a:latin typeface="Arial" panose="020B0604020202020204" pitchFamily="34" charset="0"/>
                <a:ea typeface="Arial" panose="020B0604020202020204" pitchFamily="34" charset="0"/>
              </a:rPr>
              <a:t>Нина Сергеевна Валгина </a:t>
            </a:r>
          </a:p>
          <a:p>
            <a:pPr algn="ctr"/>
            <a:r>
              <a:rPr lang="ru-RU" altLang="en-US" sz="6800" dirty="0">
                <a:solidFill>
                  <a:srgbClr val="434345"/>
                </a:solidFill>
                <a:latin typeface="Arial" panose="020B0604020202020204" pitchFamily="34" charset="0"/>
                <a:ea typeface="Arial" panose="020B0604020202020204" pitchFamily="34" charset="0"/>
              </a:rPr>
              <a:t>«Теория текста»:</a:t>
            </a:r>
          </a:p>
        </p:txBody>
      </p:sp>
      <p:sp>
        <p:nvSpPr>
          <p:cNvPr id="15" name="íṩľíḍè-Rectangle 14"/>
          <p:cNvSpPr/>
          <p:nvPr/>
        </p:nvSpPr>
        <p:spPr>
          <a:xfrm>
            <a:off x="13719420" y="5568784"/>
            <a:ext cx="1975500" cy="5861216"/>
          </a:xfrm>
          <a:prstGeom prst="rect">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700" dirty="0">
              <a:latin typeface="Arial" panose="020B0604020202020204" pitchFamily="34" charset="0"/>
            </a:endParaRPr>
          </a:p>
        </p:txBody>
      </p:sp>
      <p:sp>
        <p:nvSpPr>
          <p:cNvPr id="17" name="íṩľíḍè-Rectangle 15"/>
          <p:cNvSpPr/>
          <p:nvPr/>
        </p:nvSpPr>
        <p:spPr>
          <a:xfrm>
            <a:off x="14039601" y="5955518"/>
            <a:ext cx="1335138" cy="3791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700">
              <a:latin typeface="Arial" panose="020B0604020202020204" pitchFamily="34" charset="0"/>
            </a:endParaRPr>
          </a:p>
        </p:txBody>
      </p:sp>
      <p:grpSp>
        <p:nvGrpSpPr>
          <p:cNvPr id="2" name="组合 18"/>
          <p:cNvGrpSpPr/>
          <p:nvPr/>
        </p:nvGrpSpPr>
        <p:grpSpPr>
          <a:xfrm>
            <a:off x="14189231" y="6238028"/>
            <a:ext cx="1035882" cy="1758192"/>
            <a:chOff x="7094615" y="3119014"/>
            <a:chExt cx="517941" cy="879096"/>
          </a:xfrm>
          <a:solidFill>
            <a:srgbClr val="434345"/>
          </a:solidFill>
        </p:grpSpPr>
        <p:sp>
          <p:nvSpPr>
            <p:cNvPr id="20" name="íṩľíḍè-Rectangle 16"/>
            <p:cNvSpPr/>
            <p:nvPr/>
          </p:nvSpPr>
          <p:spPr>
            <a:xfrm>
              <a:off x="7094615" y="3530231"/>
              <a:ext cx="517941" cy="602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sp>
          <p:nvSpPr>
            <p:cNvPr id="21" name="íṩľíḍè-Rectangle 17"/>
            <p:cNvSpPr/>
            <p:nvPr/>
          </p:nvSpPr>
          <p:spPr>
            <a:xfrm>
              <a:off x="7094615" y="3734035"/>
              <a:ext cx="517941" cy="602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sp>
          <p:nvSpPr>
            <p:cNvPr id="28" name="íṩľíḍè-Rectangle 18"/>
            <p:cNvSpPr/>
            <p:nvPr/>
          </p:nvSpPr>
          <p:spPr>
            <a:xfrm>
              <a:off x="7094615" y="3937841"/>
              <a:ext cx="517941" cy="602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sp>
          <p:nvSpPr>
            <p:cNvPr id="29" name="íṩľíḍè-Rectangle 19"/>
            <p:cNvSpPr/>
            <p:nvPr/>
          </p:nvSpPr>
          <p:spPr>
            <a:xfrm>
              <a:off x="7094615" y="3119014"/>
              <a:ext cx="517941" cy="10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grpSp>
      <p:sp>
        <p:nvSpPr>
          <p:cNvPr id="32" name="íṩľíḍè-Rectangle 24"/>
          <p:cNvSpPr/>
          <p:nvPr/>
        </p:nvSpPr>
        <p:spPr>
          <a:xfrm>
            <a:off x="11569806" y="5568784"/>
            <a:ext cx="1975500" cy="5861216"/>
          </a:xfrm>
          <a:prstGeom prst="rect">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700" dirty="0">
              <a:latin typeface="Arial" panose="020B0604020202020204" pitchFamily="34" charset="0"/>
            </a:endParaRPr>
          </a:p>
        </p:txBody>
      </p:sp>
      <p:sp>
        <p:nvSpPr>
          <p:cNvPr id="33" name="íṩľíḍè-Rectangle 25"/>
          <p:cNvSpPr/>
          <p:nvPr/>
        </p:nvSpPr>
        <p:spPr>
          <a:xfrm>
            <a:off x="11889987" y="5955518"/>
            <a:ext cx="1335138" cy="3791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700" dirty="0">
              <a:latin typeface="Arial" panose="020B0604020202020204" pitchFamily="34" charset="0"/>
            </a:endParaRPr>
          </a:p>
        </p:txBody>
      </p:sp>
      <p:grpSp>
        <p:nvGrpSpPr>
          <p:cNvPr id="3" name="组合 33"/>
          <p:cNvGrpSpPr/>
          <p:nvPr/>
        </p:nvGrpSpPr>
        <p:grpSpPr>
          <a:xfrm>
            <a:off x="12039617" y="6238028"/>
            <a:ext cx="1035882" cy="1758192"/>
            <a:chOff x="6019808" y="3119014"/>
            <a:chExt cx="517941" cy="879096"/>
          </a:xfrm>
          <a:solidFill>
            <a:srgbClr val="434345"/>
          </a:solidFill>
        </p:grpSpPr>
        <p:sp>
          <p:nvSpPr>
            <p:cNvPr id="35" name="íṩľíḍè-Rectangle 26"/>
            <p:cNvSpPr/>
            <p:nvPr/>
          </p:nvSpPr>
          <p:spPr>
            <a:xfrm>
              <a:off x="6019808" y="3530231"/>
              <a:ext cx="517941" cy="602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sp>
          <p:nvSpPr>
            <p:cNvPr id="36" name="íṩľíḍè-Rectangle 27"/>
            <p:cNvSpPr/>
            <p:nvPr/>
          </p:nvSpPr>
          <p:spPr>
            <a:xfrm>
              <a:off x="6019808" y="3734035"/>
              <a:ext cx="517941" cy="602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sp>
          <p:nvSpPr>
            <p:cNvPr id="37" name="íṩľíḍè-Rectangle 28"/>
            <p:cNvSpPr/>
            <p:nvPr/>
          </p:nvSpPr>
          <p:spPr>
            <a:xfrm>
              <a:off x="6019808" y="3937841"/>
              <a:ext cx="517941" cy="602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sp>
          <p:nvSpPr>
            <p:cNvPr id="38" name="íṩľíḍè-Rectangle 29"/>
            <p:cNvSpPr/>
            <p:nvPr/>
          </p:nvSpPr>
          <p:spPr>
            <a:xfrm>
              <a:off x="6019808" y="3119014"/>
              <a:ext cx="517941" cy="10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grpSp>
      <p:sp>
        <p:nvSpPr>
          <p:cNvPr id="40" name="íṩľíḍè-Oval 32"/>
          <p:cNvSpPr/>
          <p:nvPr/>
        </p:nvSpPr>
        <p:spPr>
          <a:xfrm>
            <a:off x="12248276" y="10325062"/>
            <a:ext cx="618560" cy="618564"/>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700" dirty="0">
              <a:latin typeface="Arial" panose="020B0604020202020204" pitchFamily="34" charset="0"/>
            </a:endParaRPr>
          </a:p>
        </p:txBody>
      </p:sp>
      <p:sp>
        <p:nvSpPr>
          <p:cNvPr id="41" name="íṩľíḍè-Rectangle 34"/>
          <p:cNvSpPr/>
          <p:nvPr/>
        </p:nvSpPr>
        <p:spPr>
          <a:xfrm rot="1120820">
            <a:off x="8676861" y="5287528"/>
            <a:ext cx="1975502" cy="5861216"/>
          </a:xfrm>
          <a:prstGeom prst="rect">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700" dirty="0">
              <a:latin typeface="Arial" panose="020B0604020202020204" pitchFamily="34" charset="0"/>
            </a:endParaRPr>
          </a:p>
        </p:txBody>
      </p:sp>
      <p:sp>
        <p:nvSpPr>
          <p:cNvPr id="42" name="íṩľíḍè-Rectangle 35"/>
          <p:cNvSpPr/>
          <p:nvPr/>
        </p:nvSpPr>
        <p:spPr>
          <a:xfrm rot="1120820">
            <a:off x="9204556" y="5708392"/>
            <a:ext cx="1335140" cy="3791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700">
              <a:latin typeface="Arial" panose="020B0604020202020204" pitchFamily="34" charset="0"/>
            </a:endParaRPr>
          </a:p>
        </p:txBody>
      </p:sp>
      <p:grpSp>
        <p:nvGrpSpPr>
          <p:cNvPr id="4" name="组合 42"/>
          <p:cNvGrpSpPr/>
          <p:nvPr/>
        </p:nvGrpSpPr>
        <p:grpSpPr>
          <a:xfrm>
            <a:off x="9327133" y="6070413"/>
            <a:ext cx="1546326" cy="1674234"/>
            <a:chOff x="4663566" y="3035206"/>
            <a:chExt cx="773163" cy="837117"/>
          </a:xfrm>
          <a:solidFill>
            <a:srgbClr val="434345"/>
          </a:solidFill>
        </p:grpSpPr>
        <p:sp>
          <p:nvSpPr>
            <p:cNvPr id="44" name="íṩľíḍè-Rectangle 36"/>
            <p:cNvSpPr/>
            <p:nvPr/>
          </p:nvSpPr>
          <p:spPr>
            <a:xfrm rot="1120820">
              <a:off x="4794118" y="3425917"/>
              <a:ext cx="517942" cy="602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sp>
          <p:nvSpPr>
            <p:cNvPr id="45" name="íṩľíḍè-Rectangle 37"/>
            <p:cNvSpPr/>
            <p:nvPr/>
          </p:nvSpPr>
          <p:spPr>
            <a:xfrm rot="1120820">
              <a:off x="4728842" y="3618985"/>
              <a:ext cx="517942" cy="602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dirty="0">
                <a:latin typeface="Arial" panose="020B0604020202020204" pitchFamily="34" charset="0"/>
              </a:endParaRPr>
            </a:p>
          </p:txBody>
        </p:sp>
        <p:sp>
          <p:nvSpPr>
            <p:cNvPr id="46" name="íṩľíḍè-Rectangle 38"/>
            <p:cNvSpPr/>
            <p:nvPr/>
          </p:nvSpPr>
          <p:spPr>
            <a:xfrm rot="1120820">
              <a:off x="4663566" y="3812054"/>
              <a:ext cx="517942" cy="602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sp>
          <p:nvSpPr>
            <p:cNvPr id="47" name="íṩľíḍè-Rectangle 39"/>
            <p:cNvSpPr/>
            <p:nvPr/>
          </p:nvSpPr>
          <p:spPr>
            <a:xfrm rot="1120820">
              <a:off x="4918787" y="3035206"/>
              <a:ext cx="517942" cy="10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4700">
                <a:latin typeface="Arial" panose="020B0604020202020204" pitchFamily="34" charset="0"/>
              </a:endParaRPr>
            </a:p>
          </p:txBody>
        </p:sp>
      </p:grpSp>
      <p:sp>
        <p:nvSpPr>
          <p:cNvPr id="48" name="íṩľíḍè-Oval 41"/>
          <p:cNvSpPr/>
          <p:nvPr/>
        </p:nvSpPr>
        <p:spPr>
          <a:xfrm rot="1120820">
            <a:off x="8605781" y="9865585"/>
            <a:ext cx="750062" cy="750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700">
              <a:latin typeface="Arial" panose="020B0604020202020204" pitchFamily="34" charset="0"/>
            </a:endParaRPr>
          </a:p>
        </p:txBody>
      </p:sp>
      <p:sp>
        <p:nvSpPr>
          <p:cNvPr id="49" name="íṩľíḍè-Oval 42"/>
          <p:cNvSpPr/>
          <p:nvPr/>
        </p:nvSpPr>
        <p:spPr>
          <a:xfrm rot="1120820">
            <a:off x="8671532" y="9931336"/>
            <a:ext cx="618560" cy="618564"/>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700" dirty="0">
              <a:latin typeface="Arial" panose="020B0604020202020204" pitchFamily="34" charset="0"/>
            </a:endParaRPr>
          </a:p>
        </p:txBody>
      </p:sp>
      <p:grpSp>
        <p:nvGrpSpPr>
          <p:cNvPr id="5" name="组合 49"/>
          <p:cNvGrpSpPr/>
          <p:nvPr/>
        </p:nvGrpSpPr>
        <p:grpSpPr>
          <a:xfrm>
            <a:off x="693420" y="5473702"/>
            <a:ext cx="7480300" cy="3954545"/>
            <a:chOff x="1626835" y="2342914"/>
            <a:chExt cx="2786294" cy="1758768"/>
          </a:xfrm>
        </p:grpSpPr>
        <p:sp>
          <p:nvSpPr>
            <p:cNvPr id="51" name="文本框 50"/>
            <p:cNvSpPr txBox="1"/>
            <p:nvPr/>
          </p:nvSpPr>
          <p:spPr>
            <a:xfrm>
              <a:off x="1660724" y="2342914"/>
              <a:ext cx="2711172" cy="260076"/>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Текст как знаковая система</a:t>
              </a:r>
            </a:p>
          </p:txBody>
        </p:sp>
        <p:sp>
          <p:nvSpPr>
            <p:cNvPr id="52" name="文本框 51"/>
            <p:cNvSpPr txBox="1"/>
            <p:nvPr/>
          </p:nvSpPr>
          <p:spPr>
            <a:xfrm>
              <a:off x="1626835" y="2687459"/>
              <a:ext cx="2786294" cy="141422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Само слово «текст» (лат. textus) означает ткань, сплетение, соединение. Поэтому</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важно установить и то, что соединяется, и то, как и зачем соединяется. В любом случае</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текст представляет собой объединенную по смыслу последовательность знаковых единиц,</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основными свойствами которой являются связанность и цельность.</a:t>
              </a:r>
            </a:p>
          </p:txBody>
        </p:sp>
      </p:grpSp>
      <p:grpSp>
        <p:nvGrpSpPr>
          <p:cNvPr id="6" name="组合 52"/>
          <p:cNvGrpSpPr/>
          <p:nvPr/>
        </p:nvGrpSpPr>
        <p:grpSpPr>
          <a:xfrm>
            <a:off x="16189961" y="3564891"/>
            <a:ext cx="7235190" cy="5265070"/>
            <a:chOff x="1627264" y="2349127"/>
            <a:chExt cx="2492110" cy="2342168"/>
          </a:xfrm>
        </p:grpSpPr>
        <p:sp>
          <p:nvSpPr>
            <p:cNvPr id="54" name="文本框 53"/>
            <p:cNvSpPr txBox="1"/>
            <p:nvPr/>
          </p:nvSpPr>
          <p:spPr>
            <a:xfrm>
              <a:off x="1806000" y="2349127"/>
              <a:ext cx="2133781" cy="479201"/>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Взаимосвязанная структура текста</a:t>
              </a:r>
            </a:p>
          </p:txBody>
        </p:sp>
        <p:sp>
          <p:nvSpPr>
            <p:cNvPr id="56" name="文本框 55"/>
            <p:cNvSpPr txBox="1"/>
            <p:nvPr/>
          </p:nvSpPr>
          <p:spPr>
            <a:xfrm>
              <a:off x="1627264" y="2761685"/>
              <a:ext cx="2492110" cy="192961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Такая последовательность знаков признается коммуникативной единицей высшего</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уровня, поскольку она обладает качеством смысловой завершенности как цельное литера-</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турное произведение, т.е. законченное информационное и структурное целое. Причем це-</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лое - это нечто другое, нежели сумма частей, целое всегда имеет функциональную струк-</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туру, а части целого выполняют свои роли в этой структуре.</a:t>
              </a:r>
            </a:p>
          </p:txBody>
        </p:sp>
      </p:grpSp>
      <p:grpSp>
        <p:nvGrpSpPr>
          <p:cNvPr id="7" name="组合 56"/>
          <p:cNvGrpSpPr/>
          <p:nvPr/>
        </p:nvGrpSpPr>
        <p:grpSpPr>
          <a:xfrm>
            <a:off x="16189960" y="8521700"/>
            <a:ext cx="7909560" cy="4475466"/>
            <a:chOff x="1611131" y="2349127"/>
            <a:chExt cx="2507814" cy="1990810"/>
          </a:xfrm>
        </p:grpSpPr>
        <p:sp>
          <p:nvSpPr>
            <p:cNvPr id="58" name="文本框 57"/>
            <p:cNvSpPr txBox="1"/>
            <p:nvPr/>
          </p:nvSpPr>
          <p:spPr>
            <a:xfrm>
              <a:off x="1611131" y="2349127"/>
              <a:ext cx="2471977" cy="479176"/>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Компетентностная пресуппозиция интерпретатора</a:t>
              </a:r>
            </a:p>
          </p:txBody>
        </p:sp>
        <p:sp>
          <p:nvSpPr>
            <p:cNvPr id="59" name="文本框 58"/>
            <p:cNvSpPr txBox="1"/>
            <p:nvPr/>
          </p:nvSpPr>
          <p:spPr>
            <a:xfrm>
              <a:off x="1626835" y="2753778"/>
              <a:ext cx="2492110" cy="158615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Правильность восприятия текста обеспечивается не только языковыми и графи-</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ческими единицами и средствами, но и общим фондом знаний, по-другому «коммуника-</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тивным фоном», на котором осуществляется текстообразование и его декодирование, по-</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этому восприятие связано с пресуппозиией (пре - лат. рrае - впереди, перед; suppositio -</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предположение, презумпция).</a:t>
              </a:r>
            </a:p>
          </p:txBody>
        </p:sp>
      </p:grpSp>
      <p:sp>
        <p:nvSpPr>
          <p:cNvPr id="60" name="íṩľíḍè-Oval 32"/>
          <p:cNvSpPr/>
          <p:nvPr/>
        </p:nvSpPr>
        <p:spPr>
          <a:xfrm>
            <a:off x="14409172" y="10361480"/>
            <a:ext cx="618560" cy="618564"/>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endParaRPr sz="47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3867347" y="-4178836"/>
            <a:ext cx="1994262" cy="3198224"/>
          </a:xfrm>
          <a:prstGeom prst="rect">
            <a:avLst/>
          </a:prstGeom>
          <a:solidFill>
            <a:srgbClr val="434345"/>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8" name="Freeform 17"/>
          <p:cNvSpPr/>
          <p:nvPr/>
        </p:nvSpPr>
        <p:spPr bwMode="auto">
          <a:xfrm rot="1742190">
            <a:off x="593415" y="356247"/>
            <a:ext cx="1863726" cy="1139826"/>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9" name="Freeform 18"/>
          <p:cNvSpPr/>
          <p:nvPr/>
        </p:nvSpPr>
        <p:spPr bwMode="auto">
          <a:xfrm rot="1855616">
            <a:off x="2397411" y="1999879"/>
            <a:ext cx="1644650" cy="1085850"/>
          </a:xfrm>
          <a:custGeom>
            <a:avLst/>
            <a:gdLst>
              <a:gd name="T0" fmla="*/ 482 w 484"/>
              <a:gd name="T1" fmla="*/ 30 h 319"/>
              <a:gd name="T2" fmla="*/ 477 w 484"/>
              <a:gd name="T3" fmla="*/ 27 h 319"/>
              <a:gd name="T4" fmla="*/ 477 w 484"/>
              <a:gd name="T5" fmla="*/ 27 h 319"/>
              <a:gd name="T6" fmla="*/ 477 w 484"/>
              <a:gd name="T7" fmla="*/ 27 h 319"/>
              <a:gd name="T8" fmla="*/ 476 w 484"/>
              <a:gd name="T9" fmla="*/ 27 h 319"/>
              <a:gd name="T10" fmla="*/ 359 w 484"/>
              <a:gd name="T11" fmla="*/ 1 h 319"/>
              <a:gd name="T12" fmla="*/ 348 w 484"/>
              <a:gd name="T13" fmla="*/ 8 h 319"/>
              <a:gd name="T14" fmla="*/ 355 w 484"/>
              <a:gd name="T15" fmla="*/ 20 h 319"/>
              <a:gd name="T16" fmla="*/ 448 w 484"/>
              <a:gd name="T17" fmla="*/ 40 h 319"/>
              <a:gd name="T18" fmla="*/ 7 w 484"/>
              <a:gd name="T19" fmla="*/ 301 h 319"/>
              <a:gd name="T20" fmla="*/ 3 w 484"/>
              <a:gd name="T21" fmla="*/ 314 h 319"/>
              <a:gd name="T22" fmla="*/ 12 w 484"/>
              <a:gd name="T23" fmla="*/ 319 h 319"/>
              <a:gd name="T24" fmla="*/ 16 w 484"/>
              <a:gd name="T25" fmla="*/ 317 h 319"/>
              <a:gd name="T26" fmla="*/ 456 w 484"/>
              <a:gd name="T27" fmla="*/ 58 h 319"/>
              <a:gd name="T28" fmla="*/ 425 w 484"/>
              <a:gd name="T29" fmla="*/ 146 h 319"/>
              <a:gd name="T30" fmla="*/ 431 w 484"/>
              <a:gd name="T31" fmla="*/ 159 h 319"/>
              <a:gd name="T32" fmla="*/ 444 w 484"/>
              <a:gd name="T33" fmla="*/ 153 h 319"/>
              <a:gd name="T34" fmla="*/ 483 w 484"/>
              <a:gd name="T35" fmla="*/ 40 h 319"/>
              <a:gd name="T36" fmla="*/ 484 w 484"/>
              <a:gd name="T37" fmla="*/ 39 h 319"/>
              <a:gd name="T38" fmla="*/ 484 w 484"/>
              <a:gd name="T39" fmla="*/ 37 h 319"/>
              <a:gd name="T40" fmla="*/ 483 w 484"/>
              <a:gd name="T41" fmla="*/ 32 h 319"/>
              <a:gd name="T42" fmla="*/ 482 w 484"/>
              <a:gd name="T43" fmla="*/ 3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4" h="319">
                <a:moveTo>
                  <a:pt x="482" y="30"/>
                </a:moveTo>
                <a:cubicBezTo>
                  <a:pt x="481" y="29"/>
                  <a:pt x="479" y="27"/>
                  <a:pt x="477" y="27"/>
                </a:cubicBezTo>
                <a:cubicBezTo>
                  <a:pt x="477" y="27"/>
                  <a:pt x="477" y="27"/>
                  <a:pt x="477" y="27"/>
                </a:cubicBezTo>
                <a:cubicBezTo>
                  <a:pt x="477" y="27"/>
                  <a:pt x="477" y="27"/>
                  <a:pt x="477" y="27"/>
                </a:cubicBezTo>
                <a:cubicBezTo>
                  <a:pt x="477" y="27"/>
                  <a:pt x="477" y="27"/>
                  <a:pt x="476" y="27"/>
                </a:cubicBezTo>
                <a:cubicBezTo>
                  <a:pt x="359" y="1"/>
                  <a:pt x="359" y="1"/>
                  <a:pt x="359" y="1"/>
                </a:cubicBezTo>
                <a:cubicBezTo>
                  <a:pt x="354" y="0"/>
                  <a:pt x="349" y="3"/>
                  <a:pt x="348" y="8"/>
                </a:cubicBezTo>
                <a:cubicBezTo>
                  <a:pt x="347" y="13"/>
                  <a:pt x="350" y="19"/>
                  <a:pt x="355" y="20"/>
                </a:cubicBezTo>
                <a:cubicBezTo>
                  <a:pt x="448" y="40"/>
                  <a:pt x="448" y="40"/>
                  <a:pt x="448" y="40"/>
                </a:cubicBezTo>
                <a:cubicBezTo>
                  <a:pt x="7" y="301"/>
                  <a:pt x="7" y="301"/>
                  <a:pt x="7" y="301"/>
                </a:cubicBezTo>
                <a:cubicBezTo>
                  <a:pt x="2" y="303"/>
                  <a:pt x="0" y="309"/>
                  <a:pt x="3" y="314"/>
                </a:cubicBezTo>
                <a:cubicBezTo>
                  <a:pt x="5" y="317"/>
                  <a:pt x="8" y="319"/>
                  <a:pt x="12" y="319"/>
                </a:cubicBezTo>
                <a:cubicBezTo>
                  <a:pt x="13" y="319"/>
                  <a:pt x="15" y="318"/>
                  <a:pt x="16" y="317"/>
                </a:cubicBezTo>
                <a:cubicBezTo>
                  <a:pt x="456" y="58"/>
                  <a:pt x="456" y="58"/>
                  <a:pt x="456" y="58"/>
                </a:cubicBezTo>
                <a:cubicBezTo>
                  <a:pt x="425" y="146"/>
                  <a:pt x="425" y="146"/>
                  <a:pt x="425" y="146"/>
                </a:cubicBezTo>
                <a:cubicBezTo>
                  <a:pt x="424" y="151"/>
                  <a:pt x="426" y="157"/>
                  <a:pt x="431" y="159"/>
                </a:cubicBezTo>
                <a:cubicBezTo>
                  <a:pt x="436" y="160"/>
                  <a:pt x="442" y="158"/>
                  <a:pt x="444" y="153"/>
                </a:cubicBezTo>
                <a:cubicBezTo>
                  <a:pt x="483" y="40"/>
                  <a:pt x="483" y="40"/>
                  <a:pt x="483" y="40"/>
                </a:cubicBezTo>
                <a:cubicBezTo>
                  <a:pt x="484" y="39"/>
                  <a:pt x="484" y="39"/>
                  <a:pt x="484" y="39"/>
                </a:cubicBezTo>
                <a:cubicBezTo>
                  <a:pt x="484" y="38"/>
                  <a:pt x="484" y="38"/>
                  <a:pt x="484" y="37"/>
                </a:cubicBezTo>
                <a:cubicBezTo>
                  <a:pt x="484" y="36"/>
                  <a:pt x="484" y="34"/>
                  <a:pt x="483" y="32"/>
                </a:cubicBezTo>
                <a:cubicBezTo>
                  <a:pt x="483" y="31"/>
                  <a:pt x="482" y="31"/>
                  <a:pt x="482" y="3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8" name="任意多边形 17"/>
          <p:cNvSpPr/>
          <p:nvPr/>
        </p:nvSpPr>
        <p:spPr bwMode="auto">
          <a:xfrm rot="1855616">
            <a:off x="339541" y="2301611"/>
            <a:ext cx="849242" cy="532370"/>
          </a:xfrm>
          <a:custGeom>
            <a:avLst/>
            <a:gdLst>
              <a:gd name="connsiteX0" fmla="*/ 0 w 424621"/>
              <a:gd name="connsiteY0" fmla="*/ 237983 h 266185"/>
              <a:gd name="connsiteX1" fmla="*/ 52781 w 424621"/>
              <a:gd name="connsiteY1" fmla="*/ 206965 h 266185"/>
              <a:gd name="connsiteX2" fmla="*/ 400085 w 424621"/>
              <a:gd name="connsiteY2" fmla="*/ 2869 h 266185"/>
              <a:gd name="connsiteX3" fmla="*/ 422168 w 424621"/>
              <a:gd name="connsiteY3" fmla="*/ 7968 h 266185"/>
              <a:gd name="connsiteX4" fmla="*/ 417072 w 424621"/>
              <a:gd name="connsiteY4" fmla="*/ 30064 h 266185"/>
              <a:gd name="connsiteX5" fmla="*/ 97458 w 424621"/>
              <a:gd name="connsiteY5" fmla="*/ 218650 h 266185"/>
              <a:gd name="connsiteX6" fmla="*/ 16897 w 424621"/>
              <a:gd name="connsiteY6" fmla="*/ 266185 h 26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621" h="266185">
                <a:moveTo>
                  <a:pt x="0" y="237983"/>
                </a:moveTo>
                <a:lnTo>
                  <a:pt x="52781" y="206965"/>
                </a:lnTo>
                <a:cubicBezTo>
                  <a:pt x="145505" y="152475"/>
                  <a:pt x="259627" y="85410"/>
                  <a:pt x="400085" y="2869"/>
                </a:cubicBezTo>
                <a:cubicBezTo>
                  <a:pt x="408579" y="-2230"/>
                  <a:pt x="418771" y="-530"/>
                  <a:pt x="422168" y="7968"/>
                </a:cubicBezTo>
                <a:cubicBezTo>
                  <a:pt x="427264" y="16467"/>
                  <a:pt x="423867" y="26665"/>
                  <a:pt x="417072" y="30064"/>
                </a:cubicBezTo>
                <a:cubicBezTo>
                  <a:pt x="417072" y="30064"/>
                  <a:pt x="417072" y="30064"/>
                  <a:pt x="97458" y="218650"/>
                </a:cubicBezTo>
                <a:lnTo>
                  <a:pt x="16897" y="266185"/>
                </a:lnTo>
                <a:close/>
              </a:path>
            </a:pathLst>
          </a:custGeom>
          <a:solidFill>
            <a:srgbClr val="434345"/>
          </a:solidFill>
          <a:ln>
            <a:no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1" name="Freeform 20"/>
          <p:cNvSpPr/>
          <p:nvPr/>
        </p:nvSpPr>
        <p:spPr bwMode="auto">
          <a:xfrm rot="1855616">
            <a:off x="1478765" y="2449838"/>
            <a:ext cx="361950" cy="241300"/>
          </a:xfrm>
          <a:custGeom>
            <a:avLst/>
            <a:gdLst>
              <a:gd name="T0" fmla="*/ 91 w 107"/>
              <a:gd name="T1" fmla="*/ 2 h 71"/>
              <a:gd name="T2" fmla="*/ 6 w 107"/>
              <a:gd name="T3" fmla="*/ 53 h 71"/>
              <a:gd name="T4" fmla="*/ 2 w 107"/>
              <a:gd name="T5" fmla="*/ 66 h 71"/>
              <a:gd name="T6" fmla="*/ 11 w 107"/>
              <a:gd name="T7" fmla="*/ 71 h 71"/>
              <a:gd name="T8" fmla="*/ 16 w 107"/>
              <a:gd name="T9" fmla="*/ 69 h 71"/>
              <a:gd name="T10" fmla="*/ 101 w 107"/>
              <a:gd name="T11" fmla="*/ 19 h 71"/>
              <a:gd name="T12" fmla="*/ 104 w 107"/>
              <a:gd name="T13" fmla="*/ 6 h 71"/>
              <a:gd name="T14" fmla="*/ 91 w 107"/>
              <a:gd name="T15" fmla="*/ 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1">
                <a:moveTo>
                  <a:pt x="91" y="2"/>
                </a:moveTo>
                <a:cubicBezTo>
                  <a:pt x="6" y="53"/>
                  <a:pt x="6" y="53"/>
                  <a:pt x="6" y="53"/>
                </a:cubicBezTo>
                <a:cubicBezTo>
                  <a:pt x="1" y="55"/>
                  <a:pt x="0" y="61"/>
                  <a:pt x="2" y="66"/>
                </a:cubicBezTo>
                <a:cubicBezTo>
                  <a:pt x="4" y="69"/>
                  <a:pt x="7" y="71"/>
                  <a:pt x="11" y="71"/>
                </a:cubicBezTo>
                <a:cubicBezTo>
                  <a:pt x="12" y="71"/>
                  <a:pt x="14" y="70"/>
                  <a:pt x="16" y="69"/>
                </a:cubicBezTo>
                <a:cubicBezTo>
                  <a:pt x="101" y="19"/>
                  <a:pt x="101" y="19"/>
                  <a:pt x="101" y="19"/>
                </a:cubicBezTo>
                <a:cubicBezTo>
                  <a:pt x="105" y="16"/>
                  <a:pt x="107" y="10"/>
                  <a:pt x="104" y="6"/>
                </a:cubicBezTo>
                <a:cubicBezTo>
                  <a:pt x="101" y="1"/>
                  <a:pt x="96" y="0"/>
                  <a:pt x="91" y="2"/>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6" name="任意多边形 15"/>
          <p:cNvSpPr/>
          <p:nvPr/>
        </p:nvSpPr>
        <p:spPr bwMode="auto">
          <a:xfrm rot="1855616">
            <a:off x="304494" y="1173935"/>
            <a:ext cx="2388928" cy="1683970"/>
          </a:xfrm>
          <a:custGeom>
            <a:avLst/>
            <a:gdLst>
              <a:gd name="connsiteX0" fmla="*/ 661064 w 1194464"/>
              <a:gd name="connsiteY0" fmla="*/ 0 h 841985"/>
              <a:gd name="connsiteX1" fmla="*/ 1194464 w 1194464"/>
              <a:gd name="connsiteY1" fmla="*/ 63500 h 841985"/>
              <a:gd name="connsiteX2" fmla="*/ 991264 w 1194464"/>
              <a:gd name="connsiteY2" fmla="*/ 560388 h 841985"/>
              <a:gd name="connsiteX3" fmla="*/ 897601 w 1194464"/>
              <a:gd name="connsiteY3" fmla="*/ 401638 h 841985"/>
              <a:gd name="connsiteX4" fmla="*/ 146014 w 1194464"/>
              <a:gd name="connsiteY4" fmla="*/ 841985 h 841985"/>
              <a:gd name="connsiteX5" fmla="*/ 0 w 1194464"/>
              <a:gd name="connsiteY5" fmla="*/ 598274 h 841985"/>
              <a:gd name="connsiteX6" fmla="*/ 756314 w 1194464"/>
              <a:gd name="connsiteY6" fmla="*/ 160338 h 84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64" h="841985">
                <a:moveTo>
                  <a:pt x="661064" y="0"/>
                </a:moveTo>
                <a:lnTo>
                  <a:pt x="1194464" y="63500"/>
                </a:lnTo>
                <a:lnTo>
                  <a:pt x="991264" y="560388"/>
                </a:lnTo>
                <a:lnTo>
                  <a:pt x="897601" y="401638"/>
                </a:lnTo>
                <a:lnTo>
                  <a:pt x="146014" y="841985"/>
                </a:lnTo>
                <a:lnTo>
                  <a:pt x="0" y="598274"/>
                </a:lnTo>
                <a:lnTo>
                  <a:pt x="756314" y="160338"/>
                </a:lnTo>
                <a:close/>
              </a:path>
            </a:pathLst>
          </a:custGeom>
          <a:noFill/>
          <a:ln w="31750">
            <a:solidFill>
              <a:srgbClr val="434345"/>
            </a:solid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3" name="Freeform 31"/>
          <p:cNvSpPr>
            <a:spLocks noEditPoints="1"/>
          </p:cNvSpPr>
          <p:nvPr/>
        </p:nvSpPr>
        <p:spPr bwMode="auto">
          <a:xfrm>
            <a:off x="3197422" y="926261"/>
            <a:ext cx="1524000" cy="603250"/>
          </a:xfrm>
          <a:custGeom>
            <a:avLst/>
            <a:gdLst>
              <a:gd name="T0" fmla="*/ 438 w 448"/>
              <a:gd name="T1" fmla="*/ 177 h 177"/>
              <a:gd name="T2" fmla="*/ 18 w 448"/>
              <a:gd name="T3" fmla="*/ 177 h 177"/>
              <a:gd name="T4" fmla="*/ 9 w 448"/>
              <a:gd name="T5" fmla="*/ 172 h 177"/>
              <a:gd name="T6" fmla="*/ 0 w 448"/>
              <a:gd name="T7" fmla="*/ 135 h 177"/>
              <a:gd name="T8" fmla="*/ 97 w 448"/>
              <a:gd name="T9" fmla="*/ 49 h 177"/>
              <a:gd name="T10" fmla="*/ 131 w 448"/>
              <a:gd name="T11" fmla="*/ 55 h 177"/>
              <a:gd name="T12" fmla="*/ 265 w 448"/>
              <a:gd name="T13" fmla="*/ 0 h 177"/>
              <a:gd name="T14" fmla="*/ 448 w 448"/>
              <a:gd name="T15" fmla="*/ 167 h 177"/>
              <a:gd name="T16" fmla="*/ 445 w 448"/>
              <a:gd name="T17" fmla="*/ 174 h 177"/>
              <a:gd name="T18" fmla="*/ 438 w 448"/>
              <a:gd name="T19" fmla="*/ 177 h 177"/>
              <a:gd name="T20" fmla="*/ 24 w 448"/>
              <a:gd name="T21" fmla="*/ 158 h 177"/>
              <a:gd name="T22" fmla="*/ 428 w 448"/>
              <a:gd name="T23" fmla="*/ 158 h 177"/>
              <a:gd name="T24" fmla="*/ 265 w 448"/>
              <a:gd name="T25" fmla="*/ 19 h 177"/>
              <a:gd name="T26" fmla="*/ 141 w 448"/>
              <a:gd name="T27" fmla="*/ 73 h 177"/>
              <a:gd name="T28" fmla="*/ 130 w 448"/>
              <a:gd name="T29" fmla="*/ 75 h 177"/>
              <a:gd name="T30" fmla="*/ 97 w 448"/>
              <a:gd name="T31" fmla="*/ 69 h 177"/>
              <a:gd name="T32" fmla="*/ 20 w 448"/>
              <a:gd name="T33" fmla="*/ 135 h 177"/>
              <a:gd name="T34" fmla="*/ 24 w 448"/>
              <a:gd name="T35" fmla="*/ 15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177">
                <a:moveTo>
                  <a:pt x="438" y="177"/>
                </a:moveTo>
                <a:cubicBezTo>
                  <a:pt x="18" y="177"/>
                  <a:pt x="18" y="177"/>
                  <a:pt x="18" y="177"/>
                </a:cubicBezTo>
                <a:cubicBezTo>
                  <a:pt x="14" y="177"/>
                  <a:pt x="11" y="175"/>
                  <a:pt x="9" y="172"/>
                </a:cubicBezTo>
                <a:cubicBezTo>
                  <a:pt x="3" y="160"/>
                  <a:pt x="0" y="148"/>
                  <a:pt x="0" y="135"/>
                </a:cubicBezTo>
                <a:cubicBezTo>
                  <a:pt x="0" y="88"/>
                  <a:pt x="44" y="49"/>
                  <a:pt x="97" y="49"/>
                </a:cubicBezTo>
                <a:cubicBezTo>
                  <a:pt x="109" y="49"/>
                  <a:pt x="120" y="51"/>
                  <a:pt x="131" y="55"/>
                </a:cubicBezTo>
                <a:cubicBezTo>
                  <a:pt x="165" y="20"/>
                  <a:pt x="214" y="0"/>
                  <a:pt x="265" y="0"/>
                </a:cubicBezTo>
                <a:cubicBezTo>
                  <a:pt x="365" y="0"/>
                  <a:pt x="446" y="73"/>
                  <a:pt x="448" y="167"/>
                </a:cubicBezTo>
                <a:cubicBezTo>
                  <a:pt x="448" y="170"/>
                  <a:pt x="447" y="172"/>
                  <a:pt x="445" y="174"/>
                </a:cubicBezTo>
                <a:cubicBezTo>
                  <a:pt x="444" y="176"/>
                  <a:pt x="441" y="177"/>
                  <a:pt x="438" y="177"/>
                </a:cubicBezTo>
                <a:close/>
                <a:moveTo>
                  <a:pt x="24" y="158"/>
                </a:moveTo>
                <a:cubicBezTo>
                  <a:pt x="428" y="158"/>
                  <a:pt x="428" y="158"/>
                  <a:pt x="428" y="158"/>
                </a:cubicBezTo>
                <a:cubicBezTo>
                  <a:pt x="421" y="80"/>
                  <a:pt x="350" y="19"/>
                  <a:pt x="265" y="19"/>
                </a:cubicBezTo>
                <a:cubicBezTo>
                  <a:pt x="217" y="19"/>
                  <a:pt x="172" y="39"/>
                  <a:pt x="141" y="73"/>
                </a:cubicBezTo>
                <a:cubicBezTo>
                  <a:pt x="138" y="76"/>
                  <a:pt x="133" y="76"/>
                  <a:pt x="130" y="75"/>
                </a:cubicBezTo>
                <a:cubicBezTo>
                  <a:pt x="119" y="71"/>
                  <a:pt x="108" y="69"/>
                  <a:pt x="97" y="69"/>
                </a:cubicBezTo>
                <a:cubicBezTo>
                  <a:pt x="54" y="69"/>
                  <a:pt x="20" y="99"/>
                  <a:pt x="20" y="135"/>
                </a:cubicBezTo>
                <a:cubicBezTo>
                  <a:pt x="20" y="143"/>
                  <a:pt x="21" y="150"/>
                  <a:pt x="24" y="158"/>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2" name="Freeform 24"/>
          <p:cNvSpPr/>
          <p:nvPr/>
        </p:nvSpPr>
        <p:spPr bwMode="auto">
          <a:xfrm rot="1836586">
            <a:off x="19640576" y="1371131"/>
            <a:ext cx="2819408" cy="2133878"/>
          </a:xfrm>
          <a:custGeom>
            <a:avLst/>
            <a:gdLst>
              <a:gd name="T0" fmla="*/ 0 w 839"/>
              <a:gd name="T1" fmla="*/ 635 h 635"/>
              <a:gd name="T2" fmla="*/ 652 w 839"/>
              <a:gd name="T3" fmla="*/ 253 h 635"/>
              <a:gd name="T4" fmla="*/ 711 w 839"/>
              <a:gd name="T5" fmla="*/ 353 h 635"/>
              <a:gd name="T6" fmla="*/ 839 w 839"/>
              <a:gd name="T7" fmla="*/ 40 h 635"/>
              <a:gd name="T8" fmla="*/ 503 w 839"/>
              <a:gd name="T9" fmla="*/ 0 h 635"/>
              <a:gd name="T10" fmla="*/ 563 w 839"/>
              <a:gd name="T11" fmla="*/ 101 h 635"/>
              <a:gd name="T12" fmla="*/ 0 w 839"/>
              <a:gd name="T13" fmla="*/ 427 h 635"/>
              <a:gd name="T14" fmla="*/ 0 w 839"/>
              <a:gd name="T15" fmla="*/ 635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635">
                <a:moveTo>
                  <a:pt x="0" y="635"/>
                </a:moveTo>
                <a:lnTo>
                  <a:pt x="652" y="253"/>
                </a:lnTo>
                <a:lnTo>
                  <a:pt x="711" y="353"/>
                </a:lnTo>
                <a:lnTo>
                  <a:pt x="839" y="40"/>
                </a:lnTo>
                <a:lnTo>
                  <a:pt x="503" y="0"/>
                </a:lnTo>
                <a:lnTo>
                  <a:pt x="563" y="101"/>
                </a:lnTo>
                <a:lnTo>
                  <a:pt x="0" y="427"/>
                </a:lnTo>
                <a:lnTo>
                  <a:pt x="0" y="635"/>
                </a:lnTo>
                <a:close/>
              </a:path>
            </a:pathLst>
          </a:custGeom>
          <a:noFill/>
          <a:ln w="31750">
            <a:solidFill>
              <a:srgbClr val="434345"/>
            </a:solid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3" name="Freeform 17"/>
          <p:cNvSpPr/>
          <p:nvPr/>
        </p:nvSpPr>
        <p:spPr bwMode="auto">
          <a:xfrm rot="1754470">
            <a:off x="21075656" y="629333"/>
            <a:ext cx="1957392" cy="1197110"/>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4" name="Freeform 32"/>
          <p:cNvSpPr>
            <a:spLocks noEditPoints="1"/>
          </p:cNvSpPr>
          <p:nvPr/>
        </p:nvSpPr>
        <p:spPr bwMode="auto">
          <a:xfrm rot="1758512">
            <a:off x="19364001" y="524021"/>
            <a:ext cx="435986" cy="435986"/>
          </a:xfrm>
          <a:custGeom>
            <a:avLst/>
            <a:gdLst>
              <a:gd name="T0" fmla="*/ 47 w 95"/>
              <a:gd name="T1" fmla="*/ 95 h 95"/>
              <a:gd name="T2" fmla="*/ 0 w 95"/>
              <a:gd name="T3" fmla="*/ 47 h 95"/>
              <a:gd name="T4" fmla="*/ 47 w 95"/>
              <a:gd name="T5" fmla="*/ 0 h 95"/>
              <a:gd name="T6" fmla="*/ 95 w 95"/>
              <a:gd name="T7" fmla="*/ 47 h 95"/>
              <a:gd name="T8" fmla="*/ 47 w 95"/>
              <a:gd name="T9" fmla="*/ 95 h 95"/>
              <a:gd name="T10" fmla="*/ 47 w 95"/>
              <a:gd name="T11" fmla="*/ 19 h 95"/>
              <a:gd name="T12" fmla="*/ 20 w 95"/>
              <a:gd name="T13" fmla="*/ 47 h 95"/>
              <a:gd name="T14" fmla="*/ 47 w 95"/>
              <a:gd name="T15" fmla="*/ 75 h 95"/>
              <a:gd name="T16" fmla="*/ 75 w 95"/>
              <a:gd name="T17" fmla="*/ 47 h 95"/>
              <a:gd name="T18" fmla="*/ 47 w 95"/>
              <a:gd name="T19" fmla="*/ 1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95"/>
                </a:moveTo>
                <a:cubicBezTo>
                  <a:pt x="21" y="95"/>
                  <a:pt x="0" y="73"/>
                  <a:pt x="0" y="47"/>
                </a:cubicBezTo>
                <a:cubicBezTo>
                  <a:pt x="0" y="21"/>
                  <a:pt x="21" y="0"/>
                  <a:pt x="47" y="0"/>
                </a:cubicBezTo>
                <a:cubicBezTo>
                  <a:pt x="74" y="0"/>
                  <a:pt x="95" y="21"/>
                  <a:pt x="95" y="47"/>
                </a:cubicBezTo>
                <a:cubicBezTo>
                  <a:pt x="95" y="73"/>
                  <a:pt x="74" y="95"/>
                  <a:pt x="47" y="95"/>
                </a:cubicBezTo>
                <a:close/>
                <a:moveTo>
                  <a:pt x="47" y="19"/>
                </a:moveTo>
                <a:cubicBezTo>
                  <a:pt x="32" y="19"/>
                  <a:pt x="20" y="32"/>
                  <a:pt x="20" y="47"/>
                </a:cubicBezTo>
                <a:cubicBezTo>
                  <a:pt x="20" y="63"/>
                  <a:pt x="32" y="75"/>
                  <a:pt x="47" y="75"/>
                </a:cubicBezTo>
                <a:cubicBezTo>
                  <a:pt x="63" y="75"/>
                  <a:pt x="75" y="63"/>
                  <a:pt x="75" y="47"/>
                </a:cubicBezTo>
                <a:cubicBezTo>
                  <a:pt x="75" y="32"/>
                  <a:pt x="63" y="19"/>
                  <a:pt x="47" y="19"/>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5" name="Freeform 33"/>
          <p:cNvSpPr>
            <a:spLocks noEditPoints="1"/>
          </p:cNvSpPr>
          <p:nvPr/>
        </p:nvSpPr>
        <p:spPr bwMode="auto">
          <a:xfrm rot="1758512">
            <a:off x="18427910" y="870246"/>
            <a:ext cx="636884" cy="636884"/>
          </a:xfrm>
          <a:custGeom>
            <a:avLst/>
            <a:gdLst>
              <a:gd name="T0" fmla="*/ 70 w 139"/>
              <a:gd name="T1" fmla="*/ 139 h 139"/>
              <a:gd name="T2" fmla="*/ 0 w 139"/>
              <a:gd name="T3" fmla="*/ 70 h 139"/>
              <a:gd name="T4" fmla="*/ 70 w 139"/>
              <a:gd name="T5" fmla="*/ 0 h 139"/>
              <a:gd name="T6" fmla="*/ 139 w 139"/>
              <a:gd name="T7" fmla="*/ 70 h 139"/>
              <a:gd name="T8" fmla="*/ 70 w 139"/>
              <a:gd name="T9" fmla="*/ 139 h 139"/>
              <a:gd name="T10" fmla="*/ 70 w 139"/>
              <a:gd name="T11" fmla="*/ 20 h 139"/>
              <a:gd name="T12" fmla="*/ 20 w 139"/>
              <a:gd name="T13" fmla="*/ 70 h 139"/>
              <a:gd name="T14" fmla="*/ 70 w 139"/>
              <a:gd name="T15" fmla="*/ 120 h 139"/>
              <a:gd name="T16" fmla="*/ 120 w 139"/>
              <a:gd name="T17" fmla="*/ 70 h 139"/>
              <a:gd name="T18" fmla="*/ 70 w 139"/>
              <a:gd name="T19"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70" y="139"/>
                </a:moveTo>
                <a:cubicBezTo>
                  <a:pt x="32" y="139"/>
                  <a:pt x="0" y="108"/>
                  <a:pt x="0" y="70"/>
                </a:cubicBezTo>
                <a:cubicBezTo>
                  <a:pt x="0" y="31"/>
                  <a:pt x="32" y="0"/>
                  <a:pt x="70" y="0"/>
                </a:cubicBezTo>
                <a:cubicBezTo>
                  <a:pt x="108" y="0"/>
                  <a:pt x="139" y="31"/>
                  <a:pt x="139" y="70"/>
                </a:cubicBezTo>
                <a:cubicBezTo>
                  <a:pt x="139" y="108"/>
                  <a:pt x="108" y="139"/>
                  <a:pt x="70" y="139"/>
                </a:cubicBezTo>
                <a:close/>
                <a:moveTo>
                  <a:pt x="70" y="20"/>
                </a:moveTo>
                <a:cubicBezTo>
                  <a:pt x="42" y="20"/>
                  <a:pt x="20" y="42"/>
                  <a:pt x="20" y="70"/>
                </a:cubicBezTo>
                <a:cubicBezTo>
                  <a:pt x="20" y="97"/>
                  <a:pt x="42" y="120"/>
                  <a:pt x="70" y="120"/>
                </a:cubicBezTo>
                <a:cubicBezTo>
                  <a:pt x="98" y="120"/>
                  <a:pt x="120" y="97"/>
                  <a:pt x="120" y="70"/>
                </a:cubicBezTo>
                <a:cubicBezTo>
                  <a:pt x="120" y="42"/>
                  <a:pt x="98" y="20"/>
                  <a:pt x="70" y="2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6"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19179914" y="1876737"/>
            <a:ext cx="698880" cy="1035334"/>
          </a:xfrm>
          <a:prstGeom prst="rect">
            <a:avLst/>
          </a:prstGeom>
          <a:solidFill>
            <a:srgbClr val="FFFFF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27" name="文本框 26"/>
          <p:cNvSpPr txBox="1"/>
          <p:nvPr/>
        </p:nvSpPr>
        <p:spPr>
          <a:xfrm>
            <a:off x="6814633" y="1167709"/>
            <a:ext cx="10649390" cy="1231106"/>
          </a:xfrm>
          <a:prstGeom prst="rect">
            <a:avLst/>
          </a:prstGeom>
          <a:noFill/>
        </p:spPr>
        <p:txBody>
          <a:bodyPr wrap="none" lIns="182880" tIns="91440" rIns="182880" bIns="91440" rtlCol="0">
            <a:spAutoFit/>
          </a:bodyPr>
          <a:lstStyle/>
          <a:p>
            <a:pPr algn="ctr"/>
            <a:r>
              <a:rPr lang="ru-RU" altLang="en-US" sz="6800" dirty="0">
                <a:solidFill>
                  <a:srgbClr val="434345"/>
                </a:solidFill>
                <a:latin typeface="Arial" panose="020B0604020202020204" pitchFamily="34" charset="0"/>
                <a:ea typeface="Arial" panose="020B0604020202020204" pitchFamily="34" charset="0"/>
              </a:rPr>
              <a:t>Типы фоновых знаний:</a:t>
            </a:r>
          </a:p>
        </p:txBody>
      </p:sp>
      <p:cxnSp>
        <p:nvCxnSpPr>
          <p:cNvPr id="15" name="Straight Connector 34"/>
          <p:cNvCxnSpPr>
            <a:stCxn id="17" idx="0"/>
          </p:cNvCxnSpPr>
          <p:nvPr/>
        </p:nvCxnSpPr>
        <p:spPr>
          <a:xfrm flipH="1" flipV="1">
            <a:off x="6273762" y="7253386"/>
            <a:ext cx="2857516" cy="10908"/>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17" name="Isosceles Triangle 7"/>
          <p:cNvSpPr/>
          <p:nvPr/>
        </p:nvSpPr>
        <p:spPr>
          <a:xfrm>
            <a:off x="6271174" y="7264294"/>
            <a:ext cx="5720208" cy="4931216"/>
          </a:xfrm>
          <a:prstGeom prst="triangl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en-US" sz="6400">
              <a:latin typeface="Arial" panose="020B0604020202020204"/>
              <a:ea typeface="Arial" panose="020B0604020202020204" pitchFamily="34" charset="0"/>
              <a:sym typeface="Arial" panose="020B0604020202020204"/>
            </a:endParaRPr>
          </a:p>
        </p:txBody>
      </p:sp>
      <p:sp>
        <p:nvSpPr>
          <p:cNvPr id="19" name="Rectangle 39"/>
          <p:cNvSpPr/>
          <p:nvPr/>
        </p:nvSpPr>
        <p:spPr>
          <a:xfrm>
            <a:off x="8491361" y="11198809"/>
            <a:ext cx="1279838" cy="1169550"/>
          </a:xfrm>
          <a:prstGeom prst="rect">
            <a:avLst/>
          </a:prstGeom>
        </p:spPr>
        <p:txBody>
          <a:bodyPr wrap="none" lIns="182880" tIns="91440" rIns="182880" bIns="91440">
            <a:spAutoFit/>
          </a:bodyPr>
          <a:lstStyle/>
          <a:p>
            <a:pPr algn="ctr"/>
            <a:r>
              <a:rPr lang="en-US" sz="6400" dirty="0">
                <a:solidFill>
                  <a:srgbClr val="434345"/>
                </a:solidFill>
                <a:latin typeface="Arial" panose="020B0604020202020204"/>
                <a:ea typeface="Arial" panose="020B0604020202020204" pitchFamily="34" charset="0"/>
                <a:cs typeface="Arial" panose="020B0604020202020204" pitchFamily="34" charset="0"/>
                <a:sym typeface="Arial" panose="020B0604020202020204"/>
              </a:rPr>
              <a:t>02</a:t>
            </a:r>
          </a:p>
        </p:txBody>
      </p:sp>
      <p:cxnSp>
        <p:nvCxnSpPr>
          <p:cNvPr id="20" name="Straight Connector 38"/>
          <p:cNvCxnSpPr>
            <a:stCxn id="21" idx="0"/>
          </p:cNvCxnSpPr>
          <p:nvPr/>
        </p:nvCxnSpPr>
        <p:spPr>
          <a:xfrm flipV="1">
            <a:off x="15229905" y="7253388"/>
            <a:ext cx="2664434" cy="10904"/>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1" name="Isosceles Triangle 9"/>
          <p:cNvSpPr/>
          <p:nvPr/>
        </p:nvSpPr>
        <p:spPr>
          <a:xfrm>
            <a:off x="12369800" y="7264292"/>
            <a:ext cx="5720208" cy="4931216"/>
          </a:xfrm>
          <a:prstGeom prst="triangl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en-US" sz="6400">
              <a:latin typeface="Arial" panose="020B0604020202020204"/>
              <a:ea typeface="Arial" panose="020B0604020202020204" pitchFamily="34" charset="0"/>
              <a:sym typeface="Arial" panose="020B0604020202020204"/>
            </a:endParaRPr>
          </a:p>
        </p:txBody>
      </p:sp>
      <p:sp>
        <p:nvSpPr>
          <p:cNvPr id="28" name="Rectangle 40"/>
          <p:cNvSpPr/>
          <p:nvPr/>
        </p:nvSpPr>
        <p:spPr>
          <a:xfrm>
            <a:off x="14589987" y="11198807"/>
            <a:ext cx="1279838" cy="1169550"/>
          </a:xfrm>
          <a:prstGeom prst="rect">
            <a:avLst/>
          </a:prstGeom>
        </p:spPr>
        <p:txBody>
          <a:bodyPr wrap="none" lIns="182880" tIns="91440" rIns="182880" bIns="91440">
            <a:spAutoFit/>
          </a:bodyPr>
          <a:lstStyle/>
          <a:p>
            <a:pPr algn="ctr"/>
            <a:r>
              <a:rPr lang="en-US" sz="6400" dirty="0">
                <a:solidFill>
                  <a:srgbClr val="434345"/>
                </a:solidFill>
                <a:latin typeface="Arial" panose="020B0604020202020204"/>
                <a:ea typeface="Arial" panose="020B0604020202020204" pitchFamily="34" charset="0"/>
                <a:cs typeface="Arial" panose="020B0604020202020204" pitchFamily="34" charset="0"/>
                <a:sym typeface="Arial" panose="020B0604020202020204"/>
              </a:rPr>
              <a:t>03</a:t>
            </a:r>
          </a:p>
        </p:txBody>
      </p:sp>
      <p:sp>
        <p:nvSpPr>
          <p:cNvPr id="29" name="Isosceles Triangle 8"/>
          <p:cNvSpPr/>
          <p:nvPr/>
        </p:nvSpPr>
        <p:spPr>
          <a:xfrm>
            <a:off x="10655289" y="9611346"/>
            <a:ext cx="3002934" cy="2588736"/>
          </a:xfrm>
          <a:prstGeom prst="triangle">
            <a:avLst/>
          </a:prstGeom>
          <a:solidFill>
            <a:srgbClr val="FFFFFF"/>
          </a:solid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en-US" sz="6400">
              <a:latin typeface="Arial" panose="020B0604020202020204"/>
              <a:ea typeface="Arial" panose="020B0604020202020204" pitchFamily="34" charset="0"/>
              <a:sym typeface="Arial" panose="020B0604020202020204"/>
            </a:endParaRPr>
          </a:p>
        </p:txBody>
      </p:sp>
      <p:cxnSp>
        <p:nvCxnSpPr>
          <p:cNvPr id="30" name="Straight Connector 28"/>
          <p:cNvCxnSpPr>
            <a:stCxn id="29" idx="0"/>
          </p:cNvCxnSpPr>
          <p:nvPr/>
        </p:nvCxnSpPr>
        <p:spPr>
          <a:xfrm flipV="1">
            <a:off x="12156756" y="7253386"/>
            <a:ext cx="22544" cy="235796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Rectangle 39"/>
          <p:cNvSpPr/>
          <p:nvPr/>
        </p:nvSpPr>
        <p:spPr>
          <a:xfrm>
            <a:off x="11516837" y="11198809"/>
            <a:ext cx="1279838" cy="1169550"/>
          </a:xfrm>
          <a:prstGeom prst="rect">
            <a:avLst/>
          </a:prstGeom>
        </p:spPr>
        <p:txBody>
          <a:bodyPr wrap="none" lIns="182880" tIns="91440" rIns="182880" bIns="91440">
            <a:spAutoFit/>
          </a:bodyPr>
          <a:lstStyle/>
          <a:p>
            <a:pPr algn="ctr"/>
            <a:r>
              <a:rPr lang="en-US" sz="6400" dirty="0">
                <a:solidFill>
                  <a:srgbClr val="434345"/>
                </a:solidFill>
                <a:latin typeface="Arial" panose="020B0604020202020204"/>
                <a:ea typeface="Arial" panose="020B0604020202020204" pitchFamily="34" charset="0"/>
                <a:cs typeface="Arial" panose="020B0604020202020204" pitchFamily="34" charset="0"/>
                <a:sym typeface="Arial" panose="020B0604020202020204"/>
              </a:rPr>
              <a:t>01</a:t>
            </a:r>
          </a:p>
        </p:txBody>
      </p:sp>
      <p:grpSp>
        <p:nvGrpSpPr>
          <p:cNvPr id="3" name="组合 34"/>
          <p:cNvGrpSpPr/>
          <p:nvPr/>
        </p:nvGrpSpPr>
        <p:grpSpPr>
          <a:xfrm>
            <a:off x="9377578" y="4696453"/>
            <a:ext cx="5603444" cy="2011382"/>
            <a:chOff x="1626835" y="2349127"/>
            <a:chExt cx="2492110" cy="894555"/>
          </a:xfrm>
        </p:grpSpPr>
        <p:sp>
          <p:nvSpPr>
            <p:cNvPr id="36" name="文本框 35"/>
            <p:cNvSpPr txBox="1"/>
            <p:nvPr/>
          </p:nvSpPr>
          <p:spPr>
            <a:xfrm>
              <a:off x="1806000" y="2349127"/>
              <a:ext cx="2133781" cy="260076"/>
            </a:xfrm>
            <a:prstGeom prst="rect">
              <a:avLst/>
            </a:prstGeom>
            <a:noFill/>
          </p:spPr>
          <p:txBody>
            <a:bodyPr wrap="square" rtlCol="0">
              <a:spAutoFit/>
              <a:scene3d>
                <a:camera prst="orthographicFront"/>
                <a:lightRig rig="threePt" dir="t"/>
              </a:scene3d>
              <a:sp3d contourW="12700"/>
            </a:bodyPr>
            <a:lstStyle/>
            <a:p>
              <a:pPr algn="ctr"/>
              <a:r>
                <a:rPr lang="ru-RU" altLang="en-US" sz="3200" smtClean="0">
                  <a:solidFill>
                    <a:schemeClr val="tx1">
                      <a:lumMod val="75000"/>
                      <a:lumOff val="25000"/>
                    </a:schemeClr>
                  </a:solidFill>
                  <a:latin typeface="Arial" panose="020B0604020202020204" pitchFamily="34" charset="0"/>
                  <a:ea typeface="Arial" panose="020B0604020202020204" pitchFamily="34" charset="0"/>
                </a:rPr>
                <a:t>ИНДИВИДУАЛЬНЫЕ</a:t>
              </a:r>
              <a:endParaRPr lang="ru-RU" altLang="en-US" sz="3200" dirty="0" smtClean="0">
                <a:solidFill>
                  <a:schemeClr val="tx1">
                    <a:lumMod val="75000"/>
                    <a:lumOff val="25000"/>
                  </a:schemeClr>
                </a:solidFill>
                <a:latin typeface="Arial" panose="020B0604020202020204" pitchFamily="34" charset="0"/>
                <a:ea typeface="Arial" panose="020B0604020202020204" pitchFamily="34" charset="0"/>
              </a:endParaRPr>
            </a:p>
          </p:txBody>
        </p:sp>
        <p:sp>
          <p:nvSpPr>
            <p:cNvPr id="37" name="文本框 36"/>
            <p:cNvSpPr txBox="1"/>
            <p:nvPr/>
          </p:nvSpPr>
          <p:spPr>
            <a:xfrm>
              <a:off x="1626835" y="2687682"/>
              <a:ext cx="2492110" cy="55600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те, что известны только двум участникам диалога до</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начала их общения;</a:t>
              </a:r>
            </a:p>
          </p:txBody>
        </p:sp>
      </p:grpSp>
      <p:grpSp>
        <p:nvGrpSpPr>
          <p:cNvPr id="4" name="组合 37"/>
          <p:cNvGrpSpPr/>
          <p:nvPr/>
        </p:nvGrpSpPr>
        <p:grpSpPr>
          <a:xfrm>
            <a:off x="18280508" y="6426262"/>
            <a:ext cx="5603444" cy="3169198"/>
            <a:chOff x="1626835" y="2349127"/>
            <a:chExt cx="2492110" cy="1409489"/>
          </a:xfrm>
        </p:grpSpPr>
        <p:sp>
          <p:nvSpPr>
            <p:cNvPr id="39" name="文本框 38"/>
            <p:cNvSpPr txBox="1"/>
            <p:nvPr/>
          </p:nvSpPr>
          <p:spPr>
            <a:xfrm>
              <a:off x="1806000" y="2349127"/>
              <a:ext cx="2133781" cy="260076"/>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КОЛЛЕКТИВНЫЕ</a:t>
              </a:r>
            </a:p>
          </p:txBody>
        </p:sp>
        <p:sp>
          <p:nvSpPr>
            <p:cNvPr id="40" name="文本框 39"/>
            <p:cNvSpPr txBox="1"/>
            <p:nvPr/>
          </p:nvSpPr>
          <p:spPr>
            <a:xfrm>
              <a:off x="1626835" y="2687682"/>
              <a:ext cx="2492110" cy="107093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известные членам определенного коллектива, связанным</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профессией, социальными отношениями и др. (например, специальные медицинские зна-</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ния, политические и др.).</a:t>
              </a:r>
            </a:p>
          </p:txBody>
        </p:sp>
      </p:grpSp>
      <p:grpSp>
        <p:nvGrpSpPr>
          <p:cNvPr id="5" name="组合 40"/>
          <p:cNvGrpSpPr/>
          <p:nvPr/>
        </p:nvGrpSpPr>
        <p:grpSpPr>
          <a:xfrm>
            <a:off x="377074" y="6118027"/>
            <a:ext cx="5603444" cy="2011382"/>
            <a:chOff x="1626835" y="2349127"/>
            <a:chExt cx="2492110" cy="894555"/>
          </a:xfrm>
        </p:grpSpPr>
        <p:sp>
          <p:nvSpPr>
            <p:cNvPr id="42" name="文本框 41"/>
            <p:cNvSpPr txBox="1"/>
            <p:nvPr/>
          </p:nvSpPr>
          <p:spPr>
            <a:xfrm>
              <a:off x="1806000" y="2349127"/>
              <a:ext cx="2133781" cy="260076"/>
            </a:xfrm>
            <a:prstGeom prst="rect">
              <a:avLst/>
            </a:prstGeom>
            <a:noFill/>
          </p:spPr>
          <p:txBody>
            <a:bodyPr wrap="square" rtlCol="0">
              <a:spAutoFit/>
              <a:scene3d>
                <a:camera prst="orthographicFront"/>
                <a:lightRig rig="threePt" dir="t"/>
              </a:scene3d>
              <a:sp3d contourW="12700"/>
            </a:bodyPr>
            <a:lstStyle/>
            <a:p>
              <a:pPr algn="ctr"/>
              <a:r>
                <a:rPr lang="ru-RU" altLang="en-US" sz="3200" smtClean="0">
                  <a:solidFill>
                    <a:schemeClr val="tx1">
                      <a:lumMod val="75000"/>
                      <a:lumOff val="25000"/>
                    </a:schemeClr>
                  </a:solidFill>
                  <a:latin typeface="Arial" panose="020B0604020202020204" pitchFamily="34" charset="0"/>
                  <a:ea typeface="Arial" panose="020B0604020202020204" pitchFamily="34" charset="0"/>
                </a:rPr>
                <a:t>СОЦИАЛЬНЫЕ</a:t>
              </a:r>
              <a:endParaRPr lang="ru-RU" altLang="en-US" sz="3200" dirty="0" smtClean="0">
                <a:solidFill>
                  <a:schemeClr val="tx1">
                    <a:lumMod val="75000"/>
                    <a:lumOff val="25000"/>
                  </a:schemeClr>
                </a:solidFill>
                <a:latin typeface="Arial" panose="020B0604020202020204" pitchFamily="34" charset="0"/>
                <a:ea typeface="Arial" panose="020B0604020202020204" pitchFamily="34" charset="0"/>
              </a:endParaRPr>
            </a:p>
          </p:txBody>
        </p:sp>
        <p:sp>
          <p:nvSpPr>
            <p:cNvPr id="43" name="文本框 42"/>
            <p:cNvSpPr txBox="1"/>
            <p:nvPr/>
          </p:nvSpPr>
          <p:spPr>
            <a:xfrm>
              <a:off x="1626835" y="2687682"/>
              <a:ext cx="2492110" cy="55600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те, что известны всем участникам речевого акта еще до начала</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сообщения;</a:t>
              </a:r>
            </a:p>
          </p:txBody>
        </p:sp>
      </p:grpSp>
      <p:sp>
        <p:nvSpPr>
          <p:cNvPr id="2" name="Text Box 1"/>
          <p:cNvSpPr txBox="1"/>
          <p:nvPr/>
        </p:nvSpPr>
        <p:spPr>
          <a:xfrm>
            <a:off x="5010151" y="2783840"/>
            <a:ext cx="14364970" cy="1107996"/>
          </a:xfrm>
          <a:prstGeom prst="rect">
            <a:avLst/>
          </a:prstGeom>
          <a:noFill/>
        </p:spPr>
        <p:txBody>
          <a:bodyPr wrap="square" lIns="182880" tIns="91440" rIns="182880" bIns="91440" rtlCol="0">
            <a:spAutoFit/>
          </a:bodyPr>
          <a:lstStyle/>
          <a:p>
            <a:pPr algn="ctr"/>
            <a:r>
              <a:rPr lang="ru-RU" altLang="en-US" b="1" i="1">
                <a:latin typeface="Arial" panose="020B0604020202020204" pitchFamily="34" charset="0"/>
                <a:cs typeface="Arial" panose="020B0604020202020204" pitchFamily="34" charset="0"/>
              </a:rPr>
              <a:t>Какой тип фоновых знаний необходим выпускнику при решений заданий ГИА-9/11? (Изучаем демо-версии).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2" presetClass="entr" presetSubtype="2"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right)">
                                      <p:cBhvr>
                                        <p:cTn id="32" dur="500"/>
                                        <p:tgtEl>
                                          <p:spTgt spid="15"/>
                                        </p:tgtEl>
                                      </p:cBhvr>
                                    </p:animEffect>
                                  </p:childTnLst>
                                </p:cTn>
                              </p:par>
                              <p:par>
                                <p:cTn id="33" presetID="2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22" presetClass="entr" presetSubtype="4"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down)">
                                      <p:cBhvr>
                                        <p:cTn id="38" dur="500"/>
                                        <p:tgtEl>
                                          <p:spTgt spid="30"/>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par>
                          <p:cTn id="47" fill="hold">
                            <p:stCondLst>
                              <p:cond delay="2000"/>
                            </p:stCondLst>
                            <p:childTnLst>
                              <p:par>
                                <p:cTn id="48" presetID="10" presetClass="entr" presetSubtype="0"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ppt_x"/>
                                          </p:val>
                                        </p:tav>
                                        <p:tav tm="100000">
                                          <p:val>
                                            <p:strVal val="#ppt_x"/>
                                          </p:val>
                                        </p:tav>
                                      </p:tavLst>
                                    </p:anim>
                                    <p:anim calcmode="lin" valueType="num">
                                      <p:cBhvr additive="base">
                                        <p:cTn id="5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9" grpId="0"/>
      <p:bldP spid="21" grpId="0" bldLvl="0" animBg="1"/>
      <p:bldP spid="28" grpId="0"/>
      <p:bldP spid="29" grpId="0" bldLvl="0" animBg="1"/>
      <p:bldP spid="31" grpId="0"/>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3867347" y="-4178836"/>
            <a:ext cx="1994262" cy="3198224"/>
          </a:xfrm>
          <a:prstGeom prst="rect">
            <a:avLst/>
          </a:prstGeom>
          <a:solidFill>
            <a:srgbClr val="434345"/>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8" name="Freeform 17"/>
          <p:cNvSpPr/>
          <p:nvPr/>
        </p:nvSpPr>
        <p:spPr bwMode="auto">
          <a:xfrm rot="1742190">
            <a:off x="593415" y="356247"/>
            <a:ext cx="1863726" cy="1139826"/>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9" name="Freeform 18"/>
          <p:cNvSpPr/>
          <p:nvPr/>
        </p:nvSpPr>
        <p:spPr bwMode="auto">
          <a:xfrm rot="1855616">
            <a:off x="2397411" y="1999879"/>
            <a:ext cx="1644650" cy="1085850"/>
          </a:xfrm>
          <a:custGeom>
            <a:avLst/>
            <a:gdLst>
              <a:gd name="T0" fmla="*/ 482 w 484"/>
              <a:gd name="T1" fmla="*/ 30 h 319"/>
              <a:gd name="T2" fmla="*/ 477 w 484"/>
              <a:gd name="T3" fmla="*/ 27 h 319"/>
              <a:gd name="T4" fmla="*/ 477 w 484"/>
              <a:gd name="T5" fmla="*/ 27 h 319"/>
              <a:gd name="T6" fmla="*/ 477 w 484"/>
              <a:gd name="T7" fmla="*/ 27 h 319"/>
              <a:gd name="T8" fmla="*/ 476 w 484"/>
              <a:gd name="T9" fmla="*/ 27 h 319"/>
              <a:gd name="T10" fmla="*/ 359 w 484"/>
              <a:gd name="T11" fmla="*/ 1 h 319"/>
              <a:gd name="T12" fmla="*/ 348 w 484"/>
              <a:gd name="T13" fmla="*/ 8 h 319"/>
              <a:gd name="T14" fmla="*/ 355 w 484"/>
              <a:gd name="T15" fmla="*/ 20 h 319"/>
              <a:gd name="T16" fmla="*/ 448 w 484"/>
              <a:gd name="T17" fmla="*/ 40 h 319"/>
              <a:gd name="T18" fmla="*/ 7 w 484"/>
              <a:gd name="T19" fmla="*/ 301 h 319"/>
              <a:gd name="T20" fmla="*/ 3 w 484"/>
              <a:gd name="T21" fmla="*/ 314 h 319"/>
              <a:gd name="T22" fmla="*/ 12 w 484"/>
              <a:gd name="T23" fmla="*/ 319 h 319"/>
              <a:gd name="T24" fmla="*/ 16 w 484"/>
              <a:gd name="T25" fmla="*/ 317 h 319"/>
              <a:gd name="T26" fmla="*/ 456 w 484"/>
              <a:gd name="T27" fmla="*/ 58 h 319"/>
              <a:gd name="T28" fmla="*/ 425 w 484"/>
              <a:gd name="T29" fmla="*/ 146 h 319"/>
              <a:gd name="T30" fmla="*/ 431 w 484"/>
              <a:gd name="T31" fmla="*/ 159 h 319"/>
              <a:gd name="T32" fmla="*/ 444 w 484"/>
              <a:gd name="T33" fmla="*/ 153 h 319"/>
              <a:gd name="T34" fmla="*/ 483 w 484"/>
              <a:gd name="T35" fmla="*/ 40 h 319"/>
              <a:gd name="T36" fmla="*/ 484 w 484"/>
              <a:gd name="T37" fmla="*/ 39 h 319"/>
              <a:gd name="T38" fmla="*/ 484 w 484"/>
              <a:gd name="T39" fmla="*/ 37 h 319"/>
              <a:gd name="T40" fmla="*/ 483 w 484"/>
              <a:gd name="T41" fmla="*/ 32 h 319"/>
              <a:gd name="T42" fmla="*/ 482 w 484"/>
              <a:gd name="T43" fmla="*/ 3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4" h="319">
                <a:moveTo>
                  <a:pt x="482" y="30"/>
                </a:moveTo>
                <a:cubicBezTo>
                  <a:pt x="481" y="29"/>
                  <a:pt x="479" y="27"/>
                  <a:pt x="477" y="27"/>
                </a:cubicBezTo>
                <a:cubicBezTo>
                  <a:pt x="477" y="27"/>
                  <a:pt x="477" y="27"/>
                  <a:pt x="477" y="27"/>
                </a:cubicBezTo>
                <a:cubicBezTo>
                  <a:pt x="477" y="27"/>
                  <a:pt x="477" y="27"/>
                  <a:pt x="477" y="27"/>
                </a:cubicBezTo>
                <a:cubicBezTo>
                  <a:pt x="477" y="27"/>
                  <a:pt x="477" y="27"/>
                  <a:pt x="476" y="27"/>
                </a:cubicBezTo>
                <a:cubicBezTo>
                  <a:pt x="359" y="1"/>
                  <a:pt x="359" y="1"/>
                  <a:pt x="359" y="1"/>
                </a:cubicBezTo>
                <a:cubicBezTo>
                  <a:pt x="354" y="0"/>
                  <a:pt x="349" y="3"/>
                  <a:pt x="348" y="8"/>
                </a:cubicBezTo>
                <a:cubicBezTo>
                  <a:pt x="347" y="13"/>
                  <a:pt x="350" y="19"/>
                  <a:pt x="355" y="20"/>
                </a:cubicBezTo>
                <a:cubicBezTo>
                  <a:pt x="448" y="40"/>
                  <a:pt x="448" y="40"/>
                  <a:pt x="448" y="40"/>
                </a:cubicBezTo>
                <a:cubicBezTo>
                  <a:pt x="7" y="301"/>
                  <a:pt x="7" y="301"/>
                  <a:pt x="7" y="301"/>
                </a:cubicBezTo>
                <a:cubicBezTo>
                  <a:pt x="2" y="303"/>
                  <a:pt x="0" y="309"/>
                  <a:pt x="3" y="314"/>
                </a:cubicBezTo>
                <a:cubicBezTo>
                  <a:pt x="5" y="317"/>
                  <a:pt x="8" y="319"/>
                  <a:pt x="12" y="319"/>
                </a:cubicBezTo>
                <a:cubicBezTo>
                  <a:pt x="13" y="319"/>
                  <a:pt x="15" y="318"/>
                  <a:pt x="16" y="317"/>
                </a:cubicBezTo>
                <a:cubicBezTo>
                  <a:pt x="456" y="58"/>
                  <a:pt x="456" y="58"/>
                  <a:pt x="456" y="58"/>
                </a:cubicBezTo>
                <a:cubicBezTo>
                  <a:pt x="425" y="146"/>
                  <a:pt x="425" y="146"/>
                  <a:pt x="425" y="146"/>
                </a:cubicBezTo>
                <a:cubicBezTo>
                  <a:pt x="424" y="151"/>
                  <a:pt x="426" y="157"/>
                  <a:pt x="431" y="159"/>
                </a:cubicBezTo>
                <a:cubicBezTo>
                  <a:pt x="436" y="160"/>
                  <a:pt x="442" y="158"/>
                  <a:pt x="444" y="153"/>
                </a:cubicBezTo>
                <a:cubicBezTo>
                  <a:pt x="483" y="40"/>
                  <a:pt x="483" y="40"/>
                  <a:pt x="483" y="40"/>
                </a:cubicBezTo>
                <a:cubicBezTo>
                  <a:pt x="484" y="39"/>
                  <a:pt x="484" y="39"/>
                  <a:pt x="484" y="39"/>
                </a:cubicBezTo>
                <a:cubicBezTo>
                  <a:pt x="484" y="38"/>
                  <a:pt x="484" y="38"/>
                  <a:pt x="484" y="37"/>
                </a:cubicBezTo>
                <a:cubicBezTo>
                  <a:pt x="484" y="36"/>
                  <a:pt x="484" y="34"/>
                  <a:pt x="483" y="32"/>
                </a:cubicBezTo>
                <a:cubicBezTo>
                  <a:pt x="483" y="31"/>
                  <a:pt x="482" y="31"/>
                  <a:pt x="482" y="3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8" name="任意多边形 17"/>
          <p:cNvSpPr/>
          <p:nvPr/>
        </p:nvSpPr>
        <p:spPr bwMode="auto">
          <a:xfrm rot="1855616">
            <a:off x="339541" y="2301611"/>
            <a:ext cx="849242" cy="532370"/>
          </a:xfrm>
          <a:custGeom>
            <a:avLst/>
            <a:gdLst>
              <a:gd name="connsiteX0" fmla="*/ 0 w 424621"/>
              <a:gd name="connsiteY0" fmla="*/ 237983 h 266185"/>
              <a:gd name="connsiteX1" fmla="*/ 52781 w 424621"/>
              <a:gd name="connsiteY1" fmla="*/ 206965 h 266185"/>
              <a:gd name="connsiteX2" fmla="*/ 400085 w 424621"/>
              <a:gd name="connsiteY2" fmla="*/ 2869 h 266185"/>
              <a:gd name="connsiteX3" fmla="*/ 422168 w 424621"/>
              <a:gd name="connsiteY3" fmla="*/ 7968 h 266185"/>
              <a:gd name="connsiteX4" fmla="*/ 417072 w 424621"/>
              <a:gd name="connsiteY4" fmla="*/ 30064 h 266185"/>
              <a:gd name="connsiteX5" fmla="*/ 97458 w 424621"/>
              <a:gd name="connsiteY5" fmla="*/ 218650 h 266185"/>
              <a:gd name="connsiteX6" fmla="*/ 16897 w 424621"/>
              <a:gd name="connsiteY6" fmla="*/ 266185 h 26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621" h="266185">
                <a:moveTo>
                  <a:pt x="0" y="237983"/>
                </a:moveTo>
                <a:lnTo>
                  <a:pt x="52781" y="206965"/>
                </a:lnTo>
                <a:cubicBezTo>
                  <a:pt x="145505" y="152475"/>
                  <a:pt x="259627" y="85410"/>
                  <a:pt x="400085" y="2869"/>
                </a:cubicBezTo>
                <a:cubicBezTo>
                  <a:pt x="408579" y="-2230"/>
                  <a:pt x="418771" y="-530"/>
                  <a:pt x="422168" y="7968"/>
                </a:cubicBezTo>
                <a:cubicBezTo>
                  <a:pt x="427264" y="16467"/>
                  <a:pt x="423867" y="26665"/>
                  <a:pt x="417072" y="30064"/>
                </a:cubicBezTo>
                <a:cubicBezTo>
                  <a:pt x="417072" y="30064"/>
                  <a:pt x="417072" y="30064"/>
                  <a:pt x="97458" y="218650"/>
                </a:cubicBezTo>
                <a:lnTo>
                  <a:pt x="16897" y="266185"/>
                </a:lnTo>
                <a:close/>
              </a:path>
            </a:pathLst>
          </a:custGeom>
          <a:solidFill>
            <a:srgbClr val="434345"/>
          </a:solidFill>
          <a:ln>
            <a:no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1" name="Freeform 20"/>
          <p:cNvSpPr/>
          <p:nvPr/>
        </p:nvSpPr>
        <p:spPr bwMode="auto">
          <a:xfrm rot="1855616">
            <a:off x="1478765" y="2449838"/>
            <a:ext cx="361950" cy="241300"/>
          </a:xfrm>
          <a:custGeom>
            <a:avLst/>
            <a:gdLst>
              <a:gd name="T0" fmla="*/ 91 w 107"/>
              <a:gd name="T1" fmla="*/ 2 h 71"/>
              <a:gd name="T2" fmla="*/ 6 w 107"/>
              <a:gd name="T3" fmla="*/ 53 h 71"/>
              <a:gd name="T4" fmla="*/ 2 w 107"/>
              <a:gd name="T5" fmla="*/ 66 h 71"/>
              <a:gd name="T6" fmla="*/ 11 w 107"/>
              <a:gd name="T7" fmla="*/ 71 h 71"/>
              <a:gd name="T8" fmla="*/ 16 w 107"/>
              <a:gd name="T9" fmla="*/ 69 h 71"/>
              <a:gd name="T10" fmla="*/ 101 w 107"/>
              <a:gd name="T11" fmla="*/ 19 h 71"/>
              <a:gd name="T12" fmla="*/ 104 w 107"/>
              <a:gd name="T13" fmla="*/ 6 h 71"/>
              <a:gd name="T14" fmla="*/ 91 w 107"/>
              <a:gd name="T15" fmla="*/ 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1">
                <a:moveTo>
                  <a:pt x="91" y="2"/>
                </a:moveTo>
                <a:cubicBezTo>
                  <a:pt x="6" y="53"/>
                  <a:pt x="6" y="53"/>
                  <a:pt x="6" y="53"/>
                </a:cubicBezTo>
                <a:cubicBezTo>
                  <a:pt x="1" y="55"/>
                  <a:pt x="0" y="61"/>
                  <a:pt x="2" y="66"/>
                </a:cubicBezTo>
                <a:cubicBezTo>
                  <a:pt x="4" y="69"/>
                  <a:pt x="7" y="71"/>
                  <a:pt x="11" y="71"/>
                </a:cubicBezTo>
                <a:cubicBezTo>
                  <a:pt x="12" y="71"/>
                  <a:pt x="14" y="70"/>
                  <a:pt x="16" y="69"/>
                </a:cubicBezTo>
                <a:cubicBezTo>
                  <a:pt x="101" y="19"/>
                  <a:pt x="101" y="19"/>
                  <a:pt x="101" y="19"/>
                </a:cubicBezTo>
                <a:cubicBezTo>
                  <a:pt x="105" y="16"/>
                  <a:pt x="107" y="10"/>
                  <a:pt x="104" y="6"/>
                </a:cubicBezTo>
                <a:cubicBezTo>
                  <a:pt x="101" y="1"/>
                  <a:pt x="96" y="0"/>
                  <a:pt x="91" y="2"/>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6" name="任意多边形 15"/>
          <p:cNvSpPr/>
          <p:nvPr/>
        </p:nvSpPr>
        <p:spPr bwMode="auto">
          <a:xfrm rot="1855616">
            <a:off x="304494" y="1173935"/>
            <a:ext cx="2388928" cy="1683970"/>
          </a:xfrm>
          <a:custGeom>
            <a:avLst/>
            <a:gdLst>
              <a:gd name="connsiteX0" fmla="*/ 661064 w 1194464"/>
              <a:gd name="connsiteY0" fmla="*/ 0 h 841985"/>
              <a:gd name="connsiteX1" fmla="*/ 1194464 w 1194464"/>
              <a:gd name="connsiteY1" fmla="*/ 63500 h 841985"/>
              <a:gd name="connsiteX2" fmla="*/ 991264 w 1194464"/>
              <a:gd name="connsiteY2" fmla="*/ 560388 h 841985"/>
              <a:gd name="connsiteX3" fmla="*/ 897601 w 1194464"/>
              <a:gd name="connsiteY3" fmla="*/ 401638 h 841985"/>
              <a:gd name="connsiteX4" fmla="*/ 146014 w 1194464"/>
              <a:gd name="connsiteY4" fmla="*/ 841985 h 841985"/>
              <a:gd name="connsiteX5" fmla="*/ 0 w 1194464"/>
              <a:gd name="connsiteY5" fmla="*/ 598274 h 841985"/>
              <a:gd name="connsiteX6" fmla="*/ 756314 w 1194464"/>
              <a:gd name="connsiteY6" fmla="*/ 160338 h 84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64" h="841985">
                <a:moveTo>
                  <a:pt x="661064" y="0"/>
                </a:moveTo>
                <a:lnTo>
                  <a:pt x="1194464" y="63500"/>
                </a:lnTo>
                <a:lnTo>
                  <a:pt x="991264" y="560388"/>
                </a:lnTo>
                <a:lnTo>
                  <a:pt x="897601" y="401638"/>
                </a:lnTo>
                <a:lnTo>
                  <a:pt x="146014" y="841985"/>
                </a:lnTo>
                <a:lnTo>
                  <a:pt x="0" y="598274"/>
                </a:lnTo>
                <a:lnTo>
                  <a:pt x="756314" y="160338"/>
                </a:lnTo>
                <a:close/>
              </a:path>
            </a:pathLst>
          </a:custGeom>
          <a:noFill/>
          <a:ln w="31750">
            <a:solidFill>
              <a:srgbClr val="434345"/>
            </a:solid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3" name="Freeform 31"/>
          <p:cNvSpPr>
            <a:spLocks noEditPoints="1"/>
          </p:cNvSpPr>
          <p:nvPr/>
        </p:nvSpPr>
        <p:spPr bwMode="auto">
          <a:xfrm>
            <a:off x="3197422" y="926261"/>
            <a:ext cx="1524000" cy="603250"/>
          </a:xfrm>
          <a:custGeom>
            <a:avLst/>
            <a:gdLst>
              <a:gd name="T0" fmla="*/ 438 w 448"/>
              <a:gd name="T1" fmla="*/ 177 h 177"/>
              <a:gd name="T2" fmla="*/ 18 w 448"/>
              <a:gd name="T3" fmla="*/ 177 h 177"/>
              <a:gd name="T4" fmla="*/ 9 w 448"/>
              <a:gd name="T5" fmla="*/ 172 h 177"/>
              <a:gd name="T6" fmla="*/ 0 w 448"/>
              <a:gd name="T7" fmla="*/ 135 h 177"/>
              <a:gd name="T8" fmla="*/ 97 w 448"/>
              <a:gd name="T9" fmla="*/ 49 h 177"/>
              <a:gd name="T10" fmla="*/ 131 w 448"/>
              <a:gd name="T11" fmla="*/ 55 h 177"/>
              <a:gd name="T12" fmla="*/ 265 w 448"/>
              <a:gd name="T13" fmla="*/ 0 h 177"/>
              <a:gd name="T14" fmla="*/ 448 w 448"/>
              <a:gd name="T15" fmla="*/ 167 h 177"/>
              <a:gd name="T16" fmla="*/ 445 w 448"/>
              <a:gd name="T17" fmla="*/ 174 h 177"/>
              <a:gd name="T18" fmla="*/ 438 w 448"/>
              <a:gd name="T19" fmla="*/ 177 h 177"/>
              <a:gd name="T20" fmla="*/ 24 w 448"/>
              <a:gd name="T21" fmla="*/ 158 h 177"/>
              <a:gd name="T22" fmla="*/ 428 w 448"/>
              <a:gd name="T23" fmla="*/ 158 h 177"/>
              <a:gd name="T24" fmla="*/ 265 w 448"/>
              <a:gd name="T25" fmla="*/ 19 h 177"/>
              <a:gd name="T26" fmla="*/ 141 w 448"/>
              <a:gd name="T27" fmla="*/ 73 h 177"/>
              <a:gd name="T28" fmla="*/ 130 w 448"/>
              <a:gd name="T29" fmla="*/ 75 h 177"/>
              <a:gd name="T30" fmla="*/ 97 w 448"/>
              <a:gd name="T31" fmla="*/ 69 h 177"/>
              <a:gd name="T32" fmla="*/ 20 w 448"/>
              <a:gd name="T33" fmla="*/ 135 h 177"/>
              <a:gd name="T34" fmla="*/ 24 w 448"/>
              <a:gd name="T35" fmla="*/ 15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177">
                <a:moveTo>
                  <a:pt x="438" y="177"/>
                </a:moveTo>
                <a:cubicBezTo>
                  <a:pt x="18" y="177"/>
                  <a:pt x="18" y="177"/>
                  <a:pt x="18" y="177"/>
                </a:cubicBezTo>
                <a:cubicBezTo>
                  <a:pt x="14" y="177"/>
                  <a:pt x="11" y="175"/>
                  <a:pt x="9" y="172"/>
                </a:cubicBezTo>
                <a:cubicBezTo>
                  <a:pt x="3" y="160"/>
                  <a:pt x="0" y="148"/>
                  <a:pt x="0" y="135"/>
                </a:cubicBezTo>
                <a:cubicBezTo>
                  <a:pt x="0" y="88"/>
                  <a:pt x="44" y="49"/>
                  <a:pt x="97" y="49"/>
                </a:cubicBezTo>
                <a:cubicBezTo>
                  <a:pt x="109" y="49"/>
                  <a:pt x="120" y="51"/>
                  <a:pt x="131" y="55"/>
                </a:cubicBezTo>
                <a:cubicBezTo>
                  <a:pt x="165" y="20"/>
                  <a:pt x="214" y="0"/>
                  <a:pt x="265" y="0"/>
                </a:cubicBezTo>
                <a:cubicBezTo>
                  <a:pt x="365" y="0"/>
                  <a:pt x="446" y="73"/>
                  <a:pt x="448" y="167"/>
                </a:cubicBezTo>
                <a:cubicBezTo>
                  <a:pt x="448" y="170"/>
                  <a:pt x="447" y="172"/>
                  <a:pt x="445" y="174"/>
                </a:cubicBezTo>
                <a:cubicBezTo>
                  <a:pt x="444" y="176"/>
                  <a:pt x="441" y="177"/>
                  <a:pt x="438" y="177"/>
                </a:cubicBezTo>
                <a:close/>
                <a:moveTo>
                  <a:pt x="24" y="158"/>
                </a:moveTo>
                <a:cubicBezTo>
                  <a:pt x="428" y="158"/>
                  <a:pt x="428" y="158"/>
                  <a:pt x="428" y="158"/>
                </a:cubicBezTo>
                <a:cubicBezTo>
                  <a:pt x="421" y="80"/>
                  <a:pt x="350" y="19"/>
                  <a:pt x="265" y="19"/>
                </a:cubicBezTo>
                <a:cubicBezTo>
                  <a:pt x="217" y="19"/>
                  <a:pt x="172" y="39"/>
                  <a:pt x="141" y="73"/>
                </a:cubicBezTo>
                <a:cubicBezTo>
                  <a:pt x="138" y="76"/>
                  <a:pt x="133" y="76"/>
                  <a:pt x="130" y="75"/>
                </a:cubicBezTo>
                <a:cubicBezTo>
                  <a:pt x="119" y="71"/>
                  <a:pt x="108" y="69"/>
                  <a:pt x="97" y="69"/>
                </a:cubicBezTo>
                <a:cubicBezTo>
                  <a:pt x="54" y="69"/>
                  <a:pt x="20" y="99"/>
                  <a:pt x="20" y="135"/>
                </a:cubicBezTo>
                <a:cubicBezTo>
                  <a:pt x="20" y="143"/>
                  <a:pt x="21" y="150"/>
                  <a:pt x="24" y="158"/>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2" name="Freeform 24"/>
          <p:cNvSpPr/>
          <p:nvPr/>
        </p:nvSpPr>
        <p:spPr bwMode="auto">
          <a:xfrm rot="1836586">
            <a:off x="19640576" y="1371131"/>
            <a:ext cx="2819408" cy="2133878"/>
          </a:xfrm>
          <a:custGeom>
            <a:avLst/>
            <a:gdLst>
              <a:gd name="T0" fmla="*/ 0 w 839"/>
              <a:gd name="T1" fmla="*/ 635 h 635"/>
              <a:gd name="T2" fmla="*/ 652 w 839"/>
              <a:gd name="T3" fmla="*/ 253 h 635"/>
              <a:gd name="T4" fmla="*/ 711 w 839"/>
              <a:gd name="T5" fmla="*/ 353 h 635"/>
              <a:gd name="T6" fmla="*/ 839 w 839"/>
              <a:gd name="T7" fmla="*/ 40 h 635"/>
              <a:gd name="T8" fmla="*/ 503 w 839"/>
              <a:gd name="T9" fmla="*/ 0 h 635"/>
              <a:gd name="T10" fmla="*/ 563 w 839"/>
              <a:gd name="T11" fmla="*/ 101 h 635"/>
              <a:gd name="T12" fmla="*/ 0 w 839"/>
              <a:gd name="T13" fmla="*/ 427 h 635"/>
              <a:gd name="T14" fmla="*/ 0 w 839"/>
              <a:gd name="T15" fmla="*/ 635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635">
                <a:moveTo>
                  <a:pt x="0" y="635"/>
                </a:moveTo>
                <a:lnTo>
                  <a:pt x="652" y="253"/>
                </a:lnTo>
                <a:lnTo>
                  <a:pt x="711" y="353"/>
                </a:lnTo>
                <a:lnTo>
                  <a:pt x="839" y="40"/>
                </a:lnTo>
                <a:lnTo>
                  <a:pt x="503" y="0"/>
                </a:lnTo>
                <a:lnTo>
                  <a:pt x="563" y="101"/>
                </a:lnTo>
                <a:lnTo>
                  <a:pt x="0" y="427"/>
                </a:lnTo>
                <a:lnTo>
                  <a:pt x="0" y="635"/>
                </a:lnTo>
                <a:close/>
              </a:path>
            </a:pathLst>
          </a:custGeom>
          <a:noFill/>
          <a:ln w="31750">
            <a:solidFill>
              <a:srgbClr val="434345"/>
            </a:solid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3" name="Freeform 17"/>
          <p:cNvSpPr/>
          <p:nvPr/>
        </p:nvSpPr>
        <p:spPr bwMode="auto">
          <a:xfrm rot="1754470">
            <a:off x="21075656" y="629333"/>
            <a:ext cx="1957392" cy="1197110"/>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4" name="Freeform 32"/>
          <p:cNvSpPr>
            <a:spLocks noEditPoints="1"/>
          </p:cNvSpPr>
          <p:nvPr/>
        </p:nvSpPr>
        <p:spPr bwMode="auto">
          <a:xfrm rot="1758512">
            <a:off x="19364001" y="524021"/>
            <a:ext cx="435986" cy="435986"/>
          </a:xfrm>
          <a:custGeom>
            <a:avLst/>
            <a:gdLst>
              <a:gd name="T0" fmla="*/ 47 w 95"/>
              <a:gd name="T1" fmla="*/ 95 h 95"/>
              <a:gd name="T2" fmla="*/ 0 w 95"/>
              <a:gd name="T3" fmla="*/ 47 h 95"/>
              <a:gd name="T4" fmla="*/ 47 w 95"/>
              <a:gd name="T5" fmla="*/ 0 h 95"/>
              <a:gd name="T6" fmla="*/ 95 w 95"/>
              <a:gd name="T7" fmla="*/ 47 h 95"/>
              <a:gd name="T8" fmla="*/ 47 w 95"/>
              <a:gd name="T9" fmla="*/ 95 h 95"/>
              <a:gd name="T10" fmla="*/ 47 w 95"/>
              <a:gd name="T11" fmla="*/ 19 h 95"/>
              <a:gd name="T12" fmla="*/ 20 w 95"/>
              <a:gd name="T13" fmla="*/ 47 h 95"/>
              <a:gd name="T14" fmla="*/ 47 w 95"/>
              <a:gd name="T15" fmla="*/ 75 h 95"/>
              <a:gd name="T16" fmla="*/ 75 w 95"/>
              <a:gd name="T17" fmla="*/ 47 h 95"/>
              <a:gd name="T18" fmla="*/ 47 w 95"/>
              <a:gd name="T19" fmla="*/ 1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95"/>
                </a:moveTo>
                <a:cubicBezTo>
                  <a:pt x="21" y="95"/>
                  <a:pt x="0" y="73"/>
                  <a:pt x="0" y="47"/>
                </a:cubicBezTo>
                <a:cubicBezTo>
                  <a:pt x="0" y="21"/>
                  <a:pt x="21" y="0"/>
                  <a:pt x="47" y="0"/>
                </a:cubicBezTo>
                <a:cubicBezTo>
                  <a:pt x="74" y="0"/>
                  <a:pt x="95" y="21"/>
                  <a:pt x="95" y="47"/>
                </a:cubicBezTo>
                <a:cubicBezTo>
                  <a:pt x="95" y="73"/>
                  <a:pt x="74" y="95"/>
                  <a:pt x="47" y="95"/>
                </a:cubicBezTo>
                <a:close/>
                <a:moveTo>
                  <a:pt x="47" y="19"/>
                </a:moveTo>
                <a:cubicBezTo>
                  <a:pt x="32" y="19"/>
                  <a:pt x="20" y="32"/>
                  <a:pt x="20" y="47"/>
                </a:cubicBezTo>
                <a:cubicBezTo>
                  <a:pt x="20" y="63"/>
                  <a:pt x="32" y="75"/>
                  <a:pt x="47" y="75"/>
                </a:cubicBezTo>
                <a:cubicBezTo>
                  <a:pt x="63" y="75"/>
                  <a:pt x="75" y="63"/>
                  <a:pt x="75" y="47"/>
                </a:cubicBezTo>
                <a:cubicBezTo>
                  <a:pt x="75" y="32"/>
                  <a:pt x="63" y="19"/>
                  <a:pt x="47" y="19"/>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5" name="Freeform 33"/>
          <p:cNvSpPr>
            <a:spLocks noEditPoints="1"/>
          </p:cNvSpPr>
          <p:nvPr/>
        </p:nvSpPr>
        <p:spPr bwMode="auto">
          <a:xfrm rot="1758512">
            <a:off x="18427910" y="870246"/>
            <a:ext cx="636884" cy="636884"/>
          </a:xfrm>
          <a:custGeom>
            <a:avLst/>
            <a:gdLst>
              <a:gd name="T0" fmla="*/ 70 w 139"/>
              <a:gd name="T1" fmla="*/ 139 h 139"/>
              <a:gd name="T2" fmla="*/ 0 w 139"/>
              <a:gd name="T3" fmla="*/ 70 h 139"/>
              <a:gd name="T4" fmla="*/ 70 w 139"/>
              <a:gd name="T5" fmla="*/ 0 h 139"/>
              <a:gd name="T6" fmla="*/ 139 w 139"/>
              <a:gd name="T7" fmla="*/ 70 h 139"/>
              <a:gd name="T8" fmla="*/ 70 w 139"/>
              <a:gd name="T9" fmla="*/ 139 h 139"/>
              <a:gd name="T10" fmla="*/ 70 w 139"/>
              <a:gd name="T11" fmla="*/ 20 h 139"/>
              <a:gd name="T12" fmla="*/ 20 w 139"/>
              <a:gd name="T13" fmla="*/ 70 h 139"/>
              <a:gd name="T14" fmla="*/ 70 w 139"/>
              <a:gd name="T15" fmla="*/ 120 h 139"/>
              <a:gd name="T16" fmla="*/ 120 w 139"/>
              <a:gd name="T17" fmla="*/ 70 h 139"/>
              <a:gd name="T18" fmla="*/ 70 w 139"/>
              <a:gd name="T19"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70" y="139"/>
                </a:moveTo>
                <a:cubicBezTo>
                  <a:pt x="32" y="139"/>
                  <a:pt x="0" y="108"/>
                  <a:pt x="0" y="70"/>
                </a:cubicBezTo>
                <a:cubicBezTo>
                  <a:pt x="0" y="31"/>
                  <a:pt x="32" y="0"/>
                  <a:pt x="70" y="0"/>
                </a:cubicBezTo>
                <a:cubicBezTo>
                  <a:pt x="108" y="0"/>
                  <a:pt x="139" y="31"/>
                  <a:pt x="139" y="70"/>
                </a:cubicBezTo>
                <a:cubicBezTo>
                  <a:pt x="139" y="108"/>
                  <a:pt x="108" y="139"/>
                  <a:pt x="70" y="139"/>
                </a:cubicBezTo>
                <a:close/>
                <a:moveTo>
                  <a:pt x="70" y="20"/>
                </a:moveTo>
                <a:cubicBezTo>
                  <a:pt x="42" y="20"/>
                  <a:pt x="20" y="42"/>
                  <a:pt x="20" y="70"/>
                </a:cubicBezTo>
                <a:cubicBezTo>
                  <a:pt x="20" y="97"/>
                  <a:pt x="42" y="120"/>
                  <a:pt x="70" y="120"/>
                </a:cubicBezTo>
                <a:cubicBezTo>
                  <a:pt x="98" y="120"/>
                  <a:pt x="120" y="97"/>
                  <a:pt x="120" y="70"/>
                </a:cubicBezTo>
                <a:cubicBezTo>
                  <a:pt x="120" y="42"/>
                  <a:pt x="98" y="20"/>
                  <a:pt x="70" y="2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6"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19179914" y="1876737"/>
            <a:ext cx="698880" cy="1035334"/>
          </a:xfrm>
          <a:prstGeom prst="rect">
            <a:avLst/>
          </a:prstGeom>
          <a:solidFill>
            <a:srgbClr val="FFFFF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27" name="文本框 26"/>
          <p:cNvSpPr txBox="1"/>
          <p:nvPr/>
        </p:nvSpPr>
        <p:spPr>
          <a:xfrm>
            <a:off x="6717651" y="1167709"/>
            <a:ext cx="10843354" cy="1231106"/>
          </a:xfrm>
          <a:prstGeom prst="rect">
            <a:avLst/>
          </a:prstGeom>
          <a:noFill/>
        </p:spPr>
        <p:txBody>
          <a:bodyPr wrap="none" lIns="182880" tIns="91440" rIns="182880" bIns="91440" rtlCol="0">
            <a:spAutoFit/>
          </a:bodyPr>
          <a:lstStyle/>
          <a:p>
            <a:pPr algn="ctr"/>
            <a:r>
              <a:rPr lang="ru-RU" altLang="en-US" sz="6800" dirty="0">
                <a:solidFill>
                  <a:srgbClr val="434345"/>
                </a:solidFill>
                <a:latin typeface="Arial" panose="020B0604020202020204" pitchFamily="34" charset="0"/>
                <a:ea typeface="Arial" panose="020B0604020202020204" pitchFamily="34" charset="0"/>
              </a:rPr>
              <a:t>Аспекты анализа текста</a:t>
            </a:r>
          </a:p>
        </p:txBody>
      </p:sp>
      <p:sp>
        <p:nvSpPr>
          <p:cNvPr id="15" name="Oval 225"/>
          <p:cNvSpPr>
            <a:spLocks noChangeArrowheads="1"/>
          </p:cNvSpPr>
          <p:nvPr/>
        </p:nvSpPr>
        <p:spPr bwMode="auto">
          <a:xfrm>
            <a:off x="4329162" y="10416691"/>
            <a:ext cx="1612916" cy="1604054"/>
          </a:xfrm>
          <a:prstGeom prst="ellipse">
            <a:avLst/>
          </a:prstGeom>
          <a:noFill/>
          <a:ln w="63500">
            <a:solidFill>
              <a:srgbClr val="434345"/>
            </a:solid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17" name="Freeform 226"/>
          <p:cNvSpPr>
            <a:spLocks noEditPoints="1"/>
          </p:cNvSpPr>
          <p:nvPr/>
        </p:nvSpPr>
        <p:spPr bwMode="auto">
          <a:xfrm>
            <a:off x="4781133" y="10701467"/>
            <a:ext cx="708974" cy="1036874"/>
          </a:xfrm>
          <a:custGeom>
            <a:avLst/>
            <a:gdLst>
              <a:gd name="T0" fmla="*/ 23 w 80"/>
              <a:gd name="T1" fmla="*/ 101 h 117"/>
              <a:gd name="T2" fmla="*/ 24 w 80"/>
              <a:gd name="T3" fmla="*/ 107 h 117"/>
              <a:gd name="T4" fmla="*/ 29 w 80"/>
              <a:gd name="T5" fmla="*/ 110 h 117"/>
              <a:gd name="T6" fmla="*/ 30 w 80"/>
              <a:gd name="T7" fmla="*/ 114 h 117"/>
              <a:gd name="T8" fmla="*/ 40 w 80"/>
              <a:gd name="T9" fmla="*/ 117 h 117"/>
              <a:gd name="T10" fmla="*/ 50 w 80"/>
              <a:gd name="T11" fmla="*/ 114 h 117"/>
              <a:gd name="T12" fmla="*/ 51 w 80"/>
              <a:gd name="T13" fmla="*/ 110 h 117"/>
              <a:gd name="T14" fmla="*/ 56 w 80"/>
              <a:gd name="T15" fmla="*/ 107 h 117"/>
              <a:gd name="T16" fmla="*/ 57 w 80"/>
              <a:gd name="T17" fmla="*/ 101 h 117"/>
              <a:gd name="T18" fmla="*/ 40 w 80"/>
              <a:gd name="T19" fmla="*/ 104 h 117"/>
              <a:gd name="T20" fmla="*/ 23 w 80"/>
              <a:gd name="T21" fmla="*/ 101 h 117"/>
              <a:gd name="T22" fmla="*/ 21 w 80"/>
              <a:gd name="T23" fmla="*/ 90 h 117"/>
              <a:gd name="T24" fmla="*/ 22 w 80"/>
              <a:gd name="T25" fmla="*/ 96 h 117"/>
              <a:gd name="T26" fmla="*/ 40 w 80"/>
              <a:gd name="T27" fmla="*/ 99 h 117"/>
              <a:gd name="T28" fmla="*/ 58 w 80"/>
              <a:gd name="T29" fmla="*/ 96 h 117"/>
              <a:gd name="T30" fmla="*/ 59 w 80"/>
              <a:gd name="T31" fmla="*/ 90 h 117"/>
              <a:gd name="T32" fmla="*/ 40 w 80"/>
              <a:gd name="T33" fmla="*/ 93 h 117"/>
              <a:gd name="T34" fmla="*/ 21 w 80"/>
              <a:gd name="T35" fmla="*/ 90 h 117"/>
              <a:gd name="T36" fmla="*/ 40 w 80"/>
              <a:gd name="T37" fmla="*/ 0 h 117"/>
              <a:gd name="T38" fmla="*/ 0 w 80"/>
              <a:gd name="T39" fmla="*/ 40 h 117"/>
              <a:gd name="T40" fmla="*/ 19 w 80"/>
              <a:gd name="T41" fmla="*/ 74 h 117"/>
              <a:gd name="T42" fmla="*/ 21 w 80"/>
              <a:gd name="T43" fmla="*/ 84 h 117"/>
              <a:gd name="T44" fmla="*/ 40 w 80"/>
              <a:gd name="T45" fmla="*/ 88 h 117"/>
              <a:gd name="T46" fmla="*/ 59 w 80"/>
              <a:gd name="T47" fmla="*/ 84 h 117"/>
              <a:gd name="T48" fmla="*/ 61 w 80"/>
              <a:gd name="T49" fmla="*/ 74 h 117"/>
              <a:gd name="T50" fmla="*/ 80 w 80"/>
              <a:gd name="T51" fmla="*/ 40 h 117"/>
              <a:gd name="T52" fmla="*/ 40 w 80"/>
              <a:gd name="T53" fmla="*/ 0 h 117"/>
              <a:gd name="T54" fmla="*/ 55 w 80"/>
              <a:gd name="T55" fmla="*/ 70 h 117"/>
              <a:gd name="T56" fmla="*/ 54 w 80"/>
              <a:gd name="T57" fmla="*/ 79 h 117"/>
              <a:gd name="T58" fmla="*/ 40 w 80"/>
              <a:gd name="T59" fmla="*/ 81 h 117"/>
              <a:gd name="T60" fmla="*/ 26 w 80"/>
              <a:gd name="T61" fmla="*/ 79 h 117"/>
              <a:gd name="T62" fmla="*/ 25 w 80"/>
              <a:gd name="T63" fmla="*/ 70 h 117"/>
              <a:gd name="T64" fmla="*/ 7 w 80"/>
              <a:gd name="T65" fmla="*/ 40 h 117"/>
              <a:gd name="T66" fmla="*/ 40 w 80"/>
              <a:gd name="T67" fmla="*/ 7 h 117"/>
              <a:gd name="T68" fmla="*/ 73 w 80"/>
              <a:gd name="T69" fmla="*/ 40 h 117"/>
              <a:gd name="T70" fmla="*/ 55 w 80"/>
              <a:gd name="T71" fmla="*/ 70 h 117"/>
              <a:gd name="T72" fmla="*/ 49 w 80"/>
              <a:gd name="T73" fmla="*/ 55 h 117"/>
              <a:gd name="T74" fmla="*/ 40 w 80"/>
              <a:gd name="T75" fmla="*/ 39 h 117"/>
              <a:gd name="T76" fmla="*/ 31 w 80"/>
              <a:gd name="T77" fmla="*/ 55 h 117"/>
              <a:gd name="T78" fmla="*/ 27 w 80"/>
              <a:gd name="T79" fmla="*/ 47 h 117"/>
              <a:gd name="T80" fmla="*/ 22 w 80"/>
              <a:gd name="T81" fmla="*/ 50 h 117"/>
              <a:gd name="T82" fmla="*/ 31 w 80"/>
              <a:gd name="T83" fmla="*/ 69 h 117"/>
              <a:gd name="T84" fmla="*/ 40 w 80"/>
              <a:gd name="T85" fmla="*/ 52 h 117"/>
              <a:gd name="T86" fmla="*/ 49 w 80"/>
              <a:gd name="T87" fmla="*/ 69 h 117"/>
              <a:gd name="T88" fmla="*/ 58 w 80"/>
              <a:gd name="T89" fmla="*/ 50 h 117"/>
              <a:gd name="T90" fmla="*/ 53 w 80"/>
              <a:gd name="T91" fmla="*/ 47 h 117"/>
              <a:gd name="T92" fmla="*/ 49 w 80"/>
              <a:gd name="T93" fmla="*/ 55 h 117"/>
              <a:gd name="T94" fmla="*/ 40 w 80"/>
              <a:gd name="T95" fmla="*/ 12 h 117"/>
              <a:gd name="T96" fmla="*/ 38 w 80"/>
              <a:gd name="T97" fmla="*/ 14 h 117"/>
              <a:gd name="T98" fmla="*/ 40 w 80"/>
              <a:gd name="T99" fmla="*/ 17 h 117"/>
              <a:gd name="T100" fmla="*/ 64 w 80"/>
              <a:gd name="T101" fmla="*/ 40 h 117"/>
              <a:gd name="T102" fmla="*/ 66 w 80"/>
              <a:gd name="T103" fmla="*/ 42 h 117"/>
              <a:gd name="T104" fmla="*/ 68 w 80"/>
              <a:gd name="T105" fmla="*/ 40 h 117"/>
              <a:gd name="T106" fmla="*/ 40 w 80"/>
              <a:gd name="T107" fmla="*/ 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117">
                <a:moveTo>
                  <a:pt x="23" y="101"/>
                </a:moveTo>
                <a:cubicBezTo>
                  <a:pt x="24" y="107"/>
                  <a:pt x="24" y="107"/>
                  <a:pt x="24" y="107"/>
                </a:cubicBezTo>
                <a:cubicBezTo>
                  <a:pt x="24" y="107"/>
                  <a:pt x="25" y="109"/>
                  <a:pt x="29" y="110"/>
                </a:cubicBezTo>
                <a:cubicBezTo>
                  <a:pt x="30" y="114"/>
                  <a:pt x="30" y="114"/>
                  <a:pt x="30" y="114"/>
                </a:cubicBezTo>
                <a:cubicBezTo>
                  <a:pt x="30" y="114"/>
                  <a:pt x="32" y="117"/>
                  <a:pt x="40" y="117"/>
                </a:cubicBezTo>
                <a:cubicBezTo>
                  <a:pt x="48" y="117"/>
                  <a:pt x="50" y="114"/>
                  <a:pt x="50" y="114"/>
                </a:cubicBezTo>
                <a:cubicBezTo>
                  <a:pt x="51" y="110"/>
                  <a:pt x="51" y="110"/>
                  <a:pt x="51" y="110"/>
                </a:cubicBezTo>
                <a:cubicBezTo>
                  <a:pt x="55" y="109"/>
                  <a:pt x="56" y="107"/>
                  <a:pt x="56" y="107"/>
                </a:cubicBezTo>
                <a:cubicBezTo>
                  <a:pt x="57" y="101"/>
                  <a:pt x="57" y="101"/>
                  <a:pt x="57" y="101"/>
                </a:cubicBezTo>
                <a:cubicBezTo>
                  <a:pt x="52" y="103"/>
                  <a:pt x="46" y="104"/>
                  <a:pt x="40" y="104"/>
                </a:cubicBezTo>
                <a:cubicBezTo>
                  <a:pt x="34" y="104"/>
                  <a:pt x="28" y="103"/>
                  <a:pt x="23" y="101"/>
                </a:cubicBezTo>
                <a:close/>
                <a:moveTo>
                  <a:pt x="21" y="90"/>
                </a:moveTo>
                <a:cubicBezTo>
                  <a:pt x="22" y="96"/>
                  <a:pt x="22" y="96"/>
                  <a:pt x="22" y="96"/>
                </a:cubicBezTo>
                <a:cubicBezTo>
                  <a:pt x="28" y="98"/>
                  <a:pt x="34" y="99"/>
                  <a:pt x="40" y="99"/>
                </a:cubicBezTo>
                <a:cubicBezTo>
                  <a:pt x="46" y="99"/>
                  <a:pt x="52" y="98"/>
                  <a:pt x="58" y="96"/>
                </a:cubicBezTo>
                <a:cubicBezTo>
                  <a:pt x="59" y="90"/>
                  <a:pt x="59" y="90"/>
                  <a:pt x="59" y="90"/>
                </a:cubicBezTo>
                <a:cubicBezTo>
                  <a:pt x="53" y="92"/>
                  <a:pt x="47" y="93"/>
                  <a:pt x="40" y="93"/>
                </a:cubicBezTo>
                <a:cubicBezTo>
                  <a:pt x="33" y="93"/>
                  <a:pt x="27" y="92"/>
                  <a:pt x="21" y="90"/>
                </a:cubicBezTo>
                <a:close/>
                <a:moveTo>
                  <a:pt x="40" y="0"/>
                </a:moveTo>
                <a:cubicBezTo>
                  <a:pt x="18" y="0"/>
                  <a:pt x="0" y="18"/>
                  <a:pt x="0" y="40"/>
                </a:cubicBezTo>
                <a:cubicBezTo>
                  <a:pt x="0" y="55"/>
                  <a:pt x="8" y="67"/>
                  <a:pt x="19" y="74"/>
                </a:cubicBezTo>
                <a:cubicBezTo>
                  <a:pt x="21" y="84"/>
                  <a:pt x="21" y="84"/>
                  <a:pt x="21" y="84"/>
                </a:cubicBezTo>
                <a:cubicBezTo>
                  <a:pt x="26" y="87"/>
                  <a:pt x="33" y="88"/>
                  <a:pt x="40" y="88"/>
                </a:cubicBezTo>
                <a:cubicBezTo>
                  <a:pt x="47" y="88"/>
                  <a:pt x="54" y="87"/>
                  <a:pt x="59" y="84"/>
                </a:cubicBezTo>
                <a:cubicBezTo>
                  <a:pt x="61" y="74"/>
                  <a:pt x="61" y="74"/>
                  <a:pt x="61" y="74"/>
                </a:cubicBezTo>
                <a:cubicBezTo>
                  <a:pt x="72" y="67"/>
                  <a:pt x="80" y="55"/>
                  <a:pt x="80" y="40"/>
                </a:cubicBezTo>
                <a:cubicBezTo>
                  <a:pt x="80" y="18"/>
                  <a:pt x="62" y="0"/>
                  <a:pt x="40" y="0"/>
                </a:cubicBezTo>
                <a:close/>
                <a:moveTo>
                  <a:pt x="55" y="70"/>
                </a:moveTo>
                <a:cubicBezTo>
                  <a:pt x="54" y="79"/>
                  <a:pt x="54" y="79"/>
                  <a:pt x="54" y="79"/>
                </a:cubicBezTo>
                <a:cubicBezTo>
                  <a:pt x="54" y="79"/>
                  <a:pt x="50" y="81"/>
                  <a:pt x="40" y="81"/>
                </a:cubicBezTo>
                <a:cubicBezTo>
                  <a:pt x="30" y="81"/>
                  <a:pt x="26" y="79"/>
                  <a:pt x="26" y="79"/>
                </a:cubicBezTo>
                <a:cubicBezTo>
                  <a:pt x="25" y="70"/>
                  <a:pt x="25" y="70"/>
                  <a:pt x="25" y="70"/>
                </a:cubicBezTo>
                <a:cubicBezTo>
                  <a:pt x="14" y="64"/>
                  <a:pt x="7" y="53"/>
                  <a:pt x="7" y="40"/>
                </a:cubicBezTo>
                <a:cubicBezTo>
                  <a:pt x="7" y="22"/>
                  <a:pt x="22" y="7"/>
                  <a:pt x="40" y="7"/>
                </a:cubicBezTo>
                <a:cubicBezTo>
                  <a:pt x="58" y="7"/>
                  <a:pt x="73" y="22"/>
                  <a:pt x="73" y="40"/>
                </a:cubicBezTo>
                <a:cubicBezTo>
                  <a:pt x="73" y="53"/>
                  <a:pt x="66" y="64"/>
                  <a:pt x="55" y="70"/>
                </a:cubicBezTo>
                <a:close/>
                <a:moveTo>
                  <a:pt x="49" y="55"/>
                </a:moveTo>
                <a:cubicBezTo>
                  <a:pt x="40" y="39"/>
                  <a:pt x="40" y="39"/>
                  <a:pt x="40" y="39"/>
                </a:cubicBezTo>
                <a:cubicBezTo>
                  <a:pt x="31" y="55"/>
                  <a:pt x="31" y="55"/>
                  <a:pt x="31" y="55"/>
                </a:cubicBezTo>
                <a:cubicBezTo>
                  <a:pt x="27" y="47"/>
                  <a:pt x="27" y="47"/>
                  <a:pt x="27" y="47"/>
                </a:cubicBezTo>
                <a:cubicBezTo>
                  <a:pt x="22" y="50"/>
                  <a:pt x="22" y="50"/>
                  <a:pt x="22" y="50"/>
                </a:cubicBezTo>
                <a:cubicBezTo>
                  <a:pt x="31" y="69"/>
                  <a:pt x="31" y="69"/>
                  <a:pt x="31" y="69"/>
                </a:cubicBezTo>
                <a:cubicBezTo>
                  <a:pt x="40" y="52"/>
                  <a:pt x="40" y="52"/>
                  <a:pt x="40" y="52"/>
                </a:cubicBezTo>
                <a:cubicBezTo>
                  <a:pt x="49" y="69"/>
                  <a:pt x="49" y="69"/>
                  <a:pt x="49" y="69"/>
                </a:cubicBezTo>
                <a:cubicBezTo>
                  <a:pt x="58" y="50"/>
                  <a:pt x="58" y="50"/>
                  <a:pt x="58" y="50"/>
                </a:cubicBezTo>
                <a:cubicBezTo>
                  <a:pt x="53" y="47"/>
                  <a:pt x="53" y="47"/>
                  <a:pt x="53" y="47"/>
                </a:cubicBezTo>
                <a:lnTo>
                  <a:pt x="49" y="55"/>
                </a:lnTo>
                <a:close/>
                <a:moveTo>
                  <a:pt x="40" y="12"/>
                </a:moveTo>
                <a:cubicBezTo>
                  <a:pt x="39" y="12"/>
                  <a:pt x="38" y="13"/>
                  <a:pt x="38" y="14"/>
                </a:cubicBezTo>
                <a:cubicBezTo>
                  <a:pt x="38" y="16"/>
                  <a:pt x="39" y="17"/>
                  <a:pt x="40" y="17"/>
                </a:cubicBezTo>
                <a:cubicBezTo>
                  <a:pt x="53" y="17"/>
                  <a:pt x="64" y="27"/>
                  <a:pt x="64" y="40"/>
                </a:cubicBezTo>
                <a:cubicBezTo>
                  <a:pt x="64" y="41"/>
                  <a:pt x="65" y="42"/>
                  <a:pt x="66" y="42"/>
                </a:cubicBezTo>
                <a:cubicBezTo>
                  <a:pt x="67" y="42"/>
                  <a:pt x="68" y="41"/>
                  <a:pt x="68" y="40"/>
                </a:cubicBezTo>
                <a:cubicBezTo>
                  <a:pt x="68" y="25"/>
                  <a:pt x="55" y="12"/>
                  <a:pt x="40" y="12"/>
                </a:cubicBezTo>
                <a:close/>
              </a:path>
            </a:pathLst>
          </a:custGeom>
          <a:solidFill>
            <a:srgbClr val="434345"/>
          </a:solidFill>
          <a:ln>
            <a:no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19" name="Oval 227"/>
          <p:cNvSpPr>
            <a:spLocks noChangeArrowheads="1"/>
          </p:cNvSpPr>
          <p:nvPr/>
        </p:nvSpPr>
        <p:spPr bwMode="auto">
          <a:xfrm>
            <a:off x="18433869" y="4236855"/>
            <a:ext cx="1604054" cy="1604054"/>
          </a:xfrm>
          <a:prstGeom prst="ellipse">
            <a:avLst/>
          </a:prstGeom>
          <a:noFill/>
          <a:ln w="63500">
            <a:solidFill>
              <a:srgbClr val="434345"/>
            </a:solid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20" name="Freeform 228"/>
          <p:cNvSpPr>
            <a:spLocks noEditPoints="1"/>
          </p:cNvSpPr>
          <p:nvPr/>
        </p:nvSpPr>
        <p:spPr bwMode="auto">
          <a:xfrm>
            <a:off x="18880843" y="4606608"/>
            <a:ext cx="708974" cy="895080"/>
          </a:xfrm>
          <a:custGeom>
            <a:avLst/>
            <a:gdLst>
              <a:gd name="T0" fmla="*/ 134 w 160"/>
              <a:gd name="T1" fmla="*/ 32 h 202"/>
              <a:gd name="T2" fmla="*/ 46 w 160"/>
              <a:gd name="T3" fmla="*/ 32 h 202"/>
              <a:gd name="T4" fmla="*/ 46 w 160"/>
              <a:gd name="T5" fmla="*/ 46 h 202"/>
              <a:gd name="T6" fmla="*/ 134 w 160"/>
              <a:gd name="T7" fmla="*/ 46 h 202"/>
              <a:gd name="T8" fmla="*/ 134 w 160"/>
              <a:gd name="T9" fmla="*/ 32 h 202"/>
              <a:gd name="T10" fmla="*/ 90 w 160"/>
              <a:gd name="T11" fmla="*/ 120 h 202"/>
              <a:gd name="T12" fmla="*/ 134 w 160"/>
              <a:gd name="T13" fmla="*/ 120 h 202"/>
              <a:gd name="T14" fmla="*/ 134 w 160"/>
              <a:gd name="T15" fmla="*/ 108 h 202"/>
              <a:gd name="T16" fmla="*/ 90 w 160"/>
              <a:gd name="T17" fmla="*/ 108 h 202"/>
              <a:gd name="T18" fmla="*/ 90 w 160"/>
              <a:gd name="T19" fmla="*/ 120 h 202"/>
              <a:gd name="T20" fmla="*/ 134 w 160"/>
              <a:gd name="T21" fmla="*/ 58 h 202"/>
              <a:gd name="T22" fmla="*/ 46 w 160"/>
              <a:gd name="T23" fmla="*/ 58 h 202"/>
              <a:gd name="T24" fmla="*/ 46 w 160"/>
              <a:gd name="T25" fmla="*/ 70 h 202"/>
              <a:gd name="T26" fmla="*/ 134 w 160"/>
              <a:gd name="T27" fmla="*/ 70 h 202"/>
              <a:gd name="T28" fmla="*/ 134 w 160"/>
              <a:gd name="T29" fmla="*/ 58 h 202"/>
              <a:gd name="T30" fmla="*/ 18 w 160"/>
              <a:gd name="T31" fmla="*/ 0 h 202"/>
              <a:gd name="T32" fmla="*/ 18 w 160"/>
              <a:gd name="T33" fmla="*/ 18 h 202"/>
              <a:gd name="T34" fmla="*/ 0 w 160"/>
              <a:gd name="T35" fmla="*/ 18 h 202"/>
              <a:gd name="T36" fmla="*/ 0 w 160"/>
              <a:gd name="T37" fmla="*/ 202 h 202"/>
              <a:gd name="T38" fmla="*/ 142 w 160"/>
              <a:gd name="T39" fmla="*/ 202 h 202"/>
              <a:gd name="T40" fmla="*/ 142 w 160"/>
              <a:gd name="T41" fmla="*/ 184 h 202"/>
              <a:gd name="T42" fmla="*/ 160 w 160"/>
              <a:gd name="T43" fmla="*/ 184 h 202"/>
              <a:gd name="T44" fmla="*/ 160 w 160"/>
              <a:gd name="T45" fmla="*/ 0 h 202"/>
              <a:gd name="T46" fmla="*/ 18 w 160"/>
              <a:gd name="T47" fmla="*/ 0 h 202"/>
              <a:gd name="T48" fmla="*/ 132 w 160"/>
              <a:gd name="T49" fmla="*/ 192 h 202"/>
              <a:gd name="T50" fmla="*/ 10 w 160"/>
              <a:gd name="T51" fmla="*/ 192 h 202"/>
              <a:gd name="T52" fmla="*/ 10 w 160"/>
              <a:gd name="T53" fmla="*/ 28 h 202"/>
              <a:gd name="T54" fmla="*/ 18 w 160"/>
              <a:gd name="T55" fmla="*/ 28 h 202"/>
              <a:gd name="T56" fmla="*/ 18 w 160"/>
              <a:gd name="T57" fmla="*/ 136 h 202"/>
              <a:gd name="T58" fmla="*/ 66 w 160"/>
              <a:gd name="T59" fmla="*/ 184 h 202"/>
              <a:gd name="T60" fmla="*/ 132 w 160"/>
              <a:gd name="T61" fmla="*/ 184 h 202"/>
              <a:gd name="T62" fmla="*/ 132 w 160"/>
              <a:gd name="T63" fmla="*/ 192 h 202"/>
              <a:gd name="T64" fmla="*/ 150 w 160"/>
              <a:gd name="T65" fmla="*/ 174 h 202"/>
              <a:gd name="T66" fmla="*/ 70 w 160"/>
              <a:gd name="T67" fmla="*/ 174 h 202"/>
              <a:gd name="T68" fmla="*/ 70 w 160"/>
              <a:gd name="T69" fmla="*/ 132 h 202"/>
              <a:gd name="T70" fmla="*/ 28 w 160"/>
              <a:gd name="T71" fmla="*/ 132 h 202"/>
              <a:gd name="T72" fmla="*/ 28 w 160"/>
              <a:gd name="T73" fmla="*/ 10 h 202"/>
              <a:gd name="T74" fmla="*/ 150 w 160"/>
              <a:gd name="T75" fmla="*/ 10 h 202"/>
              <a:gd name="T76" fmla="*/ 150 w 160"/>
              <a:gd name="T77" fmla="*/ 174 h 202"/>
              <a:gd name="T78" fmla="*/ 134 w 160"/>
              <a:gd name="T79" fmla="*/ 82 h 202"/>
              <a:gd name="T80" fmla="*/ 46 w 160"/>
              <a:gd name="T81" fmla="*/ 82 h 202"/>
              <a:gd name="T82" fmla="*/ 46 w 160"/>
              <a:gd name="T83" fmla="*/ 94 h 202"/>
              <a:gd name="T84" fmla="*/ 134 w 160"/>
              <a:gd name="T85" fmla="*/ 94 h 202"/>
              <a:gd name="T86" fmla="*/ 134 w 160"/>
              <a:gd name="T87" fmla="*/ 8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02">
                <a:moveTo>
                  <a:pt x="134" y="32"/>
                </a:moveTo>
                <a:lnTo>
                  <a:pt x="46" y="32"/>
                </a:lnTo>
                <a:lnTo>
                  <a:pt x="46" y="46"/>
                </a:lnTo>
                <a:lnTo>
                  <a:pt x="134" y="46"/>
                </a:lnTo>
                <a:lnTo>
                  <a:pt x="134" y="32"/>
                </a:lnTo>
                <a:close/>
                <a:moveTo>
                  <a:pt x="90" y="120"/>
                </a:moveTo>
                <a:lnTo>
                  <a:pt x="134" y="120"/>
                </a:lnTo>
                <a:lnTo>
                  <a:pt x="134" y="108"/>
                </a:lnTo>
                <a:lnTo>
                  <a:pt x="90" y="108"/>
                </a:lnTo>
                <a:lnTo>
                  <a:pt x="90" y="120"/>
                </a:lnTo>
                <a:close/>
                <a:moveTo>
                  <a:pt x="134" y="58"/>
                </a:moveTo>
                <a:lnTo>
                  <a:pt x="46" y="58"/>
                </a:lnTo>
                <a:lnTo>
                  <a:pt x="46" y="70"/>
                </a:lnTo>
                <a:lnTo>
                  <a:pt x="134" y="70"/>
                </a:lnTo>
                <a:lnTo>
                  <a:pt x="134" y="58"/>
                </a:lnTo>
                <a:close/>
                <a:moveTo>
                  <a:pt x="18" y="0"/>
                </a:moveTo>
                <a:lnTo>
                  <a:pt x="18" y="18"/>
                </a:lnTo>
                <a:lnTo>
                  <a:pt x="0" y="18"/>
                </a:lnTo>
                <a:lnTo>
                  <a:pt x="0" y="202"/>
                </a:lnTo>
                <a:lnTo>
                  <a:pt x="142" y="202"/>
                </a:lnTo>
                <a:lnTo>
                  <a:pt x="142" y="184"/>
                </a:lnTo>
                <a:lnTo>
                  <a:pt x="160" y="184"/>
                </a:lnTo>
                <a:lnTo>
                  <a:pt x="160" y="0"/>
                </a:lnTo>
                <a:lnTo>
                  <a:pt x="18" y="0"/>
                </a:lnTo>
                <a:close/>
                <a:moveTo>
                  <a:pt x="132" y="192"/>
                </a:moveTo>
                <a:lnTo>
                  <a:pt x="10" y="192"/>
                </a:lnTo>
                <a:lnTo>
                  <a:pt x="10" y="28"/>
                </a:lnTo>
                <a:lnTo>
                  <a:pt x="18" y="28"/>
                </a:lnTo>
                <a:lnTo>
                  <a:pt x="18" y="136"/>
                </a:lnTo>
                <a:lnTo>
                  <a:pt x="66" y="184"/>
                </a:lnTo>
                <a:lnTo>
                  <a:pt x="132" y="184"/>
                </a:lnTo>
                <a:lnTo>
                  <a:pt x="132" y="192"/>
                </a:lnTo>
                <a:close/>
                <a:moveTo>
                  <a:pt x="150" y="174"/>
                </a:moveTo>
                <a:lnTo>
                  <a:pt x="70" y="174"/>
                </a:lnTo>
                <a:lnTo>
                  <a:pt x="70" y="132"/>
                </a:lnTo>
                <a:lnTo>
                  <a:pt x="28" y="132"/>
                </a:lnTo>
                <a:lnTo>
                  <a:pt x="28" y="10"/>
                </a:lnTo>
                <a:lnTo>
                  <a:pt x="150" y="10"/>
                </a:lnTo>
                <a:lnTo>
                  <a:pt x="150" y="174"/>
                </a:lnTo>
                <a:close/>
                <a:moveTo>
                  <a:pt x="134" y="82"/>
                </a:moveTo>
                <a:lnTo>
                  <a:pt x="46" y="82"/>
                </a:lnTo>
                <a:lnTo>
                  <a:pt x="46" y="94"/>
                </a:lnTo>
                <a:lnTo>
                  <a:pt x="134" y="94"/>
                </a:lnTo>
                <a:lnTo>
                  <a:pt x="134" y="82"/>
                </a:lnTo>
                <a:close/>
              </a:path>
            </a:pathLst>
          </a:custGeom>
          <a:solidFill>
            <a:srgbClr val="434345"/>
          </a:solidFill>
          <a:ln>
            <a:no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21" name="Freeform 229"/>
          <p:cNvSpPr/>
          <p:nvPr/>
        </p:nvSpPr>
        <p:spPr bwMode="auto">
          <a:xfrm>
            <a:off x="9360796" y="4328628"/>
            <a:ext cx="3101764" cy="3979120"/>
          </a:xfrm>
          <a:custGeom>
            <a:avLst/>
            <a:gdLst>
              <a:gd name="T0" fmla="*/ 350 w 350"/>
              <a:gd name="T1" fmla="*/ 342 h 449"/>
              <a:gd name="T2" fmla="*/ 243 w 350"/>
              <a:gd name="T3" fmla="*/ 449 h 449"/>
              <a:gd name="T4" fmla="*/ 78 w 350"/>
              <a:gd name="T5" fmla="*/ 228 h 449"/>
              <a:gd name="T6" fmla="*/ 78 w 350"/>
              <a:gd name="T7" fmla="*/ 160 h 449"/>
              <a:gd name="T8" fmla="*/ 0 w 350"/>
              <a:gd name="T9" fmla="*/ 160 h 449"/>
              <a:gd name="T10" fmla="*/ 138 w 350"/>
              <a:gd name="T11" fmla="*/ 0 h 449"/>
              <a:gd name="T12" fmla="*/ 276 w 350"/>
              <a:gd name="T13" fmla="*/ 160 h 449"/>
              <a:gd name="T14" fmla="*/ 198 w 350"/>
              <a:gd name="T15" fmla="*/ 160 h 449"/>
              <a:gd name="T16" fmla="*/ 198 w 350"/>
              <a:gd name="T17" fmla="*/ 228 h 449"/>
              <a:gd name="T18" fmla="*/ 308 w 350"/>
              <a:gd name="T19" fmla="*/ 338 h 449"/>
              <a:gd name="T20" fmla="*/ 350 w 350"/>
              <a:gd name="T21" fmla="*/ 342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0" h="449">
                <a:moveTo>
                  <a:pt x="350" y="342"/>
                </a:moveTo>
                <a:cubicBezTo>
                  <a:pt x="243" y="449"/>
                  <a:pt x="243" y="449"/>
                  <a:pt x="243" y="449"/>
                </a:cubicBezTo>
                <a:cubicBezTo>
                  <a:pt x="148" y="421"/>
                  <a:pt x="78" y="332"/>
                  <a:pt x="78" y="228"/>
                </a:cubicBezTo>
                <a:cubicBezTo>
                  <a:pt x="78" y="160"/>
                  <a:pt x="78" y="160"/>
                  <a:pt x="78" y="160"/>
                </a:cubicBezTo>
                <a:cubicBezTo>
                  <a:pt x="0" y="160"/>
                  <a:pt x="0" y="160"/>
                  <a:pt x="0" y="160"/>
                </a:cubicBezTo>
                <a:cubicBezTo>
                  <a:pt x="138" y="0"/>
                  <a:pt x="138" y="0"/>
                  <a:pt x="138" y="0"/>
                </a:cubicBezTo>
                <a:cubicBezTo>
                  <a:pt x="276" y="160"/>
                  <a:pt x="276" y="160"/>
                  <a:pt x="276" y="160"/>
                </a:cubicBezTo>
                <a:cubicBezTo>
                  <a:pt x="198" y="160"/>
                  <a:pt x="198" y="160"/>
                  <a:pt x="198" y="160"/>
                </a:cubicBezTo>
                <a:cubicBezTo>
                  <a:pt x="198" y="228"/>
                  <a:pt x="198" y="228"/>
                  <a:pt x="198" y="228"/>
                </a:cubicBezTo>
                <a:cubicBezTo>
                  <a:pt x="198" y="289"/>
                  <a:pt x="247" y="338"/>
                  <a:pt x="308" y="338"/>
                </a:cubicBezTo>
                <a:cubicBezTo>
                  <a:pt x="322" y="338"/>
                  <a:pt x="336" y="339"/>
                  <a:pt x="350" y="342"/>
                </a:cubicBezTo>
                <a:close/>
              </a:path>
            </a:pathLst>
          </a:custGeom>
          <a:noFill/>
          <a:ln w="63500">
            <a:solidFill>
              <a:srgbClr val="434345"/>
            </a:solid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28" name="Freeform 230"/>
          <p:cNvSpPr/>
          <p:nvPr/>
        </p:nvSpPr>
        <p:spPr bwMode="auto">
          <a:xfrm>
            <a:off x="11718138" y="7403803"/>
            <a:ext cx="3101764" cy="3987982"/>
          </a:xfrm>
          <a:custGeom>
            <a:avLst/>
            <a:gdLst>
              <a:gd name="T0" fmla="*/ 350 w 350"/>
              <a:gd name="T1" fmla="*/ 289 h 450"/>
              <a:gd name="T2" fmla="*/ 212 w 350"/>
              <a:gd name="T3" fmla="*/ 450 h 450"/>
              <a:gd name="T4" fmla="*/ 74 w 350"/>
              <a:gd name="T5" fmla="*/ 289 h 450"/>
              <a:gd name="T6" fmla="*/ 152 w 350"/>
              <a:gd name="T7" fmla="*/ 289 h 450"/>
              <a:gd name="T8" fmla="*/ 152 w 350"/>
              <a:gd name="T9" fmla="*/ 221 h 450"/>
              <a:gd name="T10" fmla="*/ 42 w 350"/>
              <a:gd name="T11" fmla="*/ 111 h 450"/>
              <a:gd name="T12" fmla="*/ 0 w 350"/>
              <a:gd name="T13" fmla="*/ 107 h 450"/>
              <a:gd name="T14" fmla="*/ 107 w 350"/>
              <a:gd name="T15" fmla="*/ 0 h 450"/>
              <a:gd name="T16" fmla="*/ 272 w 350"/>
              <a:gd name="T17" fmla="*/ 221 h 450"/>
              <a:gd name="T18" fmla="*/ 272 w 350"/>
              <a:gd name="T19" fmla="*/ 289 h 450"/>
              <a:gd name="T20" fmla="*/ 350 w 350"/>
              <a:gd name="T21" fmla="*/ 28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0" h="450">
                <a:moveTo>
                  <a:pt x="350" y="289"/>
                </a:moveTo>
                <a:cubicBezTo>
                  <a:pt x="212" y="450"/>
                  <a:pt x="212" y="450"/>
                  <a:pt x="212" y="450"/>
                </a:cubicBezTo>
                <a:cubicBezTo>
                  <a:pt x="74" y="289"/>
                  <a:pt x="74" y="289"/>
                  <a:pt x="74" y="289"/>
                </a:cubicBezTo>
                <a:cubicBezTo>
                  <a:pt x="152" y="289"/>
                  <a:pt x="152" y="289"/>
                  <a:pt x="152" y="289"/>
                </a:cubicBezTo>
                <a:cubicBezTo>
                  <a:pt x="152" y="221"/>
                  <a:pt x="152" y="221"/>
                  <a:pt x="152" y="221"/>
                </a:cubicBezTo>
                <a:cubicBezTo>
                  <a:pt x="152" y="160"/>
                  <a:pt x="103" y="111"/>
                  <a:pt x="42" y="111"/>
                </a:cubicBezTo>
                <a:cubicBezTo>
                  <a:pt x="28" y="111"/>
                  <a:pt x="14" y="110"/>
                  <a:pt x="0" y="107"/>
                </a:cubicBezTo>
                <a:cubicBezTo>
                  <a:pt x="107" y="0"/>
                  <a:pt x="107" y="0"/>
                  <a:pt x="107" y="0"/>
                </a:cubicBezTo>
                <a:cubicBezTo>
                  <a:pt x="202" y="28"/>
                  <a:pt x="272" y="117"/>
                  <a:pt x="272" y="221"/>
                </a:cubicBezTo>
                <a:cubicBezTo>
                  <a:pt x="272" y="289"/>
                  <a:pt x="272" y="289"/>
                  <a:pt x="272" y="289"/>
                </a:cubicBezTo>
                <a:lnTo>
                  <a:pt x="350" y="289"/>
                </a:lnTo>
                <a:close/>
              </a:path>
            </a:pathLst>
          </a:custGeom>
          <a:noFill/>
          <a:ln w="63500">
            <a:solidFill>
              <a:srgbClr val="434345"/>
            </a:solidFill>
          </a:ln>
        </p:spPr>
        <p:txBody>
          <a:bodyPr vert="horz" wrap="square" lIns="182880" tIns="91440" rIns="182880" bIns="91440" numCol="1" anchor="t" anchorCtr="0" compatLnSpc="1"/>
          <a:lstStyle/>
          <a:p>
            <a:endParaRPr lang="en-US">
              <a:latin typeface="Arial" panose="020B0604020202020204" pitchFamily="34" charset="0"/>
            </a:endParaRPr>
          </a:p>
        </p:txBody>
      </p:sp>
      <p:grpSp>
        <p:nvGrpSpPr>
          <p:cNvPr id="2" name="组合 28"/>
          <p:cNvGrpSpPr/>
          <p:nvPr/>
        </p:nvGrpSpPr>
        <p:grpSpPr>
          <a:xfrm>
            <a:off x="14357350" y="6126482"/>
            <a:ext cx="9756140" cy="6378979"/>
            <a:chOff x="1626835" y="2349127"/>
            <a:chExt cx="2492110" cy="2444394"/>
          </a:xfrm>
        </p:grpSpPr>
        <p:sp>
          <p:nvSpPr>
            <p:cNvPr id="30" name="文本框 29"/>
            <p:cNvSpPr txBox="1"/>
            <p:nvPr/>
          </p:nvSpPr>
          <p:spPr>
            <a:xfrm>
              <a:off x="1806000" y="2349127"/>
              <a:ext cx="2133781" cy="224083"/>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ПРАГМАТИЧЕСКИЙ</a:t>
              </a:r>
            </a:p>
          </p:txBody>
        </p:sp>
        <p:sp>
          <p:nvSpPr>
            <p:cNvPr id="31" name="文本框 30"/>
            <p:cNvSpPr txBox="1"/>
            <p:nvPr/>
          </p:nvSpPr>
          <p:spPr>
            <a:xfrm>
              <a:off x="1626835" y="2687680"/>
              <a:ext cx="2492110" cy="2105841"/>
            </a:xfrm>
            <a:prstGeom prst="rect">
              <a:avLst/>
            </a:prstGeom>
            <a:noFill/>
          </p:spPr>
          <p:txBody>
            <a:bodyPr wrap="square" rtlCol="0">
              <a:spAutoFit/>
              <a:scene3d>
                <a:camera prst="orthographicFront"/>
                <a:lightRig rig="threePt" dir="t"/>
              </a:scene3d>
              <a:sp3d contourW="12700"/>
            </a:bodyPr>
            <a:lstStyle/>
            <a:p>
              <a:pPr marL="342900" indent="-342900">
                <a:lnSpc>
                  <a:spcPct val="114000"/>
                </a:lnSpc>
                <a:buFont typeface="Wingdings" panose="05000000000000000000" charset="0"/>
                <a:buChar char="Ø"/>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В прагматику</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лингвистическую включаются вопросы, связанные с субъектом (автором текста), адресатом (читателем) и - главное -с их взаимодействием в акте коммуникации.</a:t>
              </a:r>
            </a:p>
            <a:p>
              <a:pPr marL="342900" indent="-342900">
                <a:lnSpc>
                  <a:spcPct val="114000"/>
                </a:lnSpc>
                <a:buFont typeface="Wingdings" panose="05000000000000000000" charset="0"/>
                <a:buChar char="Ø"/>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Субъект речи (автор текста) определяет:</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1) цели и задачи сообщения (например, информирование, волеизъявление, инструктирование и т.д.);</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2) тип речевого поведения;</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3) отношение к сообщаемому, его оценку (или отсутствие таковой);</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4) акценты при конструировании текста сообщения. </a:t>
              </a:r>
            </a:p>
            <a:p>
              <a:pPr marL="342900" indent="-342900">
                <a:lnSpc>
                  <a:spcPct val="114000"/>
                </a:lnSpc>
                <a:buFont typeface="Wingdings" panose="05000000000000000000" charset="0"/>
                <a:buChar char="Ø"/>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Адресат речи (читатель текста):</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 интерпретирует текст, в том числе косвенные и скрытые смыслы,</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2) испытывает воздействие - интеллектуальное, эмоциональное, эстетическое.</a:t>
              </a:r>
            </a:p>
            <a:p>
              <a:pPr marL="342900" indent="-342900">
                <a:lnSpc>
                  <a:spcPct val="114000"/>
                </a:lnSpc>
                <a:buFont typeface="Wingdings" panose="05000000000000000000" charset="0"/>
                <a:buChar char="Ø"/>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Прагматический анализ вскрывает эти взаимодействия автора и читателя, устанавливает</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м</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еру</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полезной информации в тексте, ориентируясь на типологию читательского адреса.</a:t>
              </a:r>
            </a:p>
          </p:txBody>
        </p:sp>
      </p:grpSp>
      <p:grpSp>
        <p:nvGrpSpPr>
          <p:cNvPr id="3" name="组合 31"/>
          <p:cNvGrpSpPr/>
          <p:nvPr/>
        </p:nvGrpSpPr>
        <p:grpSpPr>
          <a:xfrm>
            <a:off x="909321" y="4759961"/>
            <a:ext cx="8451850" cy="5484479"/>
            <a:chOff x="1626835" y="2349127"/>
            <a:chExt cx="2492110" cy="2439919"/>
          </a:xfrm>
        </p:grpSpPr>
        <p:sp>
          <p:nvSpPr>
            <p:cNvPr id="33" name="文本框 32"/>
            <p:cNvSpPr txBox="1"/>
            <p:nvPr/>
          </p:nvSpPr>
          <p:spPr>
            <a:xfrm>
              <a:off x="1806000" y="2349127"/>
              <a:ext cx="2133781" cy="260153"/>
            </a:xfrm>
            <a:prstGeom prst="rect">
              <a:avLst/>
            </a:prstGeom>
            <a:noFill/>
          </p:spPr>
          <p:txBody>
            <a:bodyPr wrap="square" rtlCol="0">
              <a:spAutoFit/>
              <a:scene3d>
                <a:camera prst="orthographicFront"/>
                <a:lightRig rig="threePt" dir="t"/>
              </a:scene3d>
              <a:sp3d contourW="12700"/>
            </a:bodyPr>
            <a:lstStyle/>
            <a:p>
              <a:pPr algn="ctr"/>
              <a:r>
                <a:rPr lang="ru-RU" altLang="en-US" sz="3200" smtClean="0">
                  <a:solidFill>
                    <a:schemeClr val="tx1">
                      <a:lumMod val="75000"/>
                      <a:lumOff val="25000"/>
                    </a:schemeClr>
                  </a:solidFill>
                  <a:latin typeface="Arial" panose="020B0604020202020204" pitchFamily="34" charset="0"/>
                  <a:ea typeface="Arial" panose="020B0604020202020204" pitchFamily="34" charset="0"/>
                </a:rPr>
                <a:t>ФУНКЦИОНАЛЬНЫЙ</a:t>
              </a:r>
              <a:endParaRPr lang="ru-RU" altLang="en-US" sz="3200" dirty="0" smtClean="0">
                <a:solidFill>
                  <a:schemeClr val="tx1">
                    <a:lumMod val="75000"/>
                    <a:lumOff val="25000"/>
                  </a:schemeClr>
                </a:solidFill>
                <a:latin typeface="Arial" panose="020B0604020202020204" pitchFamily="34" charset="0"/>
                <a:ea typeface="Arial" panose="020B0604020202020204" pitchFamily="34" charset="0"/>
              </a:endParaRPr>
            </a:p>
          </p:txBody>
        </p:sp>
        <p:sp>
          <p:nvSpPr>
            <p:cNvPr id="34" name="文本框 33"/>
            <p:cNvSpPr txBox="1"/>
            <p:nvPr/>
          </p:nvSpPr>
          <p:spPr>
            <a:xfrm>
              <a:off x="1626835" y="2687681"/>
              <a:ext cx="2492110" cy="2101365"/>
            </a:xfrm>
            <a:prstGeom prst="rect">
              <a:avLst/>
            </a:prstGeom>
            <a:noFill/>
          </p:spPr>
          <p:txBody>
            <a:bodyPr wrap="square" rtlCol="0">
              <a:spAutoFit/>
              <a:scene3d>
                <a:camera prst="orthographicFront"/>
                <a:lightRig rig="threePt" dir="t"/>
              </a:scene3d>
              <a:sp3d contourW="12700"/>
            </a:bodyPr>
            <a:lstStyle/>
            <a:p>
              <a:pPr marL="342900" indent="-342900">
                <a:lnSpc>
                  <a:spcPct val="114000"/>
                </a:lnSpc>
                <a:buFont typeface="Wingdings" panose="05000000000000000000" charset="0"/>
                <a:buChar char="Ø"/>
              </a:pPr>
              <a:r>
                <a:rPr lang="ru-RU" altLang="en-US" sz="2400" dirty="0">
                  <a:solidFill>
                    <a:schemeClr val="tx1">
                      <a:lumMod val="50000"/>
                      <a:lumOff val="50000"/>
                    </a:schemeClr>
                  </a:solidFill>
                  <a:latin typeface="Arial" panose="020B0604020202020204" pitchFamily="34" charset="0"/>
                  <a:ea typeface="Arial" panose="020B0604020202020204" pitchFamily="34" charset="0"/>
                </a:rPr>
                <a:t>О</a:t>
              </a:r>
              <a:r>
                <a:rPr lang="en-US" altLang="zh-CN" sz="2400" dirty="0">
                  <a:solidFill>
                    <a:schemeClr val="tx1">
                      <a:lumMod val="50000"/>
                      <a:lumOff val="50000"/>
                    </a:schemeClr>
                  </a:solidFill>
                  <a:latin typeface="Arial" panose="020B0604020202020204" pitchFamily="34" charset="0"/>
                  <a:ea typeface="Arial" panose="020B0604020202020204" pitchFamily="34" charset="0"/>
                </a:rPr>
                <a:t>тдельные компоненты текста рассматриваются с точки зрения их роли в организации целого текста. </a:t>
              </a:r>
            </a:p>
            <a:p>
              <a:pPr marL="342900" indent="-342900">
                <a:lnSpc>
                  <a:spcPct val="114000"/>
                </a:lnSpc>
                <a:buFont typeface="Wingdings" panose="05000000000000000000" charset="0"/>
                <a:buChar char="Ø"/>
              </a:pPr>
              <a:r>
                <a:rPr lang="ru-RU" altLang="en-US" sz="2400" dirty="0">
                  <a:solidFill>
                    <a:schemeClr val="tx1">
                      <a:lumMod val="50000"/>
                      <a:lumOff val="50000"/>
                    </a:schemeClr>
                  </a:solidFill>
                  <a:latin typeface="Arial" panose="020B0604020202020204" pitchFamily="34" charset="0"/>
                  <a:ea typeface="Arial" panose="020B0604020202020204" pitchFamily="34" charset="0"/>
                </a:rPr>
                <a:t>Ф</a:t>
              </a:r>
              <a:r>
                <a:rPr lang="en-US" altLang="zh-CN" sz="2400" dirty="0">
                  <a:solidFill>
                    <a:schemeClr val="tx1">
                      <a:lumMod val="50000"/>
                      <a:lumOff val="50000"/>
                    </a:schemeClr>
                  </a:solidFill>
                  <a:latin typeface="Arial" panose="020B0604020202020204" pitchFamily="34" charset="0"/>
                  <a:ea typeface="Arial" panose="020B0604020202020204" pitchFamily="34" charset="0"/>
                </a:rPr>
                <a:t>ункциональный анализ помогает вскрыть собственно содержательные качества текста.</a:t>
              </a:r>
            </a:p>
            <a:p>
              <a:pPr marL="342900" indent="-342900">
                <a:lnSpc>
                  <a:spcPct val="114000"/>
                </a:lnSpc>
                <a:buFont typeface="Wingdings" panose="05000000000000000000" charset="0"/>
                <a:buChar char="Ø"/>
              </a:pPr>
              <a:r>
                <a:rPr lang="ru-RU" altLang="en-US" sz="2400" dirty="0">
                  <a:solidFill>
                    <a:schemeClr val="tx1">
                      <a:lumMod val="50000"/>
                      <a:lumOff val="50000"/>
                    </a:schemeClr>
                  </a:solidFill>
                  <a:latin typeface="Arial" panose="020B0604020202020204" pitchFamily="34" charset="0"/>
                  <a:ea typeface="Arial" panose="020B0604020202020204" pitchFamily="34" charset="0"/>
                </a:rPr>
                <a:t>Я</a:t>
              </a:r>
              <a:r>
                <a:rPr lang="en-US" altLang="zh-CN" sz="2400" dirty="0">
                  <a:solidFill>
                    <a:schemeClr val="tx1">
                      <a:lumMod val="50000"/>
                      <a:lumOff val="50000"/>
                    </a:schemeClr>
                  </a:solidFill>
                  <a:latin typeface="Arial" panose="020B0604020202020204" pitchFamily="34" charset="0"/>
                  <a:ea typeface="Arial" panose="020B0604020202020204" pitchFamily="34" charset="0"/>
                </a:rPr>
                <a:t>зыковые знаки в тексте конкретизируют свое значение, будучи соотнесенными с другими языковыми знаками, они вступают с ними в особые, свойственные</a:t>
              </a:r>
              <a:r>
                <a:rPr lang="ru-RU" altLang="en-US" sz="24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400" dirty="0">
                  <a:solidFill>
                    <a:schemeClr val="tx1">
                      <a:lumMod val="50000"/>
                      <a:lumOff val="50000"/>
                    </a:schemeClr>
                  </a:solidFill>
                  <a:latin typeface="Arial" panose="020B0604020202020204" pitchFamily="34" charset="0"/>
                  <a:ea typeface="Arial" panose="020B0604020202020204" pitchFamily="34" charset="0"/>
                </a:rPr>
                <a:t>данному тексту отношения; актуализируется, например, одно из возможных значений</a:t>
              </a:r>
              <a:r>
                <a:rPr lang="ru-RU" altLang="en-US" sz="24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400" dirty="0">
                  <a:solidFill>
                    <a:schemeClr val="tx1">
                      <a:lumMod val="50000"/>
                      <a:lumOff val="50000"/>
                    </a:schemeClr>
                  </a:solidFill>
                  <a:latin typeface="Arial" panose="020B0604020202020204" pitchFamily="34" charset="0"/>
                  <a:ea typeface="Arial" panose="020B0604020202020204" pitchFamily="34" charset="0"/>
                </a:rPr>
                <a:t>слова или слово меняет вообще свое значение под влиянием контекста</a:t>
              </a:r>
              <a:r>
                <a:rPr lang="ru-RU" altLang="en-US" sz="2400" dirty="0">
                  <a:solidFill>
                    <a:schemeClr val="tx1">
                      <a:lumMod val="50000"/>
                      <a:lumOff val="50000"/>
                    </a:schemeClr>
                  </a:solidFill>
                  <a:latin typeface="Arial" panose="020B0604020202020204" pitchFamily="34" charset="0"/>
                  <a:ea typeface="Arial" panose="020B0604020202020204" pitchFamily="34" charset="0"/>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3867347" y="-4178836"/>
            <a:ext cx="1994262" cy="3198224"/>
          </a:xfrm>
          <a:prstGeom prst="rect">
            <a:avLst/>
          </a:prstGeom>
          <a:solidFill>
            <a:srgbClr val="434345"/>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8" name="Freeform 17"/>
          <p:cNvSpPr/>
          <p:nvPr/>
        </p:nvSpPr>
        <p:spPr bwMode="auto">
          <a:xfrm rot="1742190">
            <a:off x="593415" y="356247"/>
            <a:ext cx="1863726" cy="1139826"/>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9" name="Freeform 18"/>
          <p:cNvSpPr/>
          <p:nvPr/>
        </p:nvSpPr>
        <p:spPr bwMode="auto">
          <a:xfrm rot="1855616">
            <a:off x="2397411" y="1999879"/>
            <a:ext cx="1644650" cy="1085850"/>
          </a:xfrm>
          <a:custGeom>
            <a:avLst/>
            <a:gdLst>
              <a:gd name="T0" fmla="*/ 482 w 484"/>
              <a:gd name="T1" fmla="*/ 30 h 319"/>
              <a:gd name="T2" fmla="*/ 477 w 484"/>
              <a:gd name="T3" fmla="*/ 27 h 319"/>
              <a:gd name="T4" fmla="*/ 477 w 484"/>
              <a:gd name="T5" fmla="*/ 27 h 319"/>
              <a:gd name="T6" fmla="*/ 477 w 484"/>
              <a:gd name="T7" fmla="*/ 27 h 319"/>
              <a:gd name="T8" fmla="*/ 476 w 484"/>
              <a:gd name="T9" fmla="*/ 27 h 319"/>
              <a:gd name="T10" fmla="*/ 359 w 484"/>
              <a:gd name="T11" fmla="*/ 1 h 319"/>
              <a:gd name="T12" fmla="*/ 348 w 484"/>
              <a:gd name="T13" fmla="*/ 8 h 319"/>
              <a:gd name="T14" fmla="*/ 355 w 484"/>
              <a:gd name="T15" fmla="*/ 20 h 319"/>
              <a:gd name="T16" fmla="*/ 448 w 484"/>
              <a:gd name="T17" fmla="*/ 40 h 319"/>
              <a:gd name="T18" fmla="*/ 7 w 484"/>
              <a:gd name="T19" fmla="*/ 301 h 319"/>
              <a:gd name="T20" fmla="*/ 3 w 484"/>
              <a:gd name="T21" fmla="*/ 314 h 319"/>
              <a:gd name="T22" fmla="*/ 12 w 484"/>
              <a:gd name="T23" fmla="*/ 319 h 319"/>
              <a:gd name="T24" fmla="*/ 16 w 484"/>
              <a:gd name="T25" fmla="*/ 317 h 319"/>
              <a:gd name="T26" fmla="*/ 456 w 484"/>
              <a:gd name="T27" fmla="*/ 58 h 319"/>
              <a:gd name="T28" fmla="*/ 425 w 484"/>
              <a:gd name="T29" fmla="*/ 146 h 319"/>
              <a:gd name="T30" fmla="*/ 431 w 484"/>
              <a:gd name="T31" fmla="*/ 159 h 319"/>
              <a:gd name="T32" fmla="*/ 444 w 484"/>
              <a:gd name="T33" fmla="*/ 153 h 319"/>
              <a:gd name="T34" fmla="*/ 483 w 484"/>
              <a:gd name="T35" fmla="*/ 40 h 319"/>
              <a:gd name="T36" fmla="*/ 484 w 484"/>
              <a:gd name="T37" fmla="*/ 39 h 319"/>
              <a:gd name="T38" fmla="*/ 484 w 484"/>
              <a:gd name="T39" fmla="*/ 37 h 319"/>
              <a:gd name="T40" fmla="*/ 483 w 484"/>
              <a:gd name="T41" fmla="*/ 32 h 319"/>
              <a:gd name="T42" fmla="*/ 482 w 484"/>
              <a:gd name="T43" fmla="*/ 3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4" h="319">
                <a:moveTo>
                  <a:pt x="482" y="30"/>
                </a:moveTo>
                <a:cubicBezTo>
                  <a:pt x="481" y="29"/>
                  <a:pt x="479" y="27"/>
                  <a:pt x="477" y="27"/>
                </a:cubicBezTo>
                <a:cubicBezTo>
                  <a:pt x="477" y="27"/>
                  <a:pt x="477" y="27"/>
                  <a:pt x="477" y="27"/>
                </a:cubicBezTo>
                <a:cubicBezTo>
                  <a:pt x="477" y="27"/>
                  <a:pt x="477" y="27"/>
                  <a:pt x="477" y="27"/>
                </a:cubicBezTo>
                <a:cubicBezTo>
                  <a:pt x="477" y="27"/>
                  <a:pt x="477" y="27"/>
                  <a:pt x="476" y="27"/>
                </a:cubicBezTo>
                <a:cubicBezTo>
                  <a:pt x="359" y="1"/>
                  <a:pt x="359" y="1"/>
                  <a:pt x="359" y="1"/>
                </a:cubicBezTo>
                <a:cubicBezTo>
                  <a:pt x="354" y="0"/>
                  <a:pt x="349" y="3"/>
                  <a:pt x="348" y="8"/>
                </a:cubicBezTo>
                <a:cubicBezTo>
                  <a:pt x="347" y="13"/>
                  <a:pt x="350" y="19"/>
                  <a:pt x="355" y="20"/>
                </a:cubicBezTo>
                <a:cubicBezTo>
                  <a:pt x="448" y="40"/>
                  <a:pt x="448" y="40"/>
                  <a:pt x="448" y="40"/>
                </a:cubicBezTo>
                <a:cubicBezTo>
                  <a:pt x="7" y="301"/>
                  <a:pt x="7" y="301"/>
                  <a:pt x="7" y="301"/>
                </a:cubicBezTo>
                <a:cubicBezTo>
                  <a:pt x="2" y="303"/>
                  <a:pt x="0" y="309"/>
                  <a:pt x="3" y="314"/>
                </a:cubicBezTo>
                <a:cubicBezTo>
                  <a:pt x="5" y="317"/>
                  <a:pt x="8" y="319"/>
                  <a:pt x="12" y="319"/>
                </a:cubicBezTo>
                <a:cubicBezTo>
                  <a:pt x="13" y="319"/>
                  <a:pt x="15" y="318"/>
                  <a:pt x="16" y="317"/>
                </a:cubicBezTo>
                <a:cubicBezTo>
                  <a:pt x="456" y="58"/>
                  <a:pt x="456" y="58"/>
                  <a:pt x="456" y="58"/>
                </a:cubicBezTo>
                <a:cubicBezTo>
                  <a:pt x="425" y="146"/>
                  <a:pt x="425" y="146"/>
                  <a:pt x="425" y="146"/>
                </a:cubicBezTo>
                <a:cubicBezTo>
                  <a:pt x="424" y="151"/>
                  <a:pt x="426" y="157"/>
                  <a:pt x="431" y="159"/>
                </a:cubicBezTo>
                <a:cubicBezTo>
                  <a:pt x="436" y="160"/>
                  <a:pt x="442" y="158"/>
                  <a:pt x="444" y="153"/>
                </a:cubicBezTo>
                <a:cubicBezTo>
                  <a:pt x="483" y="40"/>
                  <a:pt x="483" y="40"/>
                  <a:pt x="483" y="40"/>
                </a:cubicBezTo>
                <a:cubicBezTo>
                  <a:pt x="484" y="39"/>
                  <a:pt x="484" y="39"/>
                  <a:pt x="484" y="39"/>
                </a:cubicBezTo>
                <a:cubicBezTo>
                  <a:pt x="484" y="38"/>
                  <a:pt x="484" y="38"/>
                  <a:pt x="484" y="37"/>
                </a:cubicBezTo>
                <a:cubicBezTo>
                  <a:pt x="484" y="36"/>
                  <a:pt x="484" y="34"/>
                  <a:pt x="483" y="32"/>
                </a:cubicBezTo>
                <a:cubicBezTo>
                  <a:pt x="483" y="31"/>
                  <a:pt x="482" y="31"/>
                  <a:pt x="482" y="3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8" name="任意多边形 17"/>
          <p:cNvSpPr/>
          <p:nvPr/>
        </p:nvSpPr>
        <p:spPr bwMode="auto">
          <a:xfrm rot="1855616">
            <a:off x="339541" y="2301611"/>
            <a:ext cx="849242" cy="532370"/>
          </a:xfrm>
          <a:custGeom>
            <a:avLst/>
            <a:gdLst>
              <a:gd name="connsiteX0" fmla="*/ 0 w 424621"/>
              <a:gd name="connsiteY0" fmla="*/ 237983 h 266185"/>
              <a:gd name="connsiteX1" fmla="*/ 52781 w 424621"/>
              <a:gd name="connsiteY1" fmla="*/ 206965 h 266185"/>
              <a:gd name="connsiteX2" fmla="*/ 400085 w 424621"/>
              <a:gd name="connsiteY2" fmla="*/ 2869 h 266185"/>
              <a:gd name="connsiteX3" fmla="*/ 422168 w 424621"/>
              <a:gd name="connsiteY3" fmla="*/ 7968 h 266185"/>
              <a:gd name="connsiteX4" fmla="*/ 417072 w 424621"/>
              <a:gd name="connsiteY4" fmla="*/ 30064 h 266185"/>
              <a:gd name="connsiteX5" fmla="*/ 97458 w 424621"/>
              <a:gd name="connsiteY5" fmla="*/ 218650 h 266185"/>
              <a:gd name="connsiteX6" fmla="*/ 16897 w 424621"/>
              <a:gd name="connsiteY6" fmla="*/ 266185 h 26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621" h="266185">
                <a:moveTo>
                  <a:pt x="0" y="237983"/>
                </a:moveTo>
                <a:lnTo>
                  <a:pt x="52781" y="206965"/>
                </a:lnTo>
                <a:cubicBezTo>
                  <a:pt x="145505" y="152475"/>
                  <a:pt x="259627" y="85410"/>
                  <a:pt x="400085" y="2869"/>
                </a:cubicBezTo>
                <a:cubicBezTo>
                  <a:pt x="408579" y="-2230"/>
                  <a:pt x="418771" y="-530"/>
                  <a:pt x="422168" y="7968"/>
                </a:cubicBezTo>
                <a:cubicBezTo>
                  <a:pt x="427264" y="16467"/>
                  <a:pt x="423867" y="26665"/>
                  <a:pt x="417072" y="30064"/>
                </a:cubicBezTo>
                <a:cubicBezTo>
                  <a:pt x="417072" y="30064"/>
                  <a:pt x="417072" y="30064"/>
                  <a:pt x="97458" y="218650"/>
                </a:cubicBezTo>
                <a:lnTo>
                  <a:pt x="16897" y="266185"/>
                </a:lnTo>
                <a:close/>
              </a:path>
            </a:pathLst>
          </a:custGeom>
          <a:solidFill>
            <a:srgbClr val="434345"/>
          </a:solidFill>
          <a:ln>
            <a:no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1" name="Freeform 20"/>
          <p:cNvSpPr/>
          <p:nvPr/>
        </p:nvSpPr>
        <p:spPr bwMode="auto">
          <a:xfrm rot="1855616">
            <a:off x="1478765" y="2449838"/>
            <a:ext cx="361950" cy="241300"/>
          </a:xfrm>
          <a:custGeom>
            <a:avLst/>
            <a:gdLst>
              <a:gd name="T0" fmla="*/ 91 w 107"/>
              <a:gd name="T1" fmla="*/ 2 h 71"/>
              <a:gd name="T2" fmla="*/ 6 w 107"/>
              <a:gd name="T3" fmla="*/ 53 h 71"/>
              <a:gd name="T4" fmla="*/ 2 w 107"/>
              <a:gd name="T5" fmla="*/ 66 h 71"/>
              <a:gd name="T6" fmla="*/ 11 w 107"/>
              <a:gd name="T7" fmla="*/ 71 h 71"/>
              <a:gd name="T8" fmla="*/ 16 w 107"/>
              <a:gd name="T9" fmla="*/ 69 h 71"/>
              <a:gd name="T10" fmla="*/ 101 w 107"/>
              <a:gd name="T11" fmla="*/ 19 h 71"/>
              <a:gd name="T12" fmla="*/ 104 w 107"/>
              <a:gd name="T13" fmla="*/ 6 h 71"/>
              <a:gd name="T14" fmla="*/ 91 w 107"/>
              <a:gd name="T15" fmla="*/ 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1">
                <a:moveTo>
                  <a:pt x="91" y="2"/>
                </a:moveTo>
                <a:cubicBezTo>
                  <a:pt x="6" y="53"/>
                  <a:pt x="6" y="53"/>
                  <a:pt x="6" y="53"/>
                </a:cubicBezTo>
                <a:cubicBezTo>
                  <a:pt x="1" y="55"/>
                  <a:pt x="0" y="61"/>
                  <a:pt x="2" y="66"/>
                </a:cubicBezTo>
                <a:cubicBezTo>
                  <a:pt x="4" y="69"/>
                  <a:pt x="7" y="71"/>
                  <a:pt x="11" y="71"/>
                </a:cubicBezTo>
                <a:cubicBezTo>
                  <a:pt x="12" y="71"/>
                  <a:pt x="14" y="70"/>
                  <a:pt x="16" y="69"/>
                </a:cubicBezTo>
                <a:cubicBezTo>
                  <a:pt x="101" y="19"/>
                  <a:pt x="101" y="19"/>
                  <a:pt x="101" y="19"/>
                </a:cubicBezTo>
                <a:cubicBezTo>
                  <a:pt x="105" y="16"/>
                  <a:pt x="107" y="10"/>
                  <a:pt x="104" y="6"/>
                </a:cubicBezTo>
                <a:cubicBezTo>
                  <a:pt x="101" y="1"/>
                  <a:pt x="96" y="0"/>
                  <a:pt x="91" y="2"/>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6" name="任意多边形 15"/>
          <p:cNvSpPr/>
          <p:nvPr/>
        </p:nvSpPr>
        <p:spPr bwMode="auto">
          <a:xfrm rot="1855616">
            <a:off x="304494" y="1173935"/>
            <a:ext cx="2388928" cy="1683970"/>
          </a:xfrm>
          <a:custGeom>
            <a:avLst/>
            <a:gdLst>
              <a:gd name="connsiteX0" fmla="*/ 661064 w 1194464"/>
              <a:gd name="connsiteY0" fmla="*/ 0 h 841985"/>
              <a:gd name="connsiteX1" fmla="*/ 1194464 w 1194464"/>
              <a:gd name="connsiteY1" fmla="*/ 63500 h 841985"/>
              <a:gd name="connsiteX2" fmla="*/ 991264 w 1194464"/>
              <a:gd name="connsiteY2" fmla="*/ 560388 h 841985"/>
              <a:gd name="connsiteX3" fmla="*/ 897601 w 1194464"/>
              <a:gd name="connsiteY3" fmla="*/ 401638 h 841985"/>
              <a:gd name="connsiteX4" fmla="*/ 146014 w 1194464"/>
              <a:gd name="connsiteY4" fmla="*/ 841985 h 841985"/>
              <a:gd name="connsiteX5" fmla="*/ 0 w 1194464"/>
              <a:gd name="connsiteY5" fmla="*/ 598274 h 841985"/>
              <a:gd name="connsiteX6" fmla="*/ 756314 w 1194464"/>
              <a:gd name="connsiteY6" fmla="*/ 160338 h 84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64" h="841985">
                <a:moveTo>
                  <a:pt x="661064" y="0"/>
                </a:moveTo>
                <a:lnTo>
                  <a:pt x="1194464" y="63500"/>
                </a:lnTo>
                <a:lnTo>
                  <a:pt x="991264" y="560388"/>
                </a:lnTo>
                <a:lnTo>
                  <a:pt x="897601" y="401638"/>
                </a:lnTo>
                <a:lnTo>
                  <a:pt x="146014" y="841985"/>
                </a:lnTo>
                <a:lnTo>
                  <a:pt x="0" y="598274"/>
                </a:lnTo>
                <a:lnTo>
                  <a:pt x="756314" y="160338"/>
                </a:lnTo>
                <a:close/>
              </a:path>
            </a:pathLst>
          </a:custGeom>
          <a:noFill/>
          <a:ln w="31750">
            <a:solidFill>
              <a:srgbClr val="434345"/>
            </a:solid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3" name="Freeform 31"/>
          <p:cNvSpPr>
            <a:spLocks noEditPoints="1"/>
          </p:cNvSpPr>
          <p:nvPr/>
        </p:nvSpPr>
        <p:spPr bwMode="auto">
          <a:xfrm>
            <a:off x="3197422" y="926261"/>
            <a:ext cx="1524000" cy="603250"/>
          </a:xfrm>
          <a:custGeom>
            <a:avLst/>
            <a:gdLst>
              <a:gd name="T0" fmla="*/ 438 w 448"/>
              <a:gd name="T1" fmla="*/ 177 h 177"/>
              <a:gd name="T2" fmla="*/ 18 w 448"/>
              <a:gd name="T3" fmla="*/ 177 h 177"/>
              <a:gd name="T4" fmla="*/ 9 w 448"/>
              <a:gd name="T5" fmla="*/ 172 h 177"/>
              <a:gd name="T6" fmla="*/ 0 w 448"/>
              <a:gd name="T7" fmla="*/ 135 h 177"/>
              <a:gd name="T8" fmla="*/ 97 w 448"/>
              <a:gd name="T9" fmla="*/ 49 h 177"/>
              <a:gd name="T10" fmla="*/ 131 w 448"/>
              <a:gd name="T11" fmla="*/ 55 h 177"/>
              <a:gd name="T12" fmla="*/ 265 w 448"/>
              <a:gd name="T13" fmla="*/ 0 h 177"/>
              <a:gd name="T14" fmla="*/ 448 w 448"/>
              <a:gd name="T15" fmla="*/ 167 h 177"/>
              <a:gd name="T16" fmla="*/ 445 w 448"/>
              <a:gd name="T17" fmla="*/ 174 h 177"/>
              <a:gd name="T18" fmla="*/ 438 w 448"/>
              <a:gd name="T19" fmla="*/ 177 h 177"/>
              <a:gd name="T20" fmla="*/ 24 w 448"/>
              <a:gd name="T21" fmla="*/ 158 h 177"/>
              <a:gd name="T22" fmla="*/ 428 w 448"/>
              <a:gd name="T23" fmla="*/ 158 h 177"/>
              <a:gd name="T24" fmla="*/ 265 w 448"/>
              <a:gd name="T25" fmla="*/ 19 h 177"/>
              <a:gd name="T26" fmla="*/ 141 w 448"/>
              <a:gd name="T27" fmla="*/ 73 h 177"/>
              <a:gd name="T28" fmla="*/ 130 w 448"/>
              <a:gd name="T29" fmla="*/ 75 h 177"/>
              <a:gd name="T30" fmla="*/ 97 w 448"/>
              <a:gd name="T31" fmla="*/ 69 h 177"/>
              <a:gd name="T32" fmla="*/ 20 w 448"/>
              <a:gd name="T33" fmla="*/ 135 h 177"/>
              <a:gd name="T34" fmla="*/ 24 w 448"/>
              <a:gd name="T35" fmla="*/ 15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177">
                <a:moveTo>
                  <a:pt x="438" y="177"/>
                </a:moveTo>
                <a:cubicBezTo>
                  <a:pt x="18" y="177"/>
                  <a:pt x="18" y="177"/>
                  <a:pt x="18" y="177"/>
                </a:cubicBezTo>
                <a:cubicBezTo>
                  <a:pt x="14" y="177"/>
                  <a:pt x="11" y="175"/>
                  <a:pt x="9" y="172"/>
                </a:cubicBezTo>
                <a:cubicBezTo>
                  <a:pt x="3" y="160"/>
                  <a:pt x="0" y="148"/>
                  <a:pt x="0" y="135"/>
                </a:cubicBezTo>
                <a:cubicBezTo>
                  <a:pt x="0" y="88"/>
                  <a:pt x="44" y="49"/>
                  <a:pt x="97" y="49"/>
                </a:cubicBezTo>
                <a:cubicBezTo>
                  <a:pt x="109" y="49"/>
                  <a:pt x="120" y="51"/>
                  <a:pt x="131" y="55"/>
                </a:cubicBezTo>
                <a:cubicBezTo>
                  <a:pt x="165" y="20"/>
                  <a:pt x="214" y="0"/>
                  <a:pt x="265" y="0"/>
                </a:cubicBezTo>
                <a:cubicBezTo>
                  <a:pt x="365" y="0"/>
                  <a:pt x="446" y="73"/>
                  <a:pt x="448" y="167"/>
                </a:cubicBezTo>
                <a:cubicBezTo>
                  <a:pt x="448" y="170"/>
                  <a:pt x="447" y="172"/>
                  <a:pt x="445" y="174"/>
                </a:cubicBezTo>
                <a:cubicBezTo>
                  <a:pt x="444" y="176"/>
                  <a:pt x="441" y="177"/>
                  <a:pt x="438" y="177"/>
                </a:cubicBezTo>
                <a:close/>
                <a:moveTo>
                  <a:pt x="24" y="158"/>
                </a:moveTo>
                <a:cubicBezTo>
                  <a:pt x="428" y="158"/>
                  <a:pt x="428" y="158"/>
                  <a:pt x="428" y="158"/>
                </a:cubicBezTo>
                <a:cubicBezTo>
                  <a:pt x="421" y="80"/>
                  <a:pt x="350" y="19"/>
                  <a:pt x="265" y="19"/>
                </a:cubicBezTo>
                <a:cubicBezTo>
                  <a:pt x="217" y="19"/>
                  <a:pt x="172" y="39"/>
                  <a:pt x="141" y="73"/>
                </a:cubicBezTo>
                <a:cubicBezTo>
                  <a:pt x="138" y="76"/>
                  <a:pt x="133" y="76"/>
                  <a:pt x="130" y="75"/>
                </a:cubicBezTo>
                <a:cubicBezTo>
                  <a:pt x="119" y="71"/>
                  <a:pt x="108" y="69"/>
                  <a:pt x="97" y="69"/>
                </a:cubicBezTo>
                <a:cubicBezTo>
                  <a:pt x="54" y="69"/>
                  <a:pt x="20" y="99"/>
                  <a:pt x="20" y="135"/>
                </a:cubicBezTo>
                <a:cubicBezTo>
                  <a:pt x="20" y="143"/>
                  <a:pt x="21" y="150"/>
                  <a:pt x="24" y="158"/>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2" name="Freeform 24"/>
          <p:cNvSpPr/>
          <p:nvPr/>
        </p:nvSpPr>
        <p:spPr bwMode="auto">
          <a:xfrm rot="1836586">
            <a:off x="19640576" y="1371131"/>
            <a:ext cx="2819408" cy="2133878"/>
          </a:xfrm>
          <a:custGeom>
            <a:avLst/>
            <a:gdLst>
              <a:gd name="T0" fmla="*/ 0 w 839"/>
              <a:gd name="T1" fmla="*/ 635 h 635"/>
              <a:gd name="T2" fmla="*/ 652 w 839"/>
              <a:gd name="T3" fmla="*/ 253 h 635"/>
              <a:gd name="T4" fmla="*/ 711 w 839"/>
              <a:gd name="T5" fmla="*/ 353 h 635"/>
              <a:gd name="T6" fmla="*/ 839 w 839"/>
              <a:gd name="T7" fmla="*/ 40 h 635"/>
              <a:gd name="T8" fmla="*/ 503 w 839"/>
              <a:gd name="T9" fmla="*/ 0 h 635"/>
              <a:gd name="T10" fmla="*/ 563 w 839"/>
              <a:gd name="T11" fmla="*/ 101 h 635"/>
              <a:gd name="T12" fmla="*/ 0 w 839"/>
              <a:gd name="T13" fmla="*/ 427 h 635"/>
              <a:gd name="T14" fmla="*/ 0 w 839"/>
              <a:gd name="T15" fmla="*/ 635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635">
                <a:moveTo>
                  <a:pt x="0" y="635"/>
                </a:moveTo>
                <a:lnTo>
                  <a:pt x="652" y="253"/>
                </a:lnTo>
                <a:lnTo>
                  <a:pt x="711" y="353"/>
                </a:lnTo>
                <a:lnTo>
                  <a:pt x="839" y="40"/>
                </a:lnTo>
                <a:lnTo>
                  <a:pt x="503" y="0"/>
                </a:lnTo>
                <a:lnTo>
                  <a:pt x="563" y="101"/>
                </a:lnTo>
                <a:lnTo>
                  <a:pt x="0" y="427"/>
                </a:lnTo>
                <a:lnTo>
                  <a:pt x="0" y="635"/>
                </a:lnTo>
                <a:close/>
              </a:path>
            </a:pathLst>
          </a:custGeom>
          <a:noFill/>
          <a:ln w="31750">
            <a:solidFill>
              <a:srgbClr val="434345"/>
            </a:solid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3" name="Freeform 17"/>
          <p:cNvSpPr/>
          <p:nvPr/>
        </p:nvSpPr>
        <p:spPr bwMode="auto">
          <a:xfrm rot="1754470">
            <a:off x="21075656" y="629333"/>
            <a:ext cx="1957392" cy="1197110"/>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4" name="Freeform 32"/>
          <p:cNvSpPr>
            <a:spLocks noEditPoints="1"/>
          </p:cNvSpPr>
          <p:nvPr/>
        </p:nvSpPr>
        <p:spPr bwMode="auto">
          <a:xfrm rot="1758512">
            <a:off x="19364001" y="524021"/>
            <a:ext cx="435986" cy="435986"/>
          </a:xfrm>
          <a:custGeom>
            <a:avLst/>
            <a:gdLst>
              <a:gd name="T0" fmla="*/ 47 w 95"/>
              <a:gd name="T1" fmla="*/ 95 h 95"/>
              <a:gd name="T2" fmla="*/ 0 w 95"/>
              <a:gd name="T3" fmla="*/ 47 h 95"/>
              <a:gd name="T4" fmla="*/ 47 w 95"/>
              <a:gd name="T5" fmla="*/ 0 h 95"/>
              <a:gd name="T6" fmla="*/ 95 w 95"/>
              <a:gd name="T7" fmla="*/ 47 h 95"/>
              <a:gd name="T8" fmla="*/ 47 w 95"/>
              <a:gd name="T9" fmla="*/ 95 h 95"/>
              <a:gd name="T10" fmla="*/ 47 w 95"/>
              <a:gd name="T11" fmla="*/ 19 h 95"/>
              <a:gd name="T12" fmla="*/ 20 w 95"/>
              <a:gd name="T13" fmla="*/ 47 h 95"/>
              <a:gd name="T14" fmla="*/ 47 w 95"/>
              <a:gd name="T15" fmla="*/ 75 h 95"/>
              <a:gd name="T16" fmla="*/ 75 w 95"/>
              <a:gd name="T17" fmla="*/ 47 h 95"/>
              <a:gd name="T18" fmla="*/ 47 w 95"/>
              <a:gd name="T19" fmla="*/ 1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95"/>
                </a:moveTo>
                <a:cubicBezTo>
                  <a:pt x="21" y="95"/>
                  <a:pt x="0" y="73"/>
                  <a:pt x="0" y="47"/>
                </a:cubicBezTo>
                <a:cubicBezTo>
                  <a:pt x="0" y="21"/>
                  <a:pt x="21" y="0"/>
                  <a:pt x="47" y="0"/>
                </a:cubicBezTo>
                <a:cubicBezTo>
                  <a:pt x="74" y="0"/>
                  <a:pt x="95" y="21"/>
                  <a:pt x="95" y="47"/>
                </a:cubicBezTo>
                <a:cubicBezTo>
                  <a:pt x="95" y="73"/>
                  <a:pt x="74" y="95"/>
                  <a:pt x="47" y="95"/>
                </a:cubicBezTo>
                <a:close/>
                <a:moveTo>
                  <a:pt x="47" y="19"/>
                </a:moveTo>
                <a:cubicBezTo>
                  <a:pt x="32" y="19"/>
                  <a:pt x="20" y="32"/>
                  <a:pt x="20" y="47"/>
                </a:cubicBezTo>
                <a:cubicBezTo>
                  <a:pt x="20" y="63"/>
                  <a:pt x="32" y="75"/>
                  <a:pt x="47" y="75"/>
                </a:cubicBezTo>
                <a:cubicBezTo>
                  <a:pt x="63" y="75"/>
                  <a:pt x="75" y="63"/>
                  <a:pt x="75" y="47"/>
                </a:cubicBezTo>
                <a:cubicBezTo>
                  <a:pt x="75" y="32"/>
                  <a:pt x="63" y="19"/>
                  <a:pt x="47" y="19"/>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5" name="Freeform 33"/>
          <p:cNvSpPr>
            <a:spLocks noEditPoints="1"/>
          </p:cNvSpPr>
          <p:nvPr/>
        </p:nvSpPr>
        <p:spPr bwMode="auto">
          <a:xfrm rot="1758512">
            <a:off x="18427910" y="870246"/>
            <a:ext cx="636884" cy="636884"/>
          </a:xfrm>
          <a:custGeom>
            <a:avLst/>
            <a:gdLst>
              <a:gd name="T0" fmla="*/ 70 w 139"/>
              <a:gd name="T1" fmla="*/ 139 h 139"/>
              <a:gd name="T2" fmla="*/ 0 w 139"/>
              <a:gd name="T3" fmla="*/ 70 h 139"/>
              <a:gd name="T4" fmla="*/ 70 w 139"/>
              <a:gd name="T5" fmla="*/ 0 h 139"/>
              <a:gd name="T6" fmla="*/ 139 w 139"/>
              <a:gd name="T7" fmla="*/ 70 h 139"/>
              <a:gd name="T8" fmla="*/ 70 w 139"/>
              <a:gd name="T9" fmla="*/ 139 h 139"/>
              <a:gd name="T10" fmla="*/ 70 w 139"/>
              <a:gd name="T11" fmla="*/ 20 h 139"/>
              <a:gd name="T12" fmla="*/ 20 w 139"/>
              <a:gd name="T13" fmla="*/ 70 h 139"/>
              <a:gd name="T14" fmla="*/ 70 w 139"/>
              <a:gd name="T15" fmla="*/ 120 h 139"/>
              <a:gd name="T16" fmla="*/ 120 w 139"/>
              <a:gd name="T17" fmla="*/ 70 h 139"/>
              <a:gd name="T18" fmla="*/ 70 w 139"/>
              <a:gd name="T19"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70" y="139"/>
                </a:moveTo>
                <a:cubicBezTo>
                  <a:pt x="32" y="139"/>
                  <a:pt x="0" y="108"/>
                  <a:pt x="0" y="70"/>
                </a:cubicBezTo>
                <a:cubicBezTo>
                  <a:pt x="0" y="31"/>
                  <a:pt x="32" y="0"/>
                  <a:pt x="70" y="0"/>
                </a:cubicBezTo>
                <a:cubicBezTo>
                  <a:pt x="108" y="0"/>
                  <a:pt x="139" y="31"/>
                  <a:pt x="139" y="70"/>
                </a:cubicBezTo>
                <a:cubicBezTo>
                  <a:pt x="139" y="108"/>
                  <a:pt x="108" y="139"/>
                  <a:pt x="70" y="139"/>
                </a:cubicBezTo>
                <a:close/>
                <a:moveTo>
                  <a:pt x="70" y="20"/>
                </a:moveTo>
                <a:cubicBezTo>
                  <a:pt x="42" y="20"/>
                  <a:pt x="20" y="42"/>
                  <a:pt x="20" y="70"/>
                </a:cubicBezTo>
                <a:cubicBezTo>
                  <a:pt x="20" y="97"/>
                  <a:pt x="42" y="120"/>
                  <a:pt x="70" y="120"/>
                </a:cubicBezTo>
                <a:cubicBezTo>
                  <a:pt x="98" y="120"/>
                  <a:pt x="120" y="97"/>
                  <a:pt x="120" y="70"/>
                </a:cubicBezTo>
                <a:cubicBezTo>
                  <a:pt x="120" y="42"/>
                  <a:pt x="98" y="20"/>
                  <a:pt x="70" y="2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6"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19179914" y="1876737"/>
            <a:ext cx="698880" cy="1035334"/>
          </a:xfrm>
          <a:prstGeom prst="rect">
            <a:avLst/>
          </a:prstGeom>
          <a:solidFill>
            <a:srgbClr val="FFFFF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27" name="文本框 26"/>
          <p:cNvSpPr txBox="1"/>
          <p:nvPr/>
        </p:nvSpPr>
        <p:spPr>
          <a:xfrm>
            <a:off x="5682112" y="1167709"/>
            <a:ext cx="12914433" cy="1231106"/>
          </a:xfrm>
          <a:prstGeom prst="rect">
            <a:avLst/>
          </a:prstGeom>
          <a:noFill/>
        </p:spPr>
        <p:txBody>
          <a:bodyPr wrap="none" lIns="182880" tIns="91440" rIns="182880" bIns="91440" rtlCol="0">
            <a:spAutoFit/>
          </a:bodyPr>
          <a:lstStyle/>
          <a:p>
            <a:pPr algn="ctr"/>
            <a:r>
              <a:rPr lang="ru-RU" altLang="en-US" sz="6800" dirty="0">
                <a:solidFill>
                  <a:srgbClr val="434345"/>
                </a:solidFill>
                <a:latin typeface="Arial" panose="020B0604020202020204" pitchFamily="34" charset="0"/>
                <a:ea typeface="Arial" panose="020B0604020202020204" pitchFamily="34" charset="0"/>
              </a:rPr>
              <a:t>Направления анализа текста</a:t>
            </a:r>
          </a:p>
        </p:txBody>
      </p:sp>
      <p:sp>
        <p:nvSpPr>
          <p:cNvPr id="15" name="Shape 2610"/>
          <p:cNvSpPr/>
          <p:nvPr/>
        </p:nvSpPr>
        <p:spPr>
          <a:xfrm>
            <a:off x="7984152" y="5146557"/>
            <a:ext cx="6912552" cy="6077298"/>
          </a:xfrm>
          <a:custGeom>
            <a:avLst/>
            <a:gdLst/>
            <a:ahLst/>
            <a:cxnLst/>
            <a:rect l="0" t="0" r="0" b="0"/>
            <a:pathLst>
              <a:path w="120000" h="120000" extrusionOk="0">
                <a:moveTo>
                  <a:pt x="107640" y="57619"/>
                </a:moveTo>
                <a:lnTo>
                  <a:pt x="105609" y="57619"/>
                </a:lnTo>
                <a:lnTo>
                  <a:pt x="105449" y="55320"/>
                </a:lnTo>
                <a:lnTo>
                  <a:pt x="105340" y="53917"/>
                </a:lnTo>
                <a:lnTo>
                  <a:pt x="105206" y="52524"/>
                </a:lnTo>
                <a:lnTo>
                  <a:pt x="105030" y="51131"/>
                </a:lnTo>
                <a:lnTo>
                  <a:pt x="104837" y="49757"/>
                </a:lnTo>
                <a:lnTo>
                  <a:pt x="104610" y="48374"/>
                </a:lnTo>
                <a:lnTo>
                  <a:pt x="104367" y="47019"/>
                </a:lnTo>
                <a:lnTo>
                  <a:pt x="104082" y="45664"/>
                </a:lnTo>
                <a:lnTo>
                  <a:pt x="103771" y="44318"/>
                </a:lnTo>
                <a:lnTo>
                  <a:pt x="103444" y="42973"/>
                </a:lnTo>
                <a:lnTo>
                  <a:pt x="103083" y="41647"/>
                </a:lnTo>
                <a:lnTo>
                  <a:pt x="102697" y="40330"/>
                </a:lnTo>
                <a:lnTo>
                  <a:pt x="102278" y="39033"/>
                </a:lnTo>
                <a:lnTo>
                  <a:pt x="101841" y="37745"/>
                </a:lnTo>
                <a:lnTo>
                  <a:pt x="101380" y="36457"/>
                </a:lnTo>
                <a:lnTo>
                  <a:pt x="100885" y="35197"/>
                </a:lnTo>
                <a:lnTo>
                  <a:pt x="100365" y="33938"/>
                </a:lnTo>
                <a:lnTo>
                  <a:pt x="99819" y="32697"/>
                </a:lnTo>
                <a:lnTo>
                  <a:pt x="99257" y="31476"/>
                </a:lnTo>
                <a:lnTo>
                  <a:pt x="98661" y="30264"/>
                </a:lnTo>
                <a:lnTo>
                  <a:pt x="98040" y="29072"/>
                </a:lnTo>
                <a:lnTo>
                  <a:pt x="97394" y="27889"/>
                </a:lnTo>
                <a:lnTo>
                  <a:pt x="96731" y="26724"/>
                </a:lnTo>
                <a:lnTo>
                  <a:pt x="96026" y="25580"/>
                </a:lnTo>
                <a:lnTo>
                  <a:pt x="95313" y="24444"/>
                </a:lnTo>
                <a:lnTo>
                  <a:pt x="94566" y="23328"/>
                </a:lnTo>
                <a:lnTo>
                  <a:pt x="93803" y="22240"/>
                </a:lnTo>
                <a:lnTo>
                  <a:pt x="93022" y="21162"/>
                </a:lnTo>
                <a:lnTo>
                  <a:pt x="92208" y="20103"/>
                </a:lnTo>
                <a:lnTo>
                  <a:pt x="91369" y="19072"/>
                </a:lnTo>
                <a:lnTo>
                  <a:pt x="90513" y="18042"/>
                </a:lnTo>
                <a:lnTo>
                  <a:pt x="89632" y="17050"/>
                </a:lnTo>
                <a:lnTo>
                  <a:pt x="88726" y="16076"/>
                </a:lnTo>
                <a:lnTo>
                  <a:pt x="87795" y="15113"/>
                </a:lnTo>
                <a:lnTo>
                  <a:pt x="86855" y="14187"/>
                </a:lnTo>
                <a:lnTo>
                  <a:pt x="85890" y="13281"/>
                </a:lnTo>
                <a:lnTo>
                  <a:pt x="84917" y="12403"/>
                </a:lnTo>
                <a:lnTo>
                  <a:pt x="83926" y="11554"/>
                </a:lnTo>
                <a:lnTo>
                  <a:pt x="82911" y="10733"/>
                </a:lnTo>
                <a:lnTo>
                  <a:pt x="81887" y="9951"/>
                </a:lnTo>
                <a:lnTo>
                  <a:pt x="80855" y="9188"/>
                </a:lnTo>
                <a:lnTo>
                  <a:pt x="79807" y="8453"/>
                </a:lnTo>
                <a:lnTo>
                  <a:pt x="78741" y="7747"/>
                </a:lnTo>
                <a:lnTo>
                  <a:pt x="77658" y="7079"/>
                </a:lnTo>
                <a:lnTo>
                  <a:pt x="76568" y="6440"/>
                </a:lnTo>
                <a:lnTo>
                  <a:pt x="75468" y="5810"/>
                </a:lnTo>
                <a:lnTo>
                  <a:pt x="74352" y="5238"/>
                </a:lnTo>
                <a:lnTo>
                  <a:pt x="73220" y="4675"/>
                </a:lnTo>
                <a:lnTo>
                  <a:pt x="72095" y="4140"/>
                </a:lnTo>
                <a:lnTo>
                  <a:pt x="70946" y="3654"/>
                </a:lnTo>
                <a:lnTo>
                  <a:pt x="69788" y="3196"/>
                </a:lnTo>
                <a:lnTo>
                  <a:pt x="68621" y="2757"/>
                </a:lnTo>
                <a:lnTo>
                  <a:pt x="67447" y="2356"/>
                </a:lnTo>
                <a:lnTo>
                  <a:pt x="66263" y="1975"/>
                </a:lnTo>
                <a:lnTo>
                  <a:pt x="65063" y="1641"/>
                </a:lnTo>
                <a:lnTo>
                  <a:pt x="63872" y="1326"/>
                </a:lnTo>
                <a:lnTo>
                  <a:pt x="62664" y="1059"/>
                </a:lnTo>
                <a:lnTo>
                  <a:pt x="61447" y="811"/>
                </a:lnTo>
                <a:lnTo>
                  <a:pt x="60230" y="591"/>
                </a:lnTo>
                <a:lnTo>
                  <a:pt x="58997" y="410"/>
                </a:lnTo>
                <a:lnTo>
                  <a:pt x="57763" y="267"/>
                </a:lnTo>
                <a:lnTo>
                  <a:pt x="56530" y="143"/>
                </a:lnTo>
                <a:lnTo>
                  <a:pt x="55288" y="66"/>
                </a:lnTo>
                <a:lnTo>
                  <a:pt x="54038" y="19"/>
                </a:lnTo>
                <a:lnTo>
                  <a:pt x="52779" y="0"/>
                </a:lnTo>
                <a:lnTo>
                  <a:pt x="50077" y="85"/>
                </a:lnTo>
                <a:lnTo>
                  <a:pt x="47392" y="314"/>
                </a:lnTo>
                <a:lnTo>
                  <a:pt x="44757" y="696"/>
                </a:lnTo>
                <a:lnTo>
                  <a:pt x="42164" y="1221"/>
                </a:lnTo>
                <a:lnTo>
                  <a:pt x="39614" y="1898"/>
                </a:lnTo>
                <a:lnTo>
                  <a:pt x="37105" y="2700"/>
                </a:lnTo>
                <a:lnTo>
                  <a:pt x="34654" y="3644"/>
                </a:lnTo>
                <a:lnTo>
                  <a:pt x="32255" y="4722"/>
                </a:lnTo>
                <a:lnTo>
                  <a:pt x="29922" y="5925"/>
                </a:lnTo>
                <a:lnTo>
                  <a:pt x="27640" y="7251"/>
                </a:lnTo>
                <a:lnTo>
                  <a:pt x="25441" y="8701"/>
                </a:lnTo>
                <a:lnTo>
                  <a:pt x="23293" y="10266"/>
                </a:lnTo>
                <a:lnTo>
                  <a:pt x="21220" y="11936"/>
                </a:lnTo>
                <a:lnTo>
                  <a:pt x="19232" y="13720"/>
                </a:lnTo>
                <a:lnTo>
                  <a:pt x="17310" y="15618"/>
                </a:lnTo>
                <a:lnTo>
                  <a:pt x="15473" y="17594"/>
                </a:lnTo>
                <a:lnTo>
                  <a:pt x="13727" y="19693"/>
                </a:lnTo>
                <a:lnTo>
                  <a:pt x="12066" y="21868"/>
                </a:lnTo>
                <a:lnTo>
                  <a:pt x="10497" y="24139"/>
                </a:lnTo>
                <a:lnTo>
                  <a:pt x="9020" y="26486"/>
                </a:lnTo>
                <a:lnTo>
                  <a:pt x="7652" y="28928"/>
                </a:lnTo>
                <a:lnTo>
                  <a:pt x="6377" y="31428"/>
                </a:lnTo>
                <a:lnTo>
                  <a:pt x="5210" y="34024"/>
                </a:lnTo>
                <a:lnTo>
                  <a:pt x="4153" y="36686"/>
                </a:lnTo>
                <a:lnTo>
                  <a:pt x="3205" y="39414"/>
                </a:lnTo>
                <a:lnTo>
                  <a:pt x="2374" y="42200"/>
                </a:lnTo>
                <a:lnTo>
                  <a:pt x="1669" y="45044"/>
                </a:lnTo>
                <a:lnTo>
                  <a:pt x="1074" y="47944"/>
                </a:lnTo>
                <a:lnTo>
                  <a:pt x="612" y="50892"/>
                </a:lnTo>
                <a:lnTo>
                  <a:pt x="276" y="53898"/>
                </a:lnTo>
                <a:lnTo>
                  <a:pt x="75" y="56932"/>
                </a:lnTo>
                <a:lnTo>
                  <a:pt x="0" y="60023"/>
                </a:lnTo>
                <a:lnTo>
                  <a:pt x="67" y="63029"/>
                </a:lnTo>
                <a:lnTo>
                  <a:pt x="251" y="66006"/>
                </a:lnTo>
                <a:lnTo>
                  <a:pt x="587" y="68925"/>
                </a:lnTo>
                <a:lnTo>
                  <a:pt x="1023" y="71807"/>
                </a:lnTo>
                <a:lnTo>
                  <a:pt x="1585" y="74650"/>
                </a:lnTo>
                <a:lnTo>
                  <a:pt x="2257" y="77427"/>
                </a:lnTo>
                <a:lnTo>
                  <a:pt x="3054" y="80155"/>
                </a:lnTo>
                <a:lnTo>
                  <a:pt x="3952" y="82827"/>
                </a:lnTo>
                <a:lnTo>
                  <a:pt x="4967" y="85422"/>
                </a:lnTo>
                <a:lnTo>
                  <a:pt x="6075" y="87970"/>
                </a:lnTo>
                <a:lnTo>
                  <a:pt x="7291" y="90431"/>
                </a:lnTo>
                <a:lnTo>
                  <a:pt x="8600" y="92836"/>
                </a:lnTo>
                <a:lnTo>
                  <a:pt x="10010" y="95154"/>
                </a:lnTo>
                <a:lnTo>
                  <a:pt x="11504" y="97396"/>
                </a:lnTo>
                <a:lnTo>
                  <a:pt x="13089" y="99553"/>
                </a:lnTo>
                <a:lnTo>
                  <a:pt x="14768" y="101614"/>
                </a:lnTo>
                <a:lnTo>
                  <a:pt x="16513" y="103589"/>
                </a:lnTo>
                <a:lnTo>
                  <a:pt x="18342" y="105478"/>
                </a:lnTo>
                <a:lnTo>
                  <a:pt x="20264" y="107262"/>
                </a:lnTo>
                <a:lnTo>
                  <a:pt x="22236" y="108951"/>
                </a:lnTo>
                <a:lnTo>
                  <a:pt x="24292" y="110535"/>
                </a:lnTo>
                <a:lnTo>
                  <a:pt x="26414" y="112004"/>
                </a:lnTo>
                <a:lnTo>
                  <a:pt x="28588" y="113368"/>
                </a:lnTo>
                <a:lnTo>
                  <a:pt x="30837" y="114609"/>
                </a:lnTo>
                <a:lnTo>
                  <a:pt x="33136" y="115735"/>
                </a:lnTo>
                <a:lnTo>
                  <a:pt x="35494" y="116746"/>
                </a:lnTo>
                <a:lnTo>
                  <a:pt x="37893" y="117614"/>
                </a:lnTo>
                <a:lnTo>
                  <a:pt x="40360" y="118358"/>
                </a:lnTo>
                <a:lnTo>
                  <a:pt x="42852" y="118979"/>
                </a:lnTo>
                <a:lnTo>
                  <a:pt x="45395" y="119456"/>
                </a:lnTo>
                <a:lnTo>
                  <a:pt x="47979" y="119799"/>
                </a:lnTo>
                <a:lnTo>
                  <a:pt x="50589" y="120000"/>
                </a:lnTo>
                <a:lnTo>
                  <a:pt x="50589" y="103617"/>
                </a:lnTo>
                <a:lnTo>
                  <a:pt x="48718" y="103436"/>
                </a:lnTo>
                <a:lnTo>
                  <a:pt x="46863" y="103169"/>
                </a:lnTo>
                <a:lnTo>
                  <a:pt x="45043" y="102797"/>
                </a:lnTo>
                <a:lnTo>
                  <a:pt x="43255" y="102320"/>
                </a:lnTo>
                <a:lnTo>
                  <a:pt x="41493" y="101757"/>
                </a:lnTo>
                <a:lnTo>
                  <a:pt x="39765" y="101108"/>
                </a:lnTo>
                <a:lnTo>
                  <a:pt x="38078" y="100364"/>
                </a:lnTo>
                <a:lnTo>
                  <a:pt x="36442" y="99524"/>
                </a:lnTo>
                <a:lnTo>
                  <a:pt x="34822" y="98608"/>
                </a:lnTo>
                <a:lnTo>
                  <a:pt x="33270" y="97616"/>
                </a:lnTo>
                <a:lnTo>
                  <a:pt x="31751" y="96538"/>
                </a:lnTo>
                <a:lnTo>
                  <a:pt x="30283" y="95383"/>
                </a:lnTo>
                <a:lnTo>
                  <a:pt x="28865" y="94152"/>
                </a:lnTo>
                <a:lnTo>
                  <a:pt x="27497" y="92855"/>
                </a:lnTo>
                <a:lnTo>
                  <a:pt x="26188" y="91490"/>
                </a:lnTo>
                <a:lnTo>
                  <a:pt x="24938" y="90050"/>
                </a:lnTo>
                <a:lnTo>
                  <a:pt x="23746" y="88542"/>
                </a:lnTo>
                <a:lnTo>
                  <a:pt x="22605" y="86987"/>
                </a:lnTo>
                <a:lnTo>
                  <a:pt x="21539" y="85365"/>
                </a:lnTo>
                <a:lnTo>
                  <a:pt x="20532" y="83686"/>
                </a:lnTo>
                <a:lnTo>
                  <a:pt x="19593" y="81959"/>
                </a:lnTo>
                <a:lnTo>
                  <a:pt x="18728" y="80174"/>
                </a:lnTo>
                <a:lnTo>
                  <a:pt x="17940" y="78333"/>
                </a:lnTo>
                <a:lnTo>
                  <a:pt x="17218" y="76463"/>
                </a:lnTo>
                <a:lnTo>
                  <a:pt x="16572" y="74536"/>
                </a:lnTo>
                <a:lnTo>
                  <a:pt x="16001" y="72561"/>
                </a:lnTo>
                <a:lnTo>
                  <a:pt x="15523" y="70566"/>
                </a:lnTo>
                <a:lnTo>
                  <a:pt x="15120" y="68515"/>
                </a:lnTo>
                <a:lnTo>
                  <a:pt x="14801" y="66445"/>
                </a:lnTo>
                <a:lnTo>
                  <a:pt x="14575" y="64326"/>
                </a:lnTo>
                <a:lnTo>
                  <a:pt x="14440" y="62189"/>
                </a:lnTo>
                <a:lnTo>
                  <a:pt x="14390" y="60023"/>
                </a:lnTo>
                <a:lnTo>
                  <a:pt x="14449" y="57791"/>
                </a:lnTo>
                <a:lnTo>
                  <a:pt x="14591" y="55568"/>
                </a:lnTo>
                <a:lnTo>
                  <a:pt x="14835" y="53383"/>
                </a:lnTo>
                <a:lnTo>
                  <a:pt x="15179" y="51236"/>
                </a:lnTo>
                <a:lnTo>
                  <a:pt x="15607" y="49118"/>
                </a:lnTo>
                <a:lnTo>
                  <a:pt x="16119" y="47057"/>
                </a:lnTo>
                <a:lnTo>
                  <a:pt x="16723" y="45025"/>
                </a:lnTo>
                <a:lnTo>
                  <a:pt x="17419" y="43050"/>
                </a:lnTo>
                <a:lnTo>
                  <a:pt x="18183" y="41113"/>
                </a:lnTo>
                <a:lnTo>
                  <a:pt x="19030" y="39223"/>
                </a:lnTo>
                <a:lnTo>
                  <a:pt x="19962" y="37401"/>
                </a:lnTo>
                <a:lnTo>
                  <a:pt x="20960" y="35626"/>
                </a:lnTo>
                <a:lnTo>
                  <a:pt x="22026" y="33919"/>
                </a:lnTo>
                <a:lnTo>
                  <a:pt x="23167" y="32268"/>
                </a:lnTo>
                <a:lnTo>
                  <a:pt x="24384" y="30684"/>
                </a:lnTo>
                <a:lnTo>
                  <a:pt x="25651" y="29167"/>
                </a:lnTo>
                <a:lnTo>
                  <a:pt x="26985" y="27726"/>
                </a:lnTo>
                <a:lnTo>
                  <a:pt x="28378" y="26343"/>
                </a:lnTo>
                <a:lnTo>
                  <a:pt x="29830" y="25045"/>
                </a:lnTo>
                <a:lnTo>
                  <a:pt x="31332" y="23824"/>
                </a:lnTo>
                <a:lnTo>
                  <a:pt x="32892" y="22698"/>
                </a:lnTo>
                <a:lnTo>
                  <a:pt x="34495" y="21639"/>
                </a:lnTo>
                <a:lnTo>
                  <a:pt x="36156" y="20675"/>
                </a:lnTo>
                <a:lnTo>
                  <a:pt x="37851" y="19798"/>
                </a:lnTo>
                <a:lnTo>
                  <a:pt x="39597" y="19015"/>
                </a:lnTo>
                <a:lnTo>
                  <a:pt x="41376" y="18328"/>
                </a:lnTo>
                <a:lnTo>
                  <a:pt x="43205" y="17746"/>
                </a:lnTo>
                <a:lnTo>
                  <a:pt x="45059" y="17250"/>
                </a:lnTo>
                <a:lnTo>
                  <a:pt x="46947" y="16859"/>
                </a:lnTo>
                <a:lnTo>
                  <a:pt x="48860" y="16592"/>
                </a:lnTo>
                <a:lnTo>
                  <a:pt x="50807" y="16420"/>
                </a:lnTo>
                <a:lnTo>
                  <a:pt x="52779" y="16363"/>
                </a:lnTo>
                <a:lnTo>
                  <a:pt x="54600" y="16401"/>
                </a:lnTo>
                <a:lnTo>
                  <a:pt x="56396" y="16554"/>
                </a:lnTo>
                <a:lnTo>
                  <a:pt x="58166" y="16792"/>
                </a:lnTo>
                <a:lnTo>
                  <a:pt x="59920" y="17107"/>
                </a:lnTo>
                <a:lnTo>
                  <a:pt x="61640" y="17536"/>
                </a:lnTo>
                <a:lnTo>
                  <a:pt x="63335" y="18032"/>
                </a:lnTo>
                <a:lnTo>
                  <a:pt x="65005" y="18624"/>
                </a:lnTo>
                <a:lnTo>
                  <a:pt x="66633" y="19282"/>
                </a:lnTo>
                <a:lnTo>
                  <a:pt x="68227" y="20046"/>
                </a:lnTo>
                <a:lnTo>
                  <a:pt x="69796" y="20876"/>
                </a:lnTo>
                <a:lnTo>
                  <a:pt x="71315" y="21773"/>
                </a:lnTo>
                <a:lnTo>
                  <a:pt x="72800" y="22746"/>
                </a:lnTo>
                <a:lnTo>
                  <a:pt x="74243" y="23805"/>
                </a:lnTo>
                <a:lnTo>
                  <a:pt x="75645" y="24921"/>
                </a:lnTo>
                <a:lnTo>
                  <a:pt x="76996" y="26114"/>
                </a:lnTo>
                <a:lnTo>
                  <a:pt x="78296" y="27373"/>
                </a:lnTo>
                <a:lnTo>
                  <a:pt x="79555" y="28700"/>
                </a:lnTo>
                <a:lnTo>
                  <a:pt x="80755" y="30073"/>
                </a:lnTo>
                <a:lnTo>
                  <a:pt x="81896" y="31524"/>
                </a:lnTo>
                <a:lnTo>
                  <a:pt x="82995" y="33031"/>
                </a:lnTo>
                <a:lnTo>
                  <a:pt x="84027" y="34586"/>
                </a:lnTo>
                <a:lnTo>
                  <a:pt x="85001" y="36189"/>
                </a:lnTo>
                <a:lnTo>
                  <a:pt x="85898" y="37859"/>
                </a:lnTo>
                <a:lnTo>
                  <a:pt x="86746" y="39567"/>
                </a:lnTo>
                <a:lnTo>
                  <a:pt x="87535" y="41332"/>
                </a:lnTo>
                <a:lnTo>
                  <a:pt x="88231" y="43145"/>
                </a:lnTo>
                <a:lnTo>
                  <a:pt x="88869" y="44996"/>
                </a:lnTo>
                <a:lnTo>
                  <a:pt x="89448" y="46885"/>
                </a:lnTo>
                <a:lnTo>
                  <a:pt x="89934" y="48822"/>
                </a:lnTo>
                <a:lnTo>
                  <a:pt x="90346" y="50787"/>
                </a:lnTo>
                <a:lnTo>
                  <a:pt x="90690" y="52801"/>
                </a:lnTo>
                <a:lnTo>
                  <a:pt x="90941" y="54833"/>
                </a:lnTo>
                <a:lnTo>
                  <a:pt x="91235" y="57619"/>
                </a:lnTo>
                <a:lnTo>
                  <a:pt x="88760" y="57619"/>
                </a:lnTo>
                <a:lnTo>
                  <a:pt x="73480" y="57619"/>
                </a:lnTo>
                <a:lnTo>
                  <a:pt x="98300" y="95202"/>
                </a:lnTo>
                <a:lnTo>
                  <a:pt x="120000" y="57619"/>
                </a:lnTo>
                <a:lnTo>
                  <a:pt x="107640" y="57619"/>
                </a:lnTo>
                <a:close/>
              </a:path>
            </a:pathLst>
          </a:custGeom>
          <a:noFill/>
          <a:ln w="63500">
            <a:solidFill>
              <a:srgbClr val="434345"/>
            </a:solidFill>
          </a:ln>
        </p:spPr>
        <p:txBody>
          <a:bodyPr lIns="121882" tIns="60924" rIns="121882" bIns="60924" anchor="t" anchorCtr="0">
            <a:noAutofit/>
          </a:bodyPr>
          <a:lstStyle/>
          <a:p>
            <a:endParaRPr sz="24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7" name="Shape 2611"/>
          <p:cNvSpPr/>
          <p:nvPr/>
        </p:nvSpPr>
        <p:spPr>
          <a:xfrm>
            <a:off x="9589628" y="5287389"/>
            <a:ext cx="6912552" cy="6077298"/>
          </a:xfrm>
          <a:custGeom>
            <a:avLst/>
            <a:gdLst/>
            <a:ahLst/>
            <a:cxnLst/>
            <a:rect l="0" t="0" r="0" b="0"/>
            <a:pathLst>
              <a:path w="120000" h="120000" extrusionOk="0">
                <a:moveTo>
                  <a:pt x="69410" y="0"/>
                </a:moveTo>
                <a:lnTo>
                  <a:pt x="69410" y="16382"/>
                </a:lnTo>
                <a:lnTo>
                  <a:pt x="71281" y="16563"/>
                </a:lnTo>
                <a:lnTo>
                  <a:pt x="73136" y="16830"/>
                </a:lnTo>
                <a:lnTo>
                  <a:pt x="74956" y="17202"/>
                </a:lnTo>
                <a:lnTo>
                  <a:pt x="76744" y="17679"/>
                </a:lnTo>
                <a:lnTo>
                  <a:pt x="78506" y="18242"/>
                </a:lnTo>
                <a:lnTo>
                  <a:pt x="80234" y="18891"/>
                </a:lnTo>
                <a:lnTo>
                  <a:pt x="81921" y="19635"/>
                </a:lnTo>
                <a:lnTo>
                  <a:pt x="83557" y="20475"/>
                </a:lnTo>
                <a:lnTo>
                  <a:pt x="85177" y="21391"/>
                </a:lnTo>
                <a:lnTo>
                  <a:pt x="86729" y="22383"/>
                </a:lnTo>
                <a:lnTo>
                  <a:pt x="88248" y="23461"/>
                </a:lnTo>
                <a:lnTo>
                  <a:pt x="89716" y="24616"/>
                </a:lnTo>
                <a:lnTo>
                  <a:pt x="91134" y="25847"/>
                </a:lnTo>
                <a:lnTo>
                  <a:pt x="92502" y="27144"/>
                </a:lnTo>
                <a:lnTo>
                  <a:pt x="93811" y="28509"/>
                </a:lnTo>
                <a:lnTo>
                  <a:pt x="95061" y="29949"/>
                </a:lnTo>
                <a:lnTo>
                  <a:pt x="96253" y="31457"/>
                </a:lnTo>
                <a:lnTo>
                  <a:pt x="97394" y="33012"/>
                </a:lnTo>
                <a:lnTo>
                  <a:pt x="98460" y="34634"/>
                </a:lnTo>
                <a:lnTo>
                  <a:pt x="99467" y="36313"/>
                </a:lnTo>
                <a:lnTo>
                  <a:pt x="100406" y="38040"/>
                </a:lnTo>
                <a:lnTo>
                  <a:pt x="101271" y="39825"/>
                </a:lnTo>
                <a:lnTo>
                  <a:pt x="102059" y="41666"/>
                </a:lnTo>
                <a:lnTo>
                  <a:pt x="102781" y="43536"/>
                </a:lnTo>
                <a:lnTo>
                  <a:pt x="103427" y="45463"/>
                </a:lnTo>
                <a:lnTo>
                  <a:pt x="103998" y="47438"/>
                </a:lnTo>
                <a:lnTo>
                  <a:pt x="104476" y="49442"/>
                </a:lnTo>
                <a:lnTo>
                  <a:pt x="104879" y="51484"/>
                </a:lnTo>
                <a:lnTo>
                  <a:pt x="105189" y="53554"/>
                </a:lnTo>
                <a:lnTo>
                  <a:pt x="105424" y="55673"/>
                </a:lnTo>
                <a:lnTo>
                  <a:pt x="105559" y="57810"/>
                </a:lnTo>
                <a:lnTo>
                  <a:pt x="105609" y="59976"/>
                </a:lnTo>
                <a:lnTo>
                  <a:pt x="105550" y="62227"/>
                </a:lnTo>
                <a:lnTo>
                  <a:pt x="105408" y="64431"/>
                </a:lnTo>
                <a:lnTo>
                  <a:pt x="105164" y="66616"/>
                </a:lnTo>
                <a:lnTo>
                  <a:pt x="104820" y="68763"/>
                </a:lnTo>
                <a:lnTo>
                  <a:pt x="104392" y="70881"/>
                </a:lnTo>
                <a:lnTo>
                  <a:pt x="103880" y="72952"/>
                </a:lnTo>
                <a:lnTo>
                  <a:pt x="103276" y="74974"/>
                </a:lnTo>
                <a:lnTo>
                  <a:pt x="102580" y="76949"/>
                </a:lnTo>
                <a:lnTo>
                  <a:pt x="101816" y="78886"/>
                </a:lnTo>
                <a:lnTo>
                  <a:pt x="100969" y="80776"/>
                </a:lnTo>
                <a:lnTo>
                  <a:pt x="100037" y="82598"/>
                </a:lnTo>
                <a:lnTo>
                  <a:pt x="99039" y="84373"/>
                </a:lnTo>
                <a:lnTo>
                  <a:pt x="97973" y="86080"/>
                </a:lnTo>
                <a:lnTo>
                  <a:pt x="96832" y="87741"/>
                </a:lnTo>
                <a:lnTo>
                  <a:pt x="95615" y="89315"/>
                </a:lnTo>
                <a:lnTo>
                  <a:pt x="94348" y="90832"/>
                </a:lnTo>
                <a:lnTo>
                  <a:pt x="93014" y="92273"/>
                </a:lnTo>
                <a:lnTo>
                  <a:pt x="91621" y="93656"/>
                </a:lnTo>
                <a:lnTo>
                  <a:pt x="90169" y="94954"/>
                </a:lnTo>
                <a:lnTo>
                  <a:pt x="88667" y="96175"/>
                </a:lnTo>
                <a:lnTo>
                  <a:pt x="87107" y="97301"/>
                </a:lnTo>
                <a:lnTo>
                  <a:pt x="85504" y="98360"/>
                </a:lnTo>
                <a:lnTo>
                  <a:pt x="83843" y="99324"/>
                </a:lnTo>
                <a:lnTo>
                  <a:pt x="82139" y="100201"/>
                </a:lnTo>
                <a:lnTo>
                  <a:pt x="80402" y="100984"/>
                </a:lnTo>
                <a:lnTo>
                  <a:pt x="78623" y="101680"/>
                </a:lnTo>
                <a:lnTo>
                  <a:pt x="76794" y="102253"/>
                </a:lnTo>
                <a:lnTo>
                  <a:pt x="74940" y="102759"/>
                </a:lnTo>
                <a:lnTo>
                  <a:pt x="73052" y="103140"/>
                </a:lnTo>
                <a:lnTo>
                  <a:pt x="71139" y="103407"/>
                </a:lnTo>
                <a:lnTo>
                  <a:pt x="69192" y="103579"/>
                </a:lnTo>
                <a:lnTo>
                  <a:pt x="67212" y="103636"/>
                </a:lnTo>
                <a:lnTo>
                  <a:pt x="65399" y="103598"/>
                </a:lnTo>
                <a:lnTo>
                  <a:pt x="63603" y="103445"/>
                </a:lnTo>
                <a:lnTo>
                  <a:pt x="61833" y="103207"/>
                </a:lnTo>
                <a:lnTo>
                  <a:pt x="60079" y="102892"/>
                </a:lnTo>
                <a:lnTo>
                  <a:pt x="58359" y="102463"/>
                </a:lnTo>
                <a:lnTo>
                  <a:pt x="56664" y="101967"/>
                </a:lnTo>
                <a:lnTo>
                  <a:pt x="54994" y="101375"/>
                </a:lnTo>
                <a:lnTo>
                  <a:pt x="53366" y="100717"/>
                </a:lnTo>
                <a:lnTo>
                  <a:pt x="51764" y="99953"/>
                </a:lnTo>
                <a:lnTo>
                  <a:pt x="50203" y="99123"/>
                </a:lnTo>
                <a:lnTo>
                  <a:pt x="48684" y="98226"/>
                </a:lnTo>
                <a:lnTo>
                  <a:pt x="47199" y="97253"/>
                </a:lnTo>
                <a:lnTo>
                  <a:pt x="45756" y="96194"/>
                </a:lnTo>
                <a:lnTo>
                  <a:pt x="44354" y="95078"/>
                </a:lnTo>
                <a:lnTo>
                  <a:pt x="43003" y="93885"/>
                </a:lnTo>
                <a:lnTo>
                  <a:pt x="41703" y="92626"/>
                </a:lnTo>
                <a:lnTo>
                  <a:pt x="40444" y="91299"/>
                </a:lnTo>
                <a:lnTo>
                  <a:pt x="39236" y="89926"/>
                </a:lnTo>
                <a:lnTo>
                  <a:pt x="38103" y="88475"/>
                </a:lnTo>
                <a:lnTo>
                  <a:pt x="37004" y="86968"/>
                </a:lnTo>
                <a:lnTo>
                  <a:pt x="35972" y="85413"/>
                </a:lnTo>
                <a:lnTo>
                  <a:pt x="34998" y="83810"/>
                </a:lnTo>
                <a:lnTo>
                  <a:pt x="34092" y="82140"/>
                </a:lnTo>
                <a:lnTo>
                  <a:pt x="33253" y="80432"/>
                </a:lnTo>
                <a:lnTo>
                  <a:pt x="32464" y="78667"/>
                </a:lnTo>
                <a:lnTo>
                  <a:pt x="31768" y="76854"/>
                </a:lnTo>
                <a:lnTo>
                  <a:pt x="31113" y="75013"/>
                </a:lnTo>
                <a:lnTo>
                  <a:pt x="30551" y="73114"/>
                </a:lnTo>
                <a:lnTo>
                  <a:pt x="30065" y="71177"/>
                </a:lnTo>
                <a:lnTo>
                  <a:pt x="29653" y="69212"/>
                </a:lnTo>
                <a:lnTo>
                  <a:pt x="29309" y="67208"/>
                </a:lnTo>
                <a:lnTo>
                  <a:pt x="29058" y="65166"/>
                </a:lnTo>
                <a:lnTo>
                  <a:pt x="28764" y="62380"/>
                </a:lnTo>
                <a:lnTo>
                  <a:pt x="31231" y="62380"/>
                </a:lnTo>
                <a:lnTo>
                  <a:pt x="46519" y="62380"/>
                </a:lnTo>
                <a:lnTo>
                  <a:pt x="21690" y="24797"/>
                </a:lnTo>
                <a:lnTo>
                  <a:pt x="0" y="62380"/>
                </a:lnTo>
                <a:lnTo>
                  <a:pt x="12359" y="62380"/>
                </a:lnTo>
                <a:lnTo>
                  <a:pt x="14390" y="62380"/>
                </a:lnTo>
                <a:lnTo>
                  <a:pt x="14550" y="64679"/>
                </a:lnTo>
                <a:lnTo>
                  <a:pt x="14659" y="66082"/>
                </a:lnTo>
                <a:lnTo>
                  <a:pt x="14793" y="67475"/>
                </a:lnTo>
                <a:lnTo>
                  <a:pt x="14969" y="68868"/>
                </a:lnTo>
                <a:lnTo>
                  <a:pt x="15162" y="70242"/>
                </a:lnTo>
                <a:lnTo>
                  <a:pt x="15389" y="71625"/>
                </a:lnTo>
                <a:lnTo>
                  <a:pt x="15632" y="72980"/>
                </a:lnTo>
                <a:lnTo>
                  <a:pt x="15917" y="74335"/>
                </a:lnTo>
                <a:lnTo>
                  <a:pt x="16219" y="75681"/>
                </a:lnTo>
                <a:lnTo>
                  <a:pt x="16555" y="77026"/>
                </a:lnTo>
                <a:lnTo>
                  <a:pt x="16916" y="78352"/>
                </a:lnTo>
                <a:lnTo>
                  <a:pt x="17302" y="79669"/>
                </a:lnTo>
                <a:lnTo>
                  <a:pt x="17713" y="80966"/>
                </a:lnTo>
                <a:lnTo>
                  <a:pt x="18158" y="82264"/>
                </a:lnTo>
                <a:lnTo>
                  <a:pt x="18619" y="83542"/>
                </a:lnTo>
                <a:lnTo>
                  <a:pt x="19114" y="84802"/>
                </a:lnTo>
                <a:lnTo>
                  <a:pt x="19634" y="86061"/>
                </a:lnTo>
                <a:lnTo>
                  <a:pt x="20180" y="87302"/>
                </a:lnTo>
                <a:lnTo>
                  <a:pt x="20742" y="88523"/>
                </a:lnTo>
                <a:lnTo>
                  <a:pt x="21338" y="89735"/>
                </a:lnTo>
                <a:lnTo>
                  <a:pt x="21959" y="90927"/>
                </a:lnTo>
                <a:lnTo>
                  <a:pt x="22605" y="92110"/>
                </a:lnTo>
                <a:lnTo>
                  <a:pt x="23268" y="93275"/>
                </a:lnTo>
                <a:lnTo>
                  <a:pt x="23964" y="94419"/>
                </a:lnTo>
                <a:lnTo>
                  <a:pt x="24686" y="95555"/>
                </a:lnTo>
                <a:lnTo>
                  <a:pt x="25424" y="96671"/>
                </a:lnTo>
                <a:lnTo>
                  <a:pt x="26188" y="97759"/>
                </a:lnTo>
                <a:lnTo>
                  <a:pt x="26977" y="98837"/>
                </a:lnTo>
                <a:lnTo>
                  <a:pt x="27791" y="99896"/>
                </a:lnTo>
                <a:lnTo>
                  <a:pt x="28630" y="100927"/>
                </a:lnTo>
                <a:lnTo>
                  <a:pt x="29486" y="101957"/>
                </a:lnTo>
                <a:lnTo>
                  <a:pt x="30358" y="102949"/>
                </a:lnTo>
                <a:lnTo>
                  <a:pt x="31273" y="103923"/>
                </a:lnTo>
                <a:lnTo>
                  <a:pt x="32204" y="104886"/>
                </a:lnTo>
                <a:lnTo>
                  <a:pt x="33144" y="105812"/>
                </a:lnTo>
                <a:lnTo>
                  <a:pt x="34109" y="106728"/>
                </a:lnTo>
                <a:lnTo>
                  <a:pt x="35082" y="107596"/>
                </a:lnTo>
                <a:lnTo>
                  <a:pt x="36073" y="108445"/>
                </a:lnTo>
                <a:lnTo>
                  <a:pt x="37088" y="109266"/>
                </a:lnTo>
                <a:lnTo>
                  <a:pt x="38112" y="110048"/>
                </a:lnTo>
                <a:lnTo>
                  <a:pt x="39144" y="110811"/>
                </a:lnTo>
                <a:lnTo>
                  <a:pt x="40192" y="111546"/>
                </a:lnTo>
                <a:lnTo>
                  <a:pt x="41258" y="112252"/>
                </a:lnTo>
                <a:lnTo>
                  <a:pt x="42341" y="112920"/>
                </a:lnTo>
                <a:lnTo>
                  <a:pt x="43431" y="113559"/>
                </a:lnTo>
                <a:lnTo>
                  <a:pt x="44531" y="114189"/>
                </a:lnTo>
                <a:lnTo>
                  <a:pt x="45647" y="114761"/>
                </a:lnTo>
                <a:lnTo>
                  <a:pt x="46779" y="115324"/>
                </a:lnTo>
                <a:lnTo>
                  <a:pt x="47904" y="115859"/>
                </a:lnTo>
                <a:lnTo>
                  <a:pt x="49053" y="116345"/>
                </a:lnTo>
                <a:lnTo>
                  <a:pt x="50211" y="116803"/>
                </a:lnTo>
                <a:lnTo>
                  <a:pt x="51378" y="117242"/>
                </a:lnTo>
                <a:lnTo>
                  <a:pt x="52552" y="117643"/>
                </a:lnTo>
                <a:lnTo>
                  <a:pt x="53736" y="118024"/>
                </a:lnTo>
                <a:lnTo>
                  <a:pt x="54936" y="118358"/>
                </a:lnTo>
                <a:lnTo>
                  <a:pt x="56127" y="118673"/>
                </a:lnTo>
                <a:lnTo>
                  <a:pt x="57335" y="118940"/>
                </a:lnTo>
                <a:lnTo>
                  <a:pt x="58552" y="119188"/>
                </a:lnTo>
                <a:lnTo>
                  <a:pt x="59769" y="119408"/>
                </a:lnTo>
                <a:lnTo>
                  <a:pt x="61002" y="119589"/>
                </a:lnTo>
                <a:lnTo>
                  <a:pt x="62236" y="119732"/>
                </a:lnTo>
                <a:lnTo>
                  <a:pt x="63469" y="119856"/>
                </a:lnTo>
                <a:lnTo>
                  <a:pt x="64711" y="119933"/>
                </a:lnTo>
                <a:lnTo>
                  <a:pt x="65961" y="119980"/>
                </a:lnTo>
                <a:lnTo>
                  <a:pt x="67212" y="120000"/>
                </a:lnTo>
                <a:lnTo>
                  <a:pt x="69922" y="119914"/>
                </a:lnTo>
                <a:lnTo>
                  <a:pt x="72607" y="119685"/>
                </a:lnTo>
                <a:lnTo>
                  <a:pt x="75242" y="119303"/>
                </a:lnTo>
                <a:lnTo>
                  <a:pt x="77835" y="118778"/>
                </a:lnTo>
                <a:lnTo>
                  <a:pt x="80385" y="118101"/>
                </a:lnTo>
                <a:lnTo>
                  <a:pt x="82894" y="117299"/>
                </a:lnTo>
                <a:lnTo>
                  <a:pt x="85345" y="116355"/>
                </a:lnTo>
                <a:lnTo>
                  <a:pt x="87744" y="115277"/>
                </a:lnTo>
                <a:lnTo>
                  <a:pt x="90077" y="114074"/>
                </a:lnTo>
                <a:lnTo>
                  <a:pt x="92359" y="112748"/>
                </a:lnTo>
                <a:lnTo>
                  <a:pt x="94558" y="111298"/>
                </a:lnTo>
                <a:lnTo>
                  <a:pt x="96706" y="109733"/>
                </a:lnTo>
                <a:lnTo>
                  <a:pt x="98770" y="108063"/>
                </a:lnTo>
                <a:lnTo>
                  <a:pt x="100767" y="106279"/>
                </a:lnTo>
                <a:lnTo>
                  <a:pt x="102680" y="104390"/>
                </a:lnTo>
                <a:lnTo>
                  <a:pt x="104526" y="102405"/>
                </a:lnTo>
                <a:lnTo>
                  <a:pt x="106272" y="100306"/>
                </a:lnTo>
                <a:lnTo>
                  <a:pt x="107933" y="98131"/>
                </a:lnTo>
                <a:lnTo>
                  <a:pt x="109502" y="95860"/>
                </a:lnTo>
                <a:lnTo>
                  <a:pt x="110971" y="93513"/>
                </a:lnTo>
                <a:lnTo>
                  <a:pt x="112347" y="91071"/>
                </a:lnTo>
                <a:lnTo>
                  <a:pt x="113622" y="88571"/>
                </a:lnTo>
                <a:lnTo>
                  <a:pt x="114789" y="85975"/>
                </a:lnTo>
                <a:lnTo>
                  <a:pt x="115846" y="83313"/>
                </a:lnTo>
                <a:lnTo>
                  <a:pt x="116794" y="80585"/>
                </a:lnTo>
                <a:lnTo>
                  <a:pt x="117625" y="77799"/>
                </a:lnTo>
                <a:lnTo>
                  <a:pt x="118330" y="74955"/>
                </a:lnTo>
                <a:lnTo>
                  <a:pt x="118925" y="72055"/>
                </a:lnTo>
                <a:lnTo>
                  <a:pt x="119387" y="69107"/>
                </a:lnTo>
                <a:lnTo>
                  <a:pt x="119723" y="66101"/>
                </a:lnTo>
                <a:lnTo>
                  <a:pt x="119924" y="63067"/>
                </a:lnTo>
                <a:lnTo>
                  <a:pt x="120000" y="59976"/>
                </a:lnTo>
                <a:lnTo>
                  <a:pt x="119932" y="56970"/>
                </a:lnTo>
                <a:lnTo>
                  <a:pt x="119739" y="53993"/>
                </a:lnTo>
                <a:lnTo>
                  <a:pt x="119412" y="51074"/>
                </a:lnTo>
                <a:lnTo>
                  <a:pt x="118976" y="48192"/>
                </a:lnTo>
                <a:lnTo>
                  <a:pt x="118414" y="45349"/>
                </a:lnTo>
                <a:lnTo>
                  <a:pt x="117742" y="42572"/>
                </a:lnTo>
                <a:lnTo>
                  <a:pt x="116945" y="39844"/>
                </a:lnTo>
                <a:lnTo>
                  <a:pt x="116047" y="37172"/>
                </a:lnTo>
                <a:lnTo>
                  <a:pt x="115032" y="34577"/>
                </a:lnTo>
                <a:lnTo>
                  <a:pt x="113924" y="32029"/>
                </a:lnTo>
                <a:lnTo>
                  <a:pt x="112708" y="29568"/>
                </a:lnTo>
                <a:lnTo>
                  <a:pt x="111399" y="27163"/>
                </a:lnTo>
                <a:lnTo>
                  <a:pt x="109989" y="24854"/>
                </a:lnTo>
                <a:lnTo>
                  <a:pt x="108495" y="22603"/>
                </a:lnTo>
                <a:lnTo>
                  <a:pt x="106910" y="20446"/>
                </a:lnTo>
                <a:lnTo>
                  <a:pt x="105231" y="18385"/>
                </a:lnTo>
                <a:lnTo>
                  <a:pt x="103486" y="16410"/>
                </a:lnTo>
                <a:lnTo>
                  <a:pt x="101657" y="14521"/>
                </a:lnTo>
                <a:lnTo>
                  <a:pt x="99735" y="12737"/>
                </a:lnTo>
                <a:lnTo>
                  <a:pt x="97763" y="11048"/>
                </a:lnTo>
                <a:lnTo>
                  <a:pt x="95707" y="9474"/>
                </a:lnTo>
                <a:lnTo>
                  <a:pt x="93585" y="7995"/>
                </a:lnTo>
                <a:lnTo>
                  <a:pt x="91411" y="6631"/>
                </a:lnTo>
                <a:lnTo>
                  <a:pt x="89162" y="5390"/>
                </a:lnTo>
                <a:lnTo>
                  <a:pt x="86863" y="4264"/>
                </a:lnTo>
                <a:lnTo>
                  <a:pt x="84505" y="3263"/>
                </a:lnTo>
                <a:lnTo>
                  <a:pt x="82106" y="2385"/>
                </a:lnTo>
                <a:lnTo>
                  <a:pt x="79639" y="1641"/>
                </a:lnTo>
                <a:lnTo>
                  <a:pt x="77147" y="1020"/>
                </a:lnTo>
                <a:lnTo>
                  <a:pt x="74604" y="543"/>
                </a:lnTo>
                <a:lnTo>
                  <a:pt x="72020" y="200"/>
                </a:lnTo>
                <a:lnTo>
                  <a:pt x="69410" y="0"/>
                </a:lnTo>
                <a:close/>
              </a:path>
            </a:pathLst>
          </a:custGeom>
          <a:noFill/>
          <a:ln w="63500">
            <a:solidFill>
              <a:srgbClr val="434345"/>
            </a:solidFill>
          </a:ln>
        </p:spPr>
        <p:txBody>
          <a:bodyPr lIns="121882" tIns="60924" rIns="121882" bIns="60924" anchor="t" anchorCtr="0">
            <a:noAutofit/>
          </a:bodyPr>
          <a:lstStyle/>
          <a:p>
            <a:endParaRPr sz="2400">
              <a:solidFill>
                <a:schemeClr val="dk1"/>
              </a:solidFill>
              <a:latin typeface="Calibri" panose="020F0502020204030204"/>
              <a:ea typeface="Calibri" panose="020F0502020204030204"/>
              <a:cs typeface="Calibri" panose="020F0502020204030204"/>
              <a:sym typeface="Calibri" panose="020F0502020204030204"/>
            </a:endParaRPr>
          </a:p>
        </p:txBody>
      </p:sp>
      <p:grpSp>
        <p:nvGrpSpPr>
          <p:cNvPr id="2" name="组合 18"/>
          <p:cNvGrpSpPr/>
          <p:nvPr/>
        </p:nvGrpSpPr>
        <p:grpSpPr>
          <a:xfrm>
            <a:off x="17506951" y="7049770"/>
            <a:ext cx="6140450" cy="2397074"/>
            <a:chOff x="1626835" y="2349127"/>
            <a:chExt cx="2492110" cy="1066433"/>
          </a:xfrm>
        </p:grpSpPr>
        <p:sp>
          <p:nvSpPr>
            <p:cNvPr id="20" name="文本框 19"/>
            <p:cNvSpPr txBox="1"/>
            <p:nvPr/>
          </p:nvSpPr>
          <p:spPr>
            <a:xfrm>
              <a:off x="1806000" y="2349127"/>
              <a:ext cx="2133781" cy="260160"/>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ДИСКУРС</a:t>
              </a:r>
            </a:p>
          </p:txBody>
        </p:sp>
        <p:sp>
          <p:nvSpPr>
            <p:cNvPr id="21" name="文本框 20"/>
            <p:cNvSpPr txBox="1"/>
            <p:nvPr/>
          </p:nvSpPr>
          <p:spPr>
            <a:xfrm>
              <a:off x="1626835" y="2687681"/>
              <a:ext cx="2492110" cy="72787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считается связный текст в совокупности с экстралингвистическими факторами - психологическими, социокультурными и др.</a:t>
              </a:r>
            </a:p>
          </p:txBody>
        </p:sp>
      </p:grpSp>
      <p:grpSp>
        <p:nvGrpSpPr>
          <p:cNvPr id="3" name="组合 27"/>
          <p:cNvGrpSpPr/>
          <p:nvPr/>
        </p:nvGrpSpPr>
        <p:grpSpPr>
          <a:xfrm>
            <a:off x="1087120" y="7190741"/>
            <a:ext cx="6410960" cy="2783124"/>
            <a:chOff x="1626835" y="2349127"/>
            <a:chExt cx="2492110" cy="1237999"/>
          </a:xfrm>
        </p:grpSpPr>
        <p:sp>
          <p:nvSpPr>
            <p:cNvPr id="29" name="文本框 28"/>
            <p:cNvSpPr txBox="1"/>
            <p:nvPr/>
          </p:nvSpPr>
          <p:spPr>
            <a:xfrm>
              <a:off x="1806000" y="2349127"/>
              <a:ext cx="2133781" cy="260122"/>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СМЫСЛ</a:t>
              </a:r>
            </a:p>
          </p:txBody>
        </p:sp>
        <p:sp>
          <p:nvSpPr>
            <p:cNvPr id="30" name="文本框 29"/>
            <p:cNvSpPr txBox="1"/>
            <p:nvPr/>
          </p:nvSpPr>
          <p:spPr>
            <a:xfrm>
              <a:off x="1626835" y="2687680"/>
              <a:ext cx="2492110" cy="8994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индивидуальное понимание значения слова, выделенное из объективной</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системы связей, но имеющее отношение только к данному моменту и к данной ситуации.</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ok-stack"/>
          <p:cNvPicPr>
            <a:picLocks noChangeAspect="1"/>
          </p:cNvPicPr>
          <p:nvPr/>
        </p:nvPicPr>
        <p:blipFill>
          <a:blip r:embed="rId2" cstate="print">
            <a:lum bright="36000" contrast="-24000"/>
          </a:blip>
          <a:stretch>
            <a:fillRect/>
          </a:stretch>
        </p:blipFill>
        <p:spPr>
          <a:xfrm>
            <a:off x="-3298190" y="6367145"/>
            <a:ext cx="8063865" cy="8063865"/>
          </a:xfrm>
          <a:prstGeom prst="rect">
            <a:avLst/>
          </a:prstGeom>
        </p:spPr>
      </p:pic>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3</a:t>
            </a:fld>
            <a:endParaRPr lang="ru-RU" dirty="0">
              <a:solidFill>
                <a:prstClr val="black">
                  <a:tint val="75000"/>
                </a:prstClr>
              </a:solidFill>
            </a:endParaRPr>
          </a:p>
        </p:txBody>
      </p:sp>
      <p:pic>
        <p:nvPicPr>
          <p:cNvPr id="9" name="Рисунок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0053705" y="629709"/>
            <a:ext cx="2256490" cy="1886501"/>
          </a:xfrm>
          <a:prstGeom prst="rect">
            <a:avLst/>
          </a:prstGeom>
          <a:noFill/>
        </p:spPr>
      </p:pic>
      <p:sp>
        <p:nvSpPr>
          <p:cNvPr id="11" name="Title 1"/>
          <p:cNvSpPr>
            <a:spLocks noGrp="1"/>
          </p:cNvSpPr>
          <p:nvPr/>
        </p:nvSpPr>
        <p:spPr>
          <a:xfrm>
            <a:off x="3808095" y="730250"/>
            <a:ext cx="15563850" cy="2651125"/>
          </a:xfrm>
          <a:prstGeom prst="rect">
            <a:avLst/>
          </a:prstGeom>
        </p:spPr>
        <p:txBody>
          <a:bodyPr vert="horz" lIns="91440" tIns="45720" rIns="91440" bIns="45720" rtlCol="0" anchor="ctr">
            <a:normAutofit/>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pPr algn="ctr"/>
            <a:r>
              <a:rPr lang="ru-RU" altLang="en-US" sz="7500" b="1"/>
              <a:t>План работы</a:t>
            </a:r>
          </a:p>
        </p:txBody>
      </p:sp>
      <p:sp>
        <p:nvSpPr>
          <p:cNvPr id="2" name="Content Placeholder 1"/>
          <p:cNvSpPr>
            <a:spLocks noGrp="1"/>
          </p:cNvSpPr>
          <p:nvPr>
            <p:ph idx="1"/>
          </p:nvPr>
        </p:nvSpPr>
        <p:spPr/>
        <p:txBody>
          <a:bodyPr>
            <a:normAutofit fontScale="90000" lnSpcReduction="10000"/>
          </a:bodyPr>
          <a:lstStyle/>
          <a:p>
            <a:pPr marL="914400" indent="-914400">
              <a:buAutoNum type="arabicPeriod"/>
            </a:pPr>
            <a:r>
              <a:rPr lang="ru-RU" altLang="en-US" b="1"/>
              <a:t>диагностика предметно-методических компетенций педагогов-участников сетевой проектной группы </a:t>
            </a:r>
            <a:r>
              <a:rPr lang="ru-RU" altLang="en-US" b="1">
                <a:solidFill>
                  <a:srgbClr val="FF0000"/>
                </a:solidFill>
              </a:rPr>
              <a:t>(до семинара 2)</a:t>
            </a:r>
            <a:r>
              <a:rPr lang="ru-RU" altLang="en-US" b="1"/>
              <a:t>;</a:t>
            </a:r>
          </a:p>
          <a:p>
            <a:pPr marL="914400" indent="-914400">
              <a:buAutoNum type="arabicPeriod"/>
            </a:pPr>
            <a:r>
              <a:rPr lang="ru-RU" altLang="en-US" strike="sngStrike"/>
              <a:t>построение индвидуального профессионального маршрута в рамках работы СПГ </a:t>
            </a:r>
            <a:r>
              <a:rPr lang="ru-RU" altLang="en-US" strike="sngStrike">
                <a:solidFill>
                  <a:srgbClr val="FF0000"/>
                </a:solidFill>
              </a:rPr>
              <a:t>(во время семинара 1)</a:t>
            </a:r>
            <a:r>
              <a:rPr lang="ru-RU" altLang="en-US" strike="sngStrike"/>
              <a:t>;</a:t>
            </a:r>
          </a:p>
          <a:p>
            <a:pPr marL="914400" indent="-914400">
              <a:buAutoNum type="arabicPeriod"/>
            </a:pPr>
            <a:r>
              <a:rPr lang="ru-RU" altLang="en-US"/>
              <a:t>определение затруднений обучающихся при достижении комплексных образовательных результатов </a:t>
            </a:r>
            <a:r>
              <a:rPr lang="ru-RU" altLang="en-US">
                <a:solidFill>
                  <a:srgbClr val="FF0000"/>
                </a:solidFill>
              </a:rPr>
              <a:t>(семинар 3)</a:t>
            </a:r>
            <a:r>
              <a:rPr lang="ru-RU" altLang="en-US"/>
              <a:t>;</a:t>
            </a:r>
          </a:p>
          <a:p>
            <a:pPr marL="914400" indent="-914400">
              <a:buAutoNum type="arabicPeriod"/>
            </a:pPr>
            <a:r>
              <a:rPr lang="ru-RU" altLang="en-US"/>
              <a:t>выполнение технического задания №1 </a:t>
            </a:r>
            <a:r>
              <a:rPr lang="ru-RU" altLang="en-US">
                <a:solidFill>
                  <a:srgbClr val="FF0000"/>
                </a:solidFill>
              </a:rPr>
              <a:t>(семинар 3)</a:t>
            </a:r>
            <a:r>
              <a:rPr lang="ru-RU" altLang="en-US"/>
              <a:t>;</a:t>
            </a:r>
          </a:p>
          <a:p>
            <a:pPr marL="914400" indent="-914400">
              <a:buAutoNum type="arabicPeriod"/>
            </a:pPr>
            <a:r>
              <a:rPr lang="ru-RU" altLang="en-US"/>
              <a:t>проверка и обсуждение результатов выполнения ТЗ №1 </a:t>
            </a:r>
            <a:r>
              <a:rPr lang="ru-RU" altLang="en-US">
                <a:solidFill>
                  <a:srgbClr val="FF0000"/>
                </a:solidFill>
              </a:rPr>
              <a:t>(семинар 3)</a:t>
            </a:r>
            <a:r>
              <a:rPr lang="ru-RU" altLang="en-US"/>
              <a:t>;</a:t>
            </a:r>
          </a:p>
          <a:p>
            <a:pPr marL="914400" indent="-914400">
              <a:buAutoNum type="arabicPeriod"/>
            </a:pPr>
            <a:r>
              <a:rPr lang="ru-RU" altLang="en-US"/>
              <a:t>выполнение ТЗ №2 </a:t>
            </a:r>
            <a:r>
              <a:rPr lang="ru-RU" altLang="en-US">
                <a:solidFill>
                  <a:srgbClr val="FF0000"/>
                </a:solidFill>
              </a:rPr>
              <a:t>(до семинара </a:t>
            </a:r>
            <a:r>
              <a:rPr lang="en-US" altLang="en-US" smtClean="0">
                <a:solidFill>
                  <a:srgbClr val="FF0000"/>
                </a:solidFill>
              </a:rPr>
              <a:t>5</a:t>
            </a:r>
            <a:r>
              <a:rPr lang="ru-RU" altLang="en-US" smtClean="0">
                <a:solidFill>
                  <a:srgbClr val="FF0000"/>
                </a:solidFill>
              </a:rPr>
              <a:t>)</a:t>
            </a:r>
            <a:r>
              <a:rPr lang="ru-RU" altLang="en-US" smtClean="0"/>
              <a:t>;</a:t>
            </a:r>
            <a:endParaRPr lang="ru-RU" altLang="en-US"/>
          </a:p>
          <a:p>
            <a:pPr marL="914400" indent="-914400">
              <a:buAutoNum type="arabicPeriod"/>
            </a:pPr>
            <a:r>
              <a:rPr lang="ru-RU" altLang="en-US"/>
              <a:t>презентация результатов апробации мероприятия и обсуждение итогов работы в СПГ в 2024 году </a:t>
            </a:r>
            <a:r>
              <a:rPr lang="ru-RU" altLang="en-US">
                <a:solidFill>
                  <a:srgbClr val="FF0000"/>
                </a:solidFill>
              </a:rPr>
              <a:t>(семинар 5)</a:t>
            </a:r>
            <a:r>
              <a:rPr lang="ru-RU" altLang="en-US"/>
              <a:t>.</a:t>
            </a:r>
          </a:p>
          <a:p>
            <a:pPr marL="914400" indent="-914400">
              <a:buAutoNum type="arabicPeriod"/>
            </a:pPr>
            <a:endParaRPr lang="ru-RU"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3867347" y="-4178836"/>
            <a:ext cx="1994262" cy="3198224"/>
          </a:xfrm>
          <a:prstGeom prst="rect">
            <a:avLst/>
          </a:prstGeom>
          <a:solidFill>
            <a:srgbClr val="434345"/>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36" name="Freeform 10"/>
          <p:cNvSpPr/>
          <p:nvPr/>
        </p:nvSpPr>
        <p:spPr bwMode="auto">
          <a:xfrm>
            <a:off x="11278343" y="3233223"/>
            <a:ext cx="1830298" cy="1597138"/>
          </a:xfrm>
          <a:custGeom>
            <a:avLst/>
            <a:gdLst>
              <a:gd name="T0" fmla="*/ 193 w 314"/>
              <a:gd name="T1" fmla="*/ 0 h 274"/>
              <a:gd name="T2" fmla="*/ 158 w 314"/>
              <a:gd name="T3" fmla="*/ 0 h 274"/>
              <a:gd name="T4" fmla="*/ 122 w 314"/>
              <a:gd name="T5" fmla="*/ 0 h 274"/>
              <a:gd name="T6" fmla="*/ 0 w 314"/>
              <a:gd name="T7" fmla="*/ 274 h 274"/>
              <a:gd name="T8" fmla="*/ 158 w 314"/>
              <a:gd name="T9" fmla="*/ 274 h 274"/>
              <a:gd name="T10" fmla="*/ 314 w 314"/>
              <a:gd name="T11" fmla="*/ 274 h 274"/>
              <a:gd name="T12" fmla="*/ 193 w 314"/>
              <a:gd name="T13" fmla="*/ 0 h 274"/>
            </a:gdLst>
            <a:ahLst/>
            <a:cxnLst>
              <a:cxn ang="0">
                <a:pos x="T0" y="T1"/>
              </a:cxn>
              <a:cxn ang="0">
                <a:pos x="T2" y="T3"/>
              </a:cxn>
              <a:cxn ang="0">
                <a:pos x="T4" y="T5"/>
              </a:cxn>
              <a:cxn ang="0">
                <a:pos x="T6" y="T7"/>
              </a:cxn>
              <a:cxn ang="0">
                <a:pos x="T8" y="T9"/>
              </a:cxn>
              <a:cxn ang="0">
                <a:pos x="T10" y="T11"/>
              </a:cxn>
              <a:cxn ang="0">
                <a:pos x="T12" y="T13"/>
              </a:cxn>
            </a:cxnLst>
            <a:rect l="0" t="0" r="r" b="b"/>
            <a:pathLst>
              <a:path w="314" h="274">
                <a:moveTo>
                  <a:pt x="193" y="0"/>
                </a:moveTo>
                <a:lnTo>
                  <a:pt x="158" y="0"/>
                </a:lnTo>
                <a:lnTo>
                  <a:pt x="122" y="0"/>
                </a:lnTo>
                <a:lnTo>
                  <a:pt x="0" y="274"/>
                </a:lnTo>
                <a:lnTo>
                  <a:pt x="158" y="274"/>
                </a:lnTo>
                <a:lnTo>
                  <a:pt x="314" y="274"/>
                </a:lnTo>
                <a:lnTo>
                  <a:pt x="193" y="0"/>
                </a:lnTo>
                <a:close/>
              </a:path>
            </a:pathLst>
          </a:custGeom>
          <a:solidFill>
            <a:srgbClr val="434345"/>
          </a:solidFill>
          <a:ln>
            <a:noFill/>
          </a:ln>
        </p:spPr>
        <p:txBody>
          <a:bodyPr vert="horz" wrap="square" lIns="182880" tIns="91440" rIns="182880" bIns="91440" numCol="1" anchor="t" anchorCtr="0" compatLnSpc="1"/>
          <a:lstStyle/>
          <a:p>
            <a:endParaRPr lang="zh-CN" altLang="en-US">
              <a:solidFill>
                <a:srgbClr val="1C3E58"/>
              </a:solidFill>
              <a:latin typeface="Arial" panose="020B0604020202020204" pitchFamily="34" charset="0"/>
              <a:ea typeface="Arial" panose="020B0604020202020204" pitchFamily="34" charset="0"/>
            </a:endParaRPr>
          </a:p>
        </p:txBody>
      </p:sp>
      <p:sp>
        <p:nvSpPr>
          <p:cNvPr id="37" name="Freeform 33"/>
          <p:cNvSpPr/>
          <p:nvPr/>
        </p:nvSpPr>
        <p:spPr bwMode="auto">
          <a:xfrm>
            <a:off x="11196736" y="4742925"/>
            <a:ext cx="1999340" cy="5059554"/>
          </a:xfrm>
          <a:custGeom>
            <a:avLst/>
            <a:gdLst>
              <a:gd name="T0" fmla="*/ 217 w 217"/>
              <a:gd name="T1" fmla="*/ 9 h 549"/>
              <a:gd name="T2" fmla="*/ 208 w 217"/>
              <a:gd name="T3" fmla="*/ 0 h 549"/>
              <a:gd name="T4" fmla="*/ 9 w 217"/>
              <a:gd name="T5" fmla="*/ 0 h 549"/>
              <a:gd name="T6" fmla="*/ 0 w 217"/>
              <a:gd name="T7" fmla="*/ 9 h 549"/>
              <a:gd name="T8" fmla="*/ 0 w 217"/>
              <a:gd name="T9" fmla="*/ 549 h 549"/>
              <a:gd name="T10" fmla="*/ 0 w 217"/>
              <a:gd name="T11" fmla="*/ 549 h 549"/>
              <a:gd name="T12" fmla="*/ 19 w 217"/>
              <a:gd name="T13" fmla="*/ 549 h 549"/>
              <a:gd name="T14" fmla="*/ 19 w 217"/>
              <a:gd name="T15" fmla="*/ 549 h 549"/>
              <a:gd name="T16" fmla="*/ 19 w 217"/>
              <a:gd name="T17" fmla="*/ 19 h 549"/>
              <a:gd name="T18" fmla="*/ 198 w 217"/>
              <a:gd name="T19" fmla="*/ 19 h 549"/>
              <a:gd name="T20" fmla="*/ 198 w 217"/>
              <a:gd name="T21" fmla="*/ 549 h 549"/>
              <a:gd name="T22" fmla="*/ 198 w 217"/>
              <a:gd name="T23" fmla="*/ 549 h 549"/>
              <a:gd name="T24" fmla="*/ 217 w 217"/>
              <a:gd name="T25" fmla="*/ 549 h 549"/>
              <a:gd name="T26" fmla="*/ 217 w 217"/>
              <a:gd name="T27" fmla="*/ 549 h 549"/>
              <a:gd name="T28" fmla="*/ 217 w 217"/>
              <a:gd name="T29" fmla="*/ 9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549">
                <a:moveTo>
                  <a:pt x="217" y="9"/>
                </a:moveTo>
                <a:cubicBezTo>
                  <a:pt x="217" y="4"/>
                  <a:pt x="213" y="0"/>
                  <a:pt x="208" y="0"/>
                </a:cubicBezTo>
                <a:cubicBezTo>
                  <a:pt x="9" y="0"/>
                  <a:pt x="9" y="0"/>
                  <a:pt x="9" y="0"/>
                </a:cubicBezTo>
                <a:cubicBezTo>
                  <a:pt x="4" y="0"/>
                  <a:pt x="0" y="4"/>
                  <a:pt x="0" y="9"/>
                </a:cubicBezTo>
                <a:cubicBezTo>
                  <a:pt x="0" y="549"/>
                  <a:pt x="0" y="549"/>
                  <a:pt x="0" y="549"/>
                </a:cubicBezTo>
                <a:cubicBezTo>
                  <a:pt x="0" y="549"/>
                  <a:pt x="0" y="549"/>
                  <a:pt x="0" y="549"/>
                </a:cubicBezTo>
                <a:cubicBezTo>
                  <a:pt x="19" y="549"/>
                  <a:pt x="19" y="549"/>
                  <a:pt x="19" y="549"/>
                </a:cubicBezTo>
                <a:cubicBezTo>
                  <a:pt x="19" y="549"/>
                  <a:pt x="19" y="549"/>
                  <a:pt x="19" y="549"/>
                </a:cubicBezTo>
                <a:cubicBezTo>
                  <a:pt x="19" y="19"/>
                  <a:pt x="19" y="19"/>
                  <a:pt x="19" y="19"/>
                </a:cubicBezTo>
                <a:cubicBezTo>
                  <a:pt x="198" y="19"/>
                  <a:pt x="198" y="19"/>
                  <a:pt x="198" y="19"/>
                </a:cubicBezTo>
                <a:cubicBezTo>
                  <a:pt x="198" y="549"/>
                  <a:pt x="198" y="549"/>
                  <a:pt x="198" y="549"/>
                </a:cubicBezTo>
                <a:cubicBezTo>
                  <a:pt x="198" y="549"/>
                  <a:pt x="198" y="549"/>
                  <a:pt x="198" y="549"/>
                </a:cubicBezTo>
                <a:cubicBezTo>
                  <a:pt x="217" y="549"/>
                  <a:pt x="217" y="549"/>
                  <a:pt x="217" y="549"/>
                </a:cubicBezTo>
                <a:cubicBezTo>
                  <a:pt x="217" y="549"/>
                  <a:pt x="217" y="549"/>
                  <a:pt x="217" y="549"/>
                </a:cubicBezTo>
                <a:lnTo>
                  <a:pt x="217" y="9"/>
                </a:lnTo>
                <a:close/>
              </a:path>
            </a:pathLst>
          </a:custGeom>
          <a:solidFill>
            <a:srgbClr val="434345"/>
          </a:solidFill>
          <a:ln>
            <a:noFill/>
          </a:ln>
        </p:spPr>
        <p:txBody>
          <a:bodyPr vert="horz" wrap="square" lIns="182880" tIns="91440" rIns="182880" bIns="91440" numCol="1" anchor="t" anchorCtr="0" compatLnSpc="1"/>
          <a:lstStyle/>
          <a:p>
            <a:endParaRPr lang="zh-CN" altLang="en-US">
              <a:solidFill>
                <a:srgbClr val="1C3E58"/>
              </a:solidFill>
              <a:latin typeface="Arial" panose="020B0604020202020204" pitchFamily="34" charset="0"/>
              <a:ea typeface="Arial" panose="020B0604020202020204" pitchFamily="34" charset="0"/>
            </a:endParaRPr>
          </a:p>
        </p:txBody>
      </p:sp>
      <p:sp>
        <p:nvSpPr>
          <p:cNvPr id="38" name="Freeform 34"/>
          <p:cNvSpPr/>
          <p:nvPr/>
        </p:nvSpPr>
        <p:spPr bwMode="auto">
          <a:xfrm>
            <a:off x="11750489" y="5279193"/>
            <a:ext cx="174870" cy="4523286"/>
          </a:xfrm>
          <a:custGeom>
            <a:avLst/>
            <a:gdLst>
              <a:gd name="T0" fmla="*/ 19 w 19"/>
              <a:gd name="T1" fmla="*/ 10 h 491"/>
              <a:gd name="T2" fmla="*/ 10 w 19"/>
              <a:gd name="T3" fmla="*/ 0 h 491"/>
              <a:gd name="T4" fmla="*/ 0 w 19"/>
              <a:gd name="T5" fmla="*/ 10 h 491"/>
              <a:gd name="T6" fmla="*/ 0 w 19"/>
              <a:gd name="T7" fmla="*/ 491 h 491"/>
              <a:gd name="T8" fmla="*/ 0 w 19"/>
              <a:gd name="T9" fmla="*/ 491 h 491"/>
              <a:gd name="T10" fmla="*/ 19 w 19"/>
              <a:gd name="T11" fmla="*/ 491 h 491"/>
              <a:gd name="T12" fmla="*/ 19 w 19"/>
              <a:gd name="T13" fmla="*/ 491 h 491"/>
              <a:gd name="T14" fmla="*/ 19 w 19"/>
              <a:gd name="T15" fmla="*/ 10 h 4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491">
                <a:moveTo>
                  <a:pt x="19" y="10"/>
                </a:moveTo>
                <a:cubicBezTo>
                  <a:pt x="19" y="5"/>
                  <a:pt x="15" y="0"/>
                  <a:pt x="10" y="0"/>
                </a:cubicBezTo>
                <a:cubicBezTo>
                  <a:pt x="4" y="0"/>
                  <a:pt x="0" y="5"/>
                  <a:pt x="0" y="10"/>
                </a:cubicBezTo>
                <a:cubicBezTo>
                  <a:pt x="0" y="491"/>
                  <a:pt x="0" y="491"/>
                  <a:pt x="0" y="491"/>
                </a:cubicBezTo>
                <a:cubicBezTo>
                  <a:pt x="0" y="491"/>
                  <a:pt x="0" y="491"/>
                  <a:pt x="0" y="491"/>
                </a:cubicBezTo>
                <a:cubicBezTo>
                  <a:pt x="19" y="491"/>
                  <a:pt x="19" y="491"/>
                  <a:pt x="19" y="491"/>
                </a:cubicBezTo>
                <a:cubicBezTo>
                  <a:pt x="19" y="491"/>
                  <a:pt x="19" y="491"/>
                  <a:pt x="19" y="491"/>
                </a:cubicBezTo>
                <a:lnTo>
                  <a:pt x="19" y="10"/>
                </a:lnTo>
                <a:close/>
              </a:path>
            </a:pathLst>
          </a:custGeom>
          <a:solidFill>
            <a:srgbClr val="434345"/>
          </a:solidFill>
          <a:ln>
            <a:noFill/>
          </a:ln>
        </p:spPr>
        <p:txBody>
          <a:bodyPr vert="horz" wrap="square" lIns="182880" tIns="91440" rIns="182880" bIns="91440" numCol="1" anchor="t" anchorCtr="0" compatLnSpc="1"/>
          <a:lstStyle/>
          <a:p>
            <a:endParaRPr lang="zh-CN" altLang="en-US">
              <a:solidFill>
                <a:srgbClr val="1C3E58"/>
              </a:solidFill>
              <a:latin typeface="Arial" panose="020B0604020202020204" pitchFamily="34" charset="0"/>
              <a:ea typeface="Arial" panose="020B0604020202020204" pitchFamily="34" charset="0"/>
            </a:endParaRPr>
          </a:p>
        </p:txBody>
      </p:sp>
      <p:sp>
        <p:nvSpPr>
          <p:cNvPr id="39" name="Freeform 35"/>
          <p:cNvSpPr>
            <a:spLocks noEditPoints="1"/>
          </p:cNvSpPr>
          <p:nvPr/>
        </p:nvSpPr>
        <p:spPr bwMode="auto">
          <a:xfrm>
            <a:off x="11925361" y="2545400"/>
            <a:ext cx="542094" cy="769424"/>
          </a:xfrm>
          <a:custGeom>
            <a:avLst/>
            <a:gdLst>
              <a:gd name="T0" fmla="*/ 49 w 59"/>
              <a:gd name="T1" fmla="*/ 84 h 84"/>
              <a:gd name="T2" fmla="*/ 10 w 59"/>
              <a:gd name="T3" fmla="*/ 84 h 84"/>
              <a:gd name="T4" fmla="*/ 0 w 59"/>
              <a:gd name="T5" fmla="*/ 76 h 84"/>
              <a:gd name="T6" fmla="*/ 0 w 59"/>
              <a:gd name="T7" fmla="*/ 72 h 84"/>
              <a:gd name="T8" fmla="*/ 0 w 59"/>
              <a:gd name="T9" fmla="*/ 29 h 84"/>
              <a:gd name="T10" fmla="*/ 30 w 59"/>
              <a:gd name="T11" fmla="*/ 0 h 84"/>
              <a:gd name="T12" fmla="*/ 59 w 59"/>
              <a:gd name="T13" fmla="*/ 29 h 84"/>
              <a:gd name="T14" fmla="*/ 59 w 59"/>
              <a:gd name="T15" fmla="*/ 72 h 84"/>
              <a:gd name="T16" fmla="*/ 59 w 59"/>
              <a:gd name="T17" fmla="*/ 75 h 84"/>
              <a:gd name="T18" fmla="*/ 49 w 59"/>
              <a:gd name="T19" fmla="*/ 84 h 84"/>
              <a:gd name="T20" fmla="*/ 19 w 59"/>
              <a:gd name="T21" fmla="*/ 65 h 84"/>
              <a:gd name="T22" fmla="*/ 40 w 59"/>
              <a:gd name="T23" fmla="*/ 65 h 84"/>
              <a:gd name="T24" fmla="*/ 40 w 59"/>
              <a:gd name="T25" fmla="*/ 29 h 84"/>
              <a:gd name="T26" fmla="*/ 30 w 59"/>
              <a:gd name="T27" fmla="*/ 19 h 84"/>
              <a:gd name="T28" fmla="*/ 19 w 59"/>
              <a:gd name="T29" fmla="*/ 29 h 84"/>
              <a:gd name="T30" fmla="*/ 19 w 59"/>
              <a:gd name="T31" fmla="*/ 6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4">
                <a:moveTo>
                  <a:pt x="49" y="84"/>
                </a:moveTo>
                <a:cubicBezTo>
                  <a:pt x="10" y="84"/>
                  <a:pt x="10" y="84"/>
                  <a:pt x="10" y="84"/>
                </a:cubicBezTo>
                <a:cubicBezTo>
                  <a:pt x="5" y="84"/>
                  <a:pt x="1" y="81"/>
                  <a:pt x="0" y="76"/>
                </a:cubicBezTo>
                <a:cubicBezTo>
                  <a:pt x="0" y="74"/>
                  <a:pt x="0" y="73"/>
                  <a:pt x="0" y="72"/>
                </a:cubicBezTo>
                <a:cubicBezTo>
                  <a:pt x="0" y="29"/>
                  <a:pt x="0" y="29"/>
                  <a:pt x="0" y="29"/>
                </a:cubicBezTo>
                <a:cubicBezTo>
                  <a:pt x="0" y="13"/>
                  <a:pt x="13" y="0"/>
                  <a:pt x="30" y="0"/>
                </a:cubicBezTo>
                <a:cubicBezTo>
                  <a:pt x="46" y="0"/>
                  <a:pt x="59" y="13"/>
                  <a:pt x="59" y="29"/>
                </a:cubicBezTo>
                <a:cubicBezTo>
                  <a:pt x="59" y="72"/>
                  <a:pt x="59" y="72"/>
                  <a:pt x="59" y="72"/>
                </a:cubicBezTo>
                <a:cubicBezTo>
                  <a:pt x="59" y="73"/>
                  <a:pt x="59" y="74"/>
                  <a:pt x="59" y="75"/>
                </a:cubicBezTo>
                <a:cubicBezTo>
                  <a:pt x="58" y="80"/>
                  <a:pt x="54" y="84"/>
                  <a:pt x="49" y="84"/>
                </a:cubicBezTo>
                <a:close/>
                <a:moveTo>
                  <a:pt x="19" y="65"/>
                </a:moveTo>
                <a:cubicBezTo>
                  <a:pt x="40" y="65"/>
                  <a:pt x="40" y="65"/>
                  <a:pt x="40" y="65"/>
                </a:cubicBezTo>
                <a:cubicBezTo>
                  <a:pt x="40" y="29"/>
                  <a:pt x="40" y="29"/>
                  <a:pt x="40" y="29"/>
                </a:cubicBezTo>
                <a:cubicBezTo>
                  <a:pt x="40" y="24"/>
                  <a:pt x="35" y="19"/>
                  <a:pt x="30" y="19"/>
                </a:cubicBezTo>
                <a:cubicBezTo>
                  <a:pt x="24" y="19"/>
                  <a:pt x="19" y="24"/>
                  <a:pt x="19" y="29"/>
                </a:cubicBezTo>
                <a:lnTo>
                  <a:pt x="19" y="65"/>
                </a:lnTo>
                <a:close/>
              </a:path>
            </a:pathLst>
          </a:custGeom>
          <a:solidFill>
            <a:srgbClr val="434345"/>
          </a:solidFill>
          <a:ln>
            <a:noFill/>
          </a:ln>
        </p:spPr>
        <p:txBody>
          <a:bodyPr vert="horz" wrap="square" lIns="182880" tIns="91440" rIns="182880" bIns="91440" numCol="1" anchor="t" anchorCtr="0" compatLnSpc="1"/>
          <a:lstStyle/>
          <a:p>
            <a:endParaRPr lang="zh-CN" altLang="en-US">
              <a:solidFill>
                <a:srgbClr val="1C3E58"/>
              </a:solidFill>
              <a:latin typeface="Arial" panose="020B0604020202020204" pitchFamily="34" charset="0"/>
              <a:ea typeface="Arial" panose="020B0604020202020204" pitchFamily="34" charset="0"/>
            </a:endParaRPr>
          </a:p>
        </p:txBody>
      </p:sp>
      <p:sp>
        <p:nvSpPr>
          <p:cNvPr id="40" name="文本框 39"/>
          <p:cNvSpPr txBox="1"/>
          <p:nvPr/>
        </p:nvSpPr>
        <p:spPr>
          <a:xfrm>
            <a:off x="3238502" y="10232652"/>
            <a:ext cx="18459448" cy="2154436"/>
          </a:xfrm>
          <a:prstGeom prst="rect">
            <a:avLst/>
          </a:prstGeom>
          <a:noFill/>
        </p:spPr>
        <p:txBody>
          <a:bodyPr wrap="square" lIns="182880" tIns="91440" rIns="182880" bIns="91440" rtlCol="0">
            <a:spAutoFit/>
          </a:bodyPr>
          <a:lstStyle/>
          <a:p>
            <a:pPr algn="ctr"/>
            <a:r>
              <a:rPr lang="ru-RU" altLang="en-US" sz="6400" dirty="0" smtClean="0">
                <a:solidFill>
                  <a:srgbClr val="434345"/>
                </a:solidFill>
                <a:latin typeface="Arial" panose="020B0604020202020204" pitchFamily="34" charset="0"/>
                <a:ea typeface="Arial" panose="020B0604020202020204" pitchFamily="34" charset="0"/>
              </a:rPr>
              <a:t>Формирование функциональной </a:t>
            </a:r>
          </a:p>
          <a:p>
            <a:pPr algn="ctr"/>
            <a:r>
              <a:rPr lang="ru-RU" altLang="en-US" sz="6400" dirty="0" smtClean="0">
                <a:solidFill>
                  <a:srgbClr val="434345"/>
                </a:solidFill>
                <a:latin typeface="Arial" panose="020B0604020202020204" pitchFamily="34" charset="0"/>
                <a:ea typeface="Arial" panose="020B0604020202020204" pitchFamily="34" charset="0"/>
              </a:rPr>
              <a:t>грамотности при работе с миром как знаком</a:t>
            </a:r>
            <a:endParaRPr lang="ru-RU" altLang="en-US" sz="6400" dirty="0">
              <a:solidFill>
                <a:srgbClr val="434345"/>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3867347" y="-4178836"/>
            <a:ext cx="1994262" cy="3198224"/>
          </a:xfrm>
          <a:prstGeom prst="rect">
            <a:avLst/>
          </a:prstGeom>
          <a:solidFill>
            <a:srgbClr val="434345"/>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8" name="Freeform 17"/>
          <p:cNvSpPr/>
          <p:nvPr/>
        </p:nvSpPr>
        <p:spPr bwMode="auto">
          <a:xfrm rot="1742190">
            <a:off x="593415" y="356247"/>
            <a:ext cx="1863726" cy="1139826"/>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9" name="Freeform 18"/>
          <p:cNvSpPr/>
          <p:nvPr/>
        </p:nvSpPr>
        <p:spPr bwMode="auto">
          <a:xfrm rot="1855616">
            <a:off x="2397411" y="1999879"/>
            <a:ext cx="1644650" cy="1085850"/>
          </a:xfrm>
          <a:custGeom>
            <a:avLst/>
            <a:gdLst>
              <a:gd name="T0" fmla="*/ 482 w 484"/>
              <a:gd name="T1" fmla="*/ 30 h 319"/>
              <a:gd name="T2" fmla="*/ 477 w 484"/>
              <a:gd name="T3" fmla="*/ 27 h 319"/>
              <a:gd name="T4" fmla="*/ 477 w 484"/>
              <a:gd name="T5" fmla="*/ 27 h 319"/>
              <a:gd name="T6" fmla="*/ 477 w 484"/>
              <a:gd name="T7" fmla="*/ 27 h 319"/>
              <a:gd name="T8" fmla="*/ 476 w 484"/>
              <a:gd name="T9" fmla="*/ 27 h 319"/>
              <a:gd name="T10" fmla="*/ 359 w 484"/>
              <a:gd name="T11" fmla="*/ 1 h 319"/>
              <a:gd name="T12" fmla="*/ 348 w 484"/>
              <a:gd name="T13" fmla="*/ 8 h 319"/>
              <a:gd name="T14" fmla="*/ 355 w 484"/>
              <a:gd name="T15" fmla="*/ 20 h 319"/>
              <a:gd name="T16" fmla="*/ 448 w 484"/>
              <a:gd name="T17" fmla="*/ 40 h 319"/>
              <a:gd name="T18" fmla="*/ 7 w 484"/>
              <a:gd name="T19" fmla="*/ 301 h 319"/>
              <a:gd name="T20" fmla="*/ 3 w 484"/>
              <a:gd name="T21" fmla="*/ 314 h 319"/>
              <a:gd name="T22" fmla="*/ 12 w 484"/>
              <a:gd name="T23" fmla="*/ 319 h 319"/>
              <a:gd name="T24" fmla="*/ 16 w 484"/>
              <a:gd name="T25" fmla="*/ 317 h 319"/>
              <a:gd name="T26" fmla="*/ 456 w 484"/>
              <a:gd name="T27" fmla="*/ 58 h 319"/>
              <a:gd name="T28" fmla="*/ 425 w 484"/>
              <a:gd name="T29" fmla="*/ 146 h 319"/>
              <a:gd name="T30" fmla="*/ 431 w 484"/>
              <a:gd name="T31" fmla="*/ 159 h 319"/>
              <a:gd name="T32" fmla="*/ 444 w 484"/>
              <a:gd name="T33" fmla="*/ 153 h 319"/>
              <a:gd name="T34" fmla="*/ 483 w 484"/>
              <a:gd name="T35" fmla="*/ 40 h 319"/>
              <a:gd name="T36" fmla="*/ 484 w 484"/>
              <a:gd name="T37" fmla="*/ 39 h 319"/>
              <a:gd name="T38" fmla="*/ 484 w 484"/>
              <a:gd name="T39" fmla="*/ 37 h 319"/>
              <a:gd name="T40" fmla="*/ 483 w 484"/>
              <a:gd name="T41" fmla="*/ 32 h 319"/>
              <a:gd name="T42" fmla="*/ 482 w 484"/>
              <a:gd name="T43" fmla="*/ 3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4" h="319">
                <a:moveTo>
                  <a:pt x="482" y="30"/>
                </a:moveTo>
                <a:cubicBezTo>
                  <a:pt x="481" y="29"/>
                  <a:pt x="479" y="27"/>
                  <a:pt x="477" y="27"/>
                </a:cubicBezTo>
                <a:cubicBezTo>
                  <a:pt x="477" y="27"/>
                  <a:pt x="477" y="27"/>
                  <a:pt x="477" y="27"/>
                </a:cubicBezTo>
                <a:cubicBezTo>
                  <a:pt x="477" y="27"/>
                  <a:pt x="477" y="27"/>
                  <a:pt x="477" y="27"/>
                </a:cubicBezTo>
                <a:cubicBezTo>
                  <a:pt x="477" y="27"/>
                  <a:pt x="477" y="27"/>
                  <a:pt x="476" y="27"/>
                </a:cubicBezTo>
                <a:cubicBezTo>
                  <a:pt x="359" y="1"/>
                  <a:pt x="359" y="1"/>
                  <a:pt x="359" y="1"/>
                </a:cubicBezTo>
                <a:cubicBezTo>
                  <a:pt x="354" y="0"/>
                  <a:pt x="349" y="3"/>
                  <a:pt x="348" y="8"/>
                </a:cubicBezTo>
                <a:cubicBezTo>
                  <a:pt x="347" y="13"/>
                  <a:pt x="350" y="19"/>
                  <a:pt x="355" y="20"/>
                </a:cubicBezTo>
                <a:cubicBezTo>
                  <a:pt x="448" y="40"/>
                  <a:pt x="448" y="40"/>
                  <a:pt x="448" y="40"/>
                </a:cubicBezTo>
                <a:cubicBezTo>
                  <a:pt x="7" y="301"/>
                  <a:pt x="7" y="301"/>
                  <a:pt x="7" y="301"/>
                </a:cubicBezTo>
                <a:cubicBezTo>
                  <a:pt x="2" y="303"/>
                  <a:pt x="0" y="309"/>
                  <a:pt x="3" y="314"/>
                </a:cubicBezTo>
                <a:cubicBezTo>
                  <a:pt x="5" y="317"/>
                  <a:pt x="8" y="319"/>
                  <a:pt x="12" y="319"/>
                </a:cubicBezTo>
                <a:cubicBezTo>
                  <a:pt x="13" y="319"/>
                  <a:pt x="15" y="318"/>
                  <a:pt x="16" y="317"/>
                </a:cubicBezTo>
                <a:cubicBezTo>
                  <a:pt x="456" y="58"/>
                  <a:pt x="456" y="58"/>
                  <a:pt x="456" y="58"/>
                </a:cubicBezTo>
                <a:cubicBezTo>
                  <a:pt x="425" y="146"/>
                  <a:pt x="425" y="146"/>
                  <a:pt x="425" y="146"/>
                </a:cubicBezTo>
                <a:cubicBezTo>
                  <a:pt x="424" y="151"/>
                  <a:pt x="426" y="157"/>
                  <a:pt x="431" y="159"/>
                </a:cubicBezTo>
                <a:cubicBezTo>
                  <a:pt x="436" y="160"/>
                  <a:pt x="442" y="158"/>
                  <a:pt x="444" y="153"/>
                </a:cubicBezTo>
                <a:cubicBezTo>
                  <a:pt x="483" y="40"/>
                  <a:pt x="483" y="40"/>
                  <a:pt x="483" y="40"/>
                </a:cubicBezTo>
                <a:cubicBezTo>
                  <a:pt x="484" y="39"/>
                  <a:pt x="484" y="39"/>
                  <a:pt x="484" y="39"/>
                </a:cubicBezTo>
                <a:cubicBezTo>
                  <a:pt x="484" y="38"/>
                  <a:pt x="484" y="38"/>
                  <a:pt x="484" y="37"/>
                </a:cubicBezTo>
                <a:cubicBezTo>
                  <a:pt x="484" y="36"/>
                  <a:pt x="484" y="34"/>
                  <a:pt x="483" y="32"/>
                </a:cubicBezTo>
                <a:cubicBezTo>
                  <a:pt x="483" y="31"/>
                  <a:pt x="482" y="31"/>
                  <a:pt x="482" y="3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8" name="任意多边形 17"/>
          <p:cNvSpPr/>
          <p:nvPr/>
        </p:nvSpPr>
        <p:spPr bwMode="auto">
          <a:xfrm rot="1855616">
            <a:off x="339541" y="2301611"/>
            <a:ext cx="849242" cy="532370"/>
          </a:xfrm>
          <a:custGeom>
            <a:avLst/>
            <a:gdLst>
              <a:gd name="connsiteX0" fmla="*/ 0 w 424621"/>
              <a:gd name="connsiteY0" fmla="*/ 237983 h 266185"/>
              <a:gd name="connsiteX1" fmla="*/ 52781 w 424621"/>
              <a:gd name="connsiteY1" fmla="*/ 206965 h 266185"/>
              <a:gd name="connsiteX2" fmla="*/ 400085 w 424621"/>
              <a:gd name="connsiteY2" fmla="*/ 2869 h 266185"/>
              <a:gd name="connsiteX3" fmla="*/ 422168 w 424621"/>
              <a:gd name="connsiteY3" fmla="*/ 7968 h 266185"/>
              <a:gd name="connsiteX4" fmla="*/ 417072 w 424621"/>
              <a:gd name="connsiteY4" fmla="*/ 30064 h 266185"/>
              <a:gd name="connsiteX5" fmla="*/ 97458 w 424621"/>
              <a:gd name="connsiteY5" fmla="*/ 218650 h 266185"/>
              <a:gd name="connsiteX6" fmla="*/ 16897 w 424621"/>
              <a:gd name="connsiteY6" fmla="*/ 266185 h 26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621" h="266185">
                <a:moveTo>
                  <a:pt x="0" y="237983"/>
                </a:moveTo>
                <a:lnTo>
                  <a:pt x="52781" y="206965"/>
                </a:lnTo>
                <a:cubicBezTo>
                  <a:pt x="145505" y="152475"/>
                  <a:pt x="259627" y="85410"/>
                  <a:pt x="400085" y="2869"/>
                </a:cubicBezTo>
                <a:cubicBezTo>
                  <a:pt x="408579" y="-2230"/>
                  <a:pt x="418771" y="-530"/>
                  <a:pt x="422168" y="7968"/>
                </a:cubicBezTo>
                <a:cubicBezTo>
                  <a:pt x="427264" y="16467"/>
                  <a:pt x="423867" y="26665"/>
                  <a:pt x="417072" y="30064"/>
                </a:cubicBezTo>
                <a:cubicBezTo>
                  <a:pt x="417072" y="30064"/>
                  <a:pt x="417072" y="30064"/>
                  <a:pt x="97458" y="218650"/>
                </a:cubicBezTo>
                <a:lnTo>
                  <a:pt x="16897" y="266185"/>
                </a:lnTo>
                <a:close/>
              </a:path>
            </a:pathLst>
          </a:custGeom>
          <a:solidFill>
            <a:srgbClr val="434345"/>
          </a:solidFill>
          <a:ln>
            <a:no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1" name="Freeform 20"/>
          <p:cNvSpPr/>
          <p:nvPr/>
        </p:nvSpPr>
        <p:spPr bwMode="auto">
          <a:xfrm rot="1855616">
            <a:off x="1478765" y="2449838"/>
            <a:ext cx="361950" cy="241300"/>
          </a:xfrm>
          <a:custGeom>
            <a:avLst/>
            <a:gdLst>
              <a:gd name="T0" fmla="*/ 91 w 107"/>
              <a:gd name="T1" fmla="*/ 2 h 71"/>
              <a:gd name="T2" fmla="*/ 6 w 107"/>
              <a:gd name="T3" fmla="*/ 53 h 71"/>
              <a:gd name="T4" fmla="*/ 2 w 107"/>
              <a:gd name="T5" fmla="*/ 66 h 71"/>
              <a:gd name="T6" fmla="*/ 11 w 107"/>
              <a:gd name="T7" fmla="*/ 71 h 71"/>
              <a:gd name="T8" fmla="*/ 16 w 107"/>
              <a:gd name="T9" fmla="*/ 69 h 71"/>
              <a:gd name="T10" fmla="*/ 101 w 107"/>
              <a:gd name="T11" fmla="*/ 19 h 71"/>
              <a:gd name="T12" fmla="*/ 104 w 107"/>
              <a:gd name="T13" fmla="*/ 6 h 71"/>
              <a:gd name="T14" fmla="*/ 91 w 107"/>
              <a:gd name="T15" fmla="*/ 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1">
                <a:moveTo>
                  <a:pt x="91" y="2"/>
                </a:moveTo>
                <a:cubicBezTo>
                  <a:pt x="6" y="53"/>
                  <a:pt x="6" y="53"/>
                  <a:pt x="6" y="53"/>
                </a:cubicBezTo>
                <a:cubicBezTo>
                  <a:pt x="1" y="55"/>
                  <a:pt x="0" y="61"/>
                  <a:pt x="2" y="66"/>
                </a:cubicBezTo>
                <a:cubicBezTo>
                  <a:pt x="4" y="69"/>
                  <a:pt x="7" y="71"/>
                  <a:pt x="11" y="71"/>
                </a:cubicBezTo>
                <a:cubicBezTo>
                  <a:pt x="12" y="71"/>
                  <a:pt x="14" y="70"/>
                  <a:pt x="16" y="69"/>
                </a:cubicBezTo>
                <a:cubicBezTo>
                  <a:pt x="101" y="19"/>
                  <a:pt x="101" y="19"/>
                  <a:pt x="101" y="19"/>
                </a:cubicBezTo>
                <a:cubicBezTo>
                  <a:pt x="105" y="16"/>
                  <a:pt x="107" y="10"/>
                  <a:pt x="104" y="6"/>
                </a:cubicBezTo>
                <a:cubicBezTo>
                  <a:pt x="101" y="1"/>
                  <a:pt x="96" y="0"/>
                  <a:pt x="91" y="2"/>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6" name="任意多边形 15"/>
          <p:cNvSpPr/>
          <p:nvPr/>
        </p:nvSpPr>
        <p:spPr bwMode="auto">
          <a:xfrm rot="1855616">
            <a:off x="304494" y="1173935"/>
            <a:ext cx="2388928" cy="1683970"/>
          </a:xfrm>
          <a:custGeom>
            <a:avLst/>
            <a:gdLst>
              <a:gd name="connsiteX0" fmla="*/ 661064 w 1194464"/>
              <a:gd name="connsiteY0" fmla="*/ 0 h 841985"/>
              <a:gd name="connsiteX1" fmla="*/ 1194464 w 1194464"/>
              <a:gd name="connsiteY1" fmla="*/ 63500 h 841985"/>
              <a:gd name="connsiteX2" fmla="*/ 991264 w 1194464"/>
              <a:gd name="connsiteY2" fmla="*/ 560388 h 841985"/>
              <a:gd name="connsiteX3" fmla="*/ 897601 w 1194464"/>
              <a:gd name="connsiteY3" fmla="*/ 401638 h 841985"/>
              <a:gd name="connsiteX4" fmla="*/ 146014 w 1194464"/>
              <a:gd name="connsiteY4" fmla="*/ 841985 h 841985"/>
              <a:gd name="connsiteX5" fmla="*/ 0 w 1194464"/>
              <a:gd name="connsiteY5" fmla="*/ 598274 h 841985"/>
              <a:gd name="connsiteX6" fmla="*/ 756314 w 1194464"/>
              <a:gd name="connsiteY6" fmla="*/ 160338 h 84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64" h="841985">
                <a:moveTo>
                  <a:pt x="661064" y="0"/>
                </a:moveTo>
                <a:lnTo>
                  <a:pt x="1194464" y="63500"/>
                </a:lnTo>
                <a:lnTo>
                  <a:pt x="991264" y="560388"/>
                </a:lnTo>
                <a:lnTo>
                  <a:pt x="897601" y="401638"/>
                </a:lnTo>
                <a:lnTo>
                  <a:pt x="146014" y="841985"/>
                </a:lnTo>
                <a:lnTo>
                  <a:pt x="0" y="598274"/>
                </a:lnTo>
                <a:lnTo>
                  <a:pt x="756314" y="160338"/>
                </a:lnTo>
                <a:close/>
              </a:path>
            </a:pathLst>
          </a:custGeom>
          <a:noFill/>
          <a:ln w="31750">
            <a:solidFill>
              <a:srgbClr val="434345"/>
            </a:solid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3" name="Freeform 31"/>
          <p:cNvSpPr>
            <a:spLocks noEditPoints="1"/>
          </p:cNvSpPr>
          <p:nvPr/>
        </p:nvSpPr>
        <p:spPr bwMode="auto">
          <a:xfrm>
            <a:off x="3197422" y="926261"/>
            <a:ext cx="1524000" cy="603250"/>
          </a:xfrm>
          <a:custGeom>
            <a:avLst/>
            <a:gdLst>
              <a:gd name="T0" fmla="*/ 438 w 448"/>
              <a:gd name="T1" fmla="*/ 177 h 177"/>
              <a:gd name="T2" fmla="*/ 18 w 448"/>
              <a:gd name="T3" fmla="*/ 177 h 177"/>
              <a:gd name="T4" fmla="*/ 9 w 448"/>
              <a:gd name="T5" fmla="*/ 172 h 177"/>
              <a:gd name="T6" fmla="*/ 0 w 448"/>
              <a:gd name="T7" fmla="*/ 135 h 177"/>
              <a:gd name="T8" fmla="*/ 97 w 448"/>
              <a:gd name="T9" fmla="*/ 49 h 177"/>
              <a:gd name="T10" fmla="*/ 131 w 448"/>
              <a:gd name="T11" fmla="*/ 55 h 177"/>
              <a:gd name="T12" fmla="*/ 265 w 448"/>
              <a:gd name="T13" fmla="*/ 0 h 177"/>
              <a:gd name="T14" fmla="*/ 448 w 448"/>
              <a:gd name="T15" fmla="*/ 167 h 177"/>
              <a:gd name="T16" fmla="*/ 445 w 448"/>
              <a:gd name="T17" fmla="*/ 174 h 177"/>
              <a:gd name="T18" fmla="*/ 438 w 448"/>
              <a:gd name="T19" fmla="*/ 177 h 177"/>
              <a:gd name="T20" fmla="*/ 24 w 448"/>
              <a:gd name="T21" fmla="*/ 158 h 177"/>
              <a:gd name="T22" fmla="*/ 428 w 448"/>
              <a:gd name="T23" fmla="*/ 158 h 177"/>
              <a:gd name="T24" fmla="*/ 265 w 448"/>
              <a:gd name="T25" fmla="*/ 19 h 177"/>
              <a:gd name="T26" fmla="*/ 141 w 448"/>
              <a:gd name="T27" fmla="*/ 73 h 177"/>
              <a:gd name="T28" fmla="*/ 130 w 448"/>
              <a:gd name="T29" fmla="*/ 75 h 177"/>
              <a:gd name="T30" fmla="*/ 97 w 448"/>
              <a:gd name="T31" fmla="*/ 69 h 177"/>
              <a:gd name="T32" fmla="*/ 20 w 448"/>
              <a:gd name="T33" fmla="*/ 135 h 177"/>
              <a:gd name="T34" fmla="*/ 24 w 448"/>
              <a:gd name="T35" fmla="*/ 15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177">
                <a:moveTo>
                  <a:pt x="438" y="177"/>
                </a:moveTo>
                <a:cubicBezTo>
                  <a:pt x="18" y="177"/>
                  <a:pt x="18" y="177"/>
                  <a:pt x="18" y="177"/>
                </a:cubicBezTo>
                <a:cubicBezTo>
                  <a:pt x="14" y="177"/>
                  <a:pt x="11" y="175"/>
                  <a:pt x="9" y="172"/>
                </a:cubicBezTo>
                <a:cubicBezTo>
                  <a:pt x="3" y="160"/>
                  <a:pt x="0" y="148"/>
                  <a:pt x="0" y="135"/>
                </a:cubicBezTo>
                <a:cubicBezTo>
                  <a:pt x="0" y="88"/>
                  <a:pt x="44" y="49"/>
                  <a:pt x="97" y="49"/>
                </a:cubicBezTo>
                <a:cubicBezTo>
                  <a:pt x="109" y="49"/>
                  <a:pt x="120" y="51"/>
                  <a:pt x="131" y="55"/>
                </a:cubicBezTo>
                <a:cubicBezTo>
                  <a:pt x="165" y="20"/>
                  <a:pt x="214" y="0"/>
                  <a:pt x="265" y="0"/>
                </a:cubicBezTo>
                <a:cubicBezTo>
                  <a:pt x="365" y="0"/>
                  <a:pt x="446" y="73"/>
                  <a:pt x="448" y="167"/>
                </a:cubicBezTo>
                <a:cubicBezTo>
                  <a:pt x="448" y="170"/>
                  <a:pt x="447" y="172"/>
                  <a:pt x="445" y="174"/>
                </a:cubicBezTo>
                <a:cubicBezTo>
                  <a:pt x="444" y="176"/>
                  <a:pt x="441" y="177"/>
                  <a:pt x="438" y="177"/>
                </a:cubicBezTo>
                <a:close/>
                <a:moveTo>
                  <a:pt x="24" y="158"/>
                </a:moveTo>
                <a:cubicBezTo>
                  <a:pt x="428" y="158"/>
                  <a:pt x="428" y="158"/>
                  <a:pt x="428" y="158"/>
                </a:cubicBezTo>
                <a:cubicBezTo>
                  <a:pt x="421" y="80"/>
                  <a:pt x="350" y="19"/>
                  <a:pt x="265" y="19"/>
                </a:cubicBezTo>
                <a:cubicBezTo>
                  <a:pt x="217" y="19"/>
                  <a:pt x="172" y="39"/>
                  <a:pt x="141" y="73"/>
                </a:cubicBezTo>
                <a:cubicBezTo>
                  <a:pt x="138" y="76"/>
                  <a:pt x="133" y="76"/>
                  <a:pt x="130" y="75"/>
                </a:cubicBezTo>
                <a:cubicBezTo>
                  <a:pt x="119" y="71"/>
                  <a:pt x="108" y="69"/>
                  <a:pt x="97" y="69"/>
                </a:cubicBezTo>
                <a:cubicBezTo>
                  <a:pt x="54" y="69"/>
                  <a:pt x="20" y="99"/>
                  <a:pt x="20" y="135"/>
                </a:cubicBezTo>
                <a:cubicBezTo>
                  <a:pt x="20" y="143"/>
                  <a:pt x="21" y="150"/>
                  <a:pt x="24" y="158"/>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2" name="Freeform 24"/>
          <p:cNvSpPr/>
          <p:nvPr/>
        </p:nvSpPr>
        <p:spPr bwMode="auto">
          <a:xfrm rot="1836586">
            <a:off x="19640576" y="1371131"/>
            <a:ext cx="2819408" cy="2133878"/>
          </a:xfrm>
          <a:custGeom>
            <a:avLst/>
            <a:gdLst>
              <a:gd name="T0" fmla="*/ 0 w 839"/>
              <a:gd name="T1" fmla="*/ 635 h 635"/>
              <a:gd name="T2" fmla="*/ 652 w 839"/>
              <a:gd name="T3" fmla="*/ 253 h 635"/>
              <a:gd name="T4" fmla="*/ 711 w 839"/>
              <a:gd name="T5" fmla="*/ 353 h 635"/>
              <a:gd name="T6" fmla="*/ 839 w 839"/>
              <a:gd name="T7" fmla="*/ 40 h 635"/>
              <a:gd name="T8" fmla="*/ 503 w 839"/>
              <a:gd name="T9" fmla="*/ 0 h 635"/>
              <a:gd name="T10" fmla="*/ 563 w 839"/>
              <a:gd name="T11" fmla="*/ 101 h 635"/>
              <a:gd name="T12" fmla="*/ 0 w 839"/>
              <a:gd name="T13" fmla="*/ 427 h 635"/>
              <a:gd name="T14" fmla="*/ 0 w 839"/>
              <a:gd name="T15" fmla="*/ 635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635">
                <a:moveTo>
                  <a:pt x="0" y="635"/>
                </a:moveTo>
                <a:lnTo>
                  <a:pt x="652" y="253"/>
                </a:lnTo>
                <a:lnTo>
                  <a:pt x="711" y="353"/>
                </a:lnTo>
                <a:lnTo>
                  <a:pt x="839" y="40"/>
                </a:lnTo>
                <a:lnTo>
                  <a:pt x="503" y="0"/>
                </a:lnTo>
                <a:lnTo>
                  <a:pt x="563" y="101"/>
                </a:lnTo>
                <a:lnTo>
                  <a:pt x="0" y="427"/>
                </a:lnTo>
                <a:lnTo>
                  <a:pt x="0" y="635"/>
                </a:lnTo>
                <a:close/>
              </a:path>
            </a:pathLst>
          </a:custGeom>
          <a:noFill/>
          <a:ln w="31750">
            <a:solidFill>
              <a:srgbClr val="434345"/>
            </a:solid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3" name="Freeform 17"/>
          <p:cNvSpPr/>
          <p:nvPr/>
        </p:nvSpPr>
        <p:spPr bwMode="auto">
          <a:xfrm rot="1754470">
            <a:off x="21075656" y="629333"/>
            <a:ext cx="1957392" cy="1197110"/>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4" name="Freeform 32"/>
          <p:cNvSpPr>
            <a:spLocks noEditPoints="1"/>
          </p:cNvSpPr>
          <p:nvPr/>
        </p:nvSpPr>
        <p:spPr bwMode="auto">
          <a:xfrm rot="1758512">
            <a:off x="19364001" y="524021"/>
            <a:ext cx="435986" cy="435986"/>
          </a:xfrm>
          <a:custGeom>
            <a:avLst/>
            <a:gdLst>
              <a:gd name="T0" fmla="*/ 47 w 95"/>
              <a:gd name="T1" fmla="*/ 95 h 95"/>
              <a:gd name="T2" fmla="*/ 0 w 95"/>
              <a:gd name="T3" fmla="*/ 47 h 95"/>
              <a:gd name="T4" fmla="*/ 47 w 95"/>
              <a:gd name="T5" fmla="*/ 0 h 95"/>
              <a:gd name="T6" fmla="*/ 95 w 95"/>
              <a:gd name="T7" fmla="*/ 47 h 95"/>
              <a:gd name="T8" fmla="*/ 47 w 95"/>
              <a:gd name="T9" fmla="*/ 95 h 95"/>
              <a:gd name="T10" fmla="*/ 47 w 95"/>
              <a:gd name="T11" fmla="*/ 19 h 95"/>
              <a:gd name="T12" fmla="*/ 20 w 95"/>
              <a:gd name="T13" fmla="*/ 47 h 95"/>
              <a:gd name="T14" fmla="*/ 47 w 95"/>
              <a:gd name="T15" fmla="*/ 75 h 95"/>
              <a:gd name="T16" fmla="*/ 75 w 95"/>
              <a:gd name="T17" fmla="*/ 47 h 95"/>
              <a:gd name="T18" fmla="*/ 47 w 95"/>
              <a:gd name="T19" fmla="*/ 1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95"/>
                </a:moveTo>
                <a:cubicBezTo>
                  <a:pt x="21" y="95"/>
                  <a:pt x="0" y="73"/>
                  <a:pt x="0" y="47"/>
                </a:cubicBezTo>
                <a:cubicBezTo>
                  <a:pt x="0" y="21"/>
                  <a:pt x="21" y="0"/>
                  <a:pt x="47" y="0"/>
                </a:cubicBezTo>
                <a:cubicBezTo>
                  <a:pt x="74" y="0"/>
                  <a:pt x="95" y="21"/>
                  <a:pt x="95" y="47"/>
                </a:cubicBezTo>
                <a:cubicBezTo>
                  <a:pt x="95" y="73"/>
                  <a:pt x="74" y="95"/>
                  <a:pt x="47" y="95"/>
                </a:cubicBezTo>
                <a:close/>
                <a:moveTo>
                  <a:pt x="47" y="19"/>
                </a:moveTo>
                <a:cubicBezTo>
                  <a:pt x="32" y="19"/>
                  <a:pt x="20" y="32"/>
                  <a:pt x="20" y="47"/>
                </a:cubicBezTo>
                <a:cubicBezTo>
                  <a:pt x="20" y="63"/>
                  <a:pt x="32" y="75"/>
                  <a:pt x="47" y="75"/>
                </a:cubicBezTo>
                <a:cubicBezTo>
                  <a:pt x="63" y="75"/>
                  <a:pt x="75" y="63"/>
                  <a:pt x="75" y="47"/>
                </a:cubicBezTo>
                <a:cubicBezTo>
                  <a:pt x="75" y="32"/>
                  <a:pt x="63" y="19"/>
                  <a:pt x="47" y="19"/>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5" name="Freeform 33"/>
          <p:cNvSpPr>
            <a:spLocks noEditPoints="1"/>
          </p:cNvSpPr>
          <p:nvPr/>
        </p:nvSpPr>
        <p:spPr bwMode="auto">
          <a:xfrm rot="1758512">
            <a:off x="18427910" y="870246"/>
            <a:ext cx="636884" cy="636884"/>
          </a:xfrm>
          <a:custGeom>
            <a:avLst/>
            <a:gdLst>
              <a:gd name="T0" fmla="*/ 70 w 139"/>
              <a:gd name="T1" fmla="*/ 139 h 139"/>
              <a:gd name="T2" fmla="*/ 0 w 139"/>
              <a:gd name="T3" fmla="*/ 70 h 139"/>
              <a:gd name="T4" fmla="*/ 70 w 139"/>
              <a:gd name="T5" fmla="*/ 0 h 139"/>
              <a:gd name="T6" fmla="*/ 139 w 139"/>
              <a:gd name="T7" fmla="*/ 70 h 139"/>
              <a:gd name="T8" fmla="*/ 70 w 139"/>
              <a:gd name="T9" fmla="*/ 139 h 139"/>
              <a:gd name="T10" fmla="*/ 70 w 139"/>
              <a:gd name="T11" fmla="*/ 20 h 139"/>
              <a:gd name="T12" fmla="*/ 20 w 139"/>
              <a:gd name="T13" fmla="*/ 70 h 139"/>
              <a:gd name="T14" fmla="*/ 70 w 139"/>
              <a:gd name="T15" fmla="*/ 120 h 139"/>
              <a:gd name="T16" fmla="*/ 120 w 139"/>
              <a:gd name="T17" fmla="*/ 70 h 139"/>
              <a:gd name="T18" fmla="*/ 70 w 139"/>
              <a:gd name="T19"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70" y="139"/>
                </a:moveTo>
                <a:cubicBezTo>
                  <a:pt x="32" y="139"/>
                  <a:pt x="0" y="108"/>
                  <a:pt x="0" y="70"/>
                </a:cubicBezTo>
                <a:cubicBezTo>
                  <a:pt x="0" y="31"/>
                  <a:pt x="32" y="0"/>
                  <a:pt x="70" y="0"/>
                </a:cubicBezTo>
                <a:cubicBezTo>
                  <a:pt x="108" y="0"/>
                  <a:pt x="139" y="31"/>
                  <a:pt x="139" y="70"/>
                </a:cubicBezTo>
                <a:cubicBezTo>
                  <a:pt x="139" y="108"/>
                  <a:pt x="108" y="139"/>
                  <a:pt x="70" y="139"/>
                </a:cubicBezTo>
                <a:close/>
                <a:moveTo>
                  <a:pt x="70" y="20"/>
                </a:moveTo>
                <a:cubicBezTo>
                  <a:pt x="42" y="20"/>
                  <a:pt x="20" y="42"/>
                  <a:pt x="20" y="70"/>
                </a:cubicBezTo>
                <a:cubicBezTo>
                  <a:pt x="20" y="97"/>
                  <a:pt x="42" y="120"/>
                  <a:pt x="70" y="120"/>
                </a:cubicBezTo>
                <a:cubicBezTo>
                  <a:pt x="98" y="120"/>
                  <a:pt x="120" y="97"/>
                  <a:pt x="120" y="70"/>
                </a:cubicBezTo>
                <a:cubicBezTo>
                  <a:pt x="120" y="42"/>
                  <a:pt x="98" y="20"/>
                  <a:pt x="70" y="2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6"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19179914" y="1876737"/>
            <a:ext cx="698880" cy="1035334"/>
          </a:xfrm>
          <a:prstGeom prst="rect">
            <a:avLst/>
          </a:prstGeom>
          <a:solidFill>
            <a:srgbClr val="FFFFF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27" name="文本框 26"/>
          <p:cNvSpPr txBox="1"/>
          <p:nvPr/>
        </p:nvSpPr>
        <p:spPr>
          <a:xfrm>
            <a:off x="5547431" y="1039438"/>
            <a:ext cx="13287933" cy="2031325"/>
          </a:xfrm>
          <a:prstGeom prst="rect">
            <a:avLst/>
          </a:prstGeom>
          <a:noFill/>
        </p:spPr>
        <p:txBody>
          <a:bodyPr wrap="none" lIns="182880" tIns="91440" rIns="182880" bIns="91440" rtlCol="0">
            <a:spAutoFit/>
          </a:bodyPr>
          <a:lstStyle/>
          <a:p>
            <a:pPr algn="ctr"/>
            <a:r>
              <a:rPr lang="zh-CN" altLang="en-US" sz="4000" u="sng" dirty="0">
                <a:solidFill>
                  <a:srgbClr val="434345"/>
                </a:solidFill>
                <a:latin typeface="Arial" panose="020B0604020202020204" pitchFamily="34" charset="0"/>
                <a:ea typeface="Arial" panose="020B0604020202020204" pitchFamily="34" charset="0"/>
              </a:rPr>
              <a:t>Метапредметные результаты</a:t>
            </a:r>
            <a:r>
              <a:rPr lang="zh-CN" altLang="en-US" sz="4000" dirty="0">
                <a:solidFill>
                  <a:srgbClr val="434345"/>
                </a:solidFill>
                <a:latin typeface="Arial" panose="020B0604020202020204" pitchFamily="34" charset="0"/>
                <a:ea typeface="Arial" panose="020B0604020202020204" pitchFamily="34" charset="0"/>
              </a:rPr>
              <a:t> освоения основной </a:t>
            </a:r>
          </a:p>
          <a:p>
            <a:pPr algn="ctr"/>
            <a:r>
              <a:rPr lang="zh-CN" altLang="en-US" sz="4000" dirty="0">
                <a:solidFill>
                  <a:srgbClr val="434345"/>
                </a:solidFill>
                <a:latin typeface="Arial" panose="020B0604020202020204" pitchFamily="34" charset="0"/>
                <a:ea typeface="Arial" panose="020B0604020202020204" pitchFamily="34" charset="0"/>
              </a:rPr>
              <a:t>образовательной программы </a:t>
            </a:r>
            <a:r>
              <a:rPr lang="ru-RU" altLang="zh-CN" sz="4000" u="sng" dirty="0">
                <a:solidFill>
                  <a:srgbClr val="434345"/>
                </a:solidFill>
                <a:latin typeface="Arial" panose="020B0604020202020204" pitchFamily="34" charset="0"/>
                <a:ea typeface="Arial" panose="020B0604020202020204" pitchFamily="34" charset="0"/>
              </a:rPr>
              <a:t>основного</a:t>
            </a:r>
            <a:r>
              <a:rPr lang="zh-CN" altLang="en-US" sz="4000" u="sng" dirty="0">
                <a:solidFill>
                  <a:srgbClr val="434345"/>
                </a:solidFill>
                <a:latin typeface="Arial" panose="020B0604020202020204" pitchFamily="34" charset="0"/>
                <a:ea typeface="Arial" panose="020B0604020202020204" pitchFamily="34" charset="0"/>
              </a:rPr>
              <a:t> </a:t>
            </a:r>
          </a:p>
          <a:p>
            <a:pPr algn="ctr"/>
            <a:r>
              <a:rPr lang="zh-CN" altLang="en-US" sz="4000" u="sng" dirty="0">
                <a:solidFill>
                  <a:srgbClr val="434345"/>
                </a:solidFill>
                <a:latin typeface="Arial" panose="020B0604020202020204" pitchFamily="34" charset="0"/>
                <a:ea typeface="Arial" panose="020B0604020202020204" pitchFamily="34" charset="0"/>
              </a:rPr>
              <a:t>общего образования</a:t>
            </a:r>
            <a:r>
              <a:rPr lang="zh-CN" altLang="en-US" sz="4000" dirty="0">
                <a:solidFill>
                  <a:srgbClr val="434345"/>
                </a:solidFill>
                <a:latin typeface="Arial" panose="020B0604020202020204" pitchFamily="34" charset="0"/>
                <a:ea typeface="Arial" panose="020B0604020202020204" pitchFamily="34" charset="0"/>
              </a:rPr>
              <a:t> должны отражать:</a:t>
            </a:r>
          </a:p>
        </p:txBody>
      </p:sp>
      <p:sp>
        <p:nvSpPr>
          <p:cNvPr id="15" name="弧形 14"/>
          <p:cNvSpPr/>
          <p:nvPr/>
        </p:nvSpPr>
        <p:spPr>
          <a:xfrm rot="9659101">
            <a:off x="4504948" y="6565488"/>
            <a:ext cx="2235100" cy="2823284"/>
          </a:xfrm>
          <a:prstGeom prst="arc">
            <a:avLst/>
          </a:prstGeom>
          <a:ln w="15875">
            <a:solidFill>
              <a:srgbClr val="3B3A40"/>
            </a:solidFill>
            <a:prstDash val="sysDash"/>
            <a:headEnd type="triangle"/>
          </a:ln>
        </p:spPr>
        <p:style>
          <a:lnRef idx="1">
            <a:schemeClr val="accent1"/>
          </a:lnRef>
          <a:fillRef idx="0">
            <a:schemeClr val="accent1"/>
          </a:fillRef>
          <a:effectRef idx="0">
            <a:schemeClr val="accent1"/>
          </a:effectRef>
          <a:fontRef idx="minor">
            <a:schemeClr val="tx1"/>
          </a:fontRef>
        </p:style>
        <p:txBody>
          <a:bodyPr lIns="182880" tIns="91440" rIns="182880" bIns="91440" rtlCol="0" anchor="ctr"/>
          <a:lstStyle/>
          <a:p>
            <a:pPr algn="ctr"/>
            <a:endParaRPr lang="zh-CN" altLang="en-US">
              <a:latin typeface="Arial" panose="020B0604020202020204" pitchFamily="34" charset="0"/>
              <a:ea typeface="Arial" panose="020B0604020202020204" pitchFamily="34" charset="0"/>
            </a:endParaRPr>
          </a:p>
        </p:txBody>
      </p:sp>
      <p:sp>
        <p:nvSpPr>
          <p:cNvPr id="17" name="弧形 16"/>
          <p:cNvSpPr/>
          <p:nvPr/>
        </p:nvSpPr>
        <p:spPr>
          <a:xfrm rot="11220401" flipV="1">
            <a:off x="8356370" y="8226414"/>
            <a:ext cx="2235100" cy="2823284"/>
          </a:xfrm>
          <a:prstGeom prst="arc">
            <a:avLst/>
          </a:prstGeom>
          <a:ln w="15875">
            <a:solidFill>
              <a:srgbClr val="3B3A40"/>
            </a:solidFill>
            <a:prstDash val="sysDash"/>
            <a:headEnd type="triangle"/>
          </a:ln>
        </p:spPr>
        <p:style>
          <a:lnRef idx="1">
            <a:schemeClr val="accent1"/>
          </a:lnRef>
          <a:fillRef idx="0">
            <a:schemeClr val="accent1"/>
          </a:fillRef>
          <a:effectRef idx="0">
            <a:schemeClr val="accent1"/>
          </a:effectRef>
          <a:fontRef idx="minor">
            <a:schemeClr val="tx1"/>
          </a:fontRef>
        </p:style>
        <p:txBody>
          <a:bodyPr lIns="182880" tIns="91440" rIns="182880" bIns="91440" rtlCol="0" anchor="ctr"/>
          <a:lstStyle/>
          <a:p>
            <a:pPr algn="ctr"/>
            <a:endParaRPr lang="zh-CN" altLang="en-US">
              <a:latin typeface="Arial" panose="020B0604020202020204" pitchFamily="34" charset="0"/>
              <a:ea typeface="Arial" panose="020B0604020202020204" pitchFamily="34" charset="0"/>
            </a:endParaRPr>
          </a:p>
        </p:txBody>
      </p:sp>
      <p:sp>
        <p:nvSpPr>
          <p:cNvPr id="19" name="椭圆 18"/>
          <p:cNvSpPr>
            <a:spLocks noChangeAspect="1"/>
          </p:cNvSpPr>
          <p:nvPr/>
        </p:nvSpPr>
        <p:spPr>
          <a:xfrm>
            <a:off x="2851205" y="6546569"/>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20" name="文本框 19"/>
          <p:cNvSpPr txBox="1"/>
          <p:nvPr/>
        </p:nvSpPr>
        <p:spPr>
          <a:xfrm>
            <a:off x="3147123" y="6964319"/>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01</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21" name="椭圆 20"/>
          <p:cNvSpPr>
            <a:spLocks noChangeAspect="1"/>
          </p:cNvSpPr>
          <p:nvPr/>
        </p:nvSpPr>
        <p:spPr>
          <a:xfrm>
            <a:off x="6187557" y="8440401"/>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28" name="文本框 27"/>
          <p:cNvSpPr txBox="1"/>
          <p:nvPr/>
        </p:nvSpPr>
        <p:spPr>
          <a:xfrm>
            <a:off x="6491333" y="8858151"/>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02</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29" name="椭圆 28"/>
          <p:cNvSpPr>
            <a:spLocks noChangeAspect="1"/>
          </p:cNvSpPr>
          <p:nvPr/>
        </p:nvSpPr>
        <p:spPr>
          <a:xfrm>
            <a:off x="9523911" y="6577605"/>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30" name="文本框 29"/>
          <p:cNvSpPr txBox="1"/>
          <p:nvPr/>
        </p:nvSpPr>
        <p:spPr>
          <a:xfrm>
            <a:off x="9819829" y="6995355"/>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03</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31" name="椭圆 30"/>
          <p:cNvSpPr>
            <a:spLocks noChangeAspect="1"/>
          </p:cNvSpPr>
          <p:nvPr/>
        </p:nvSpPr>
        <p:spPr>
          <a:xfrm>
            <a:off x="12860263" y="8440401"/>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32" name="文本框 31"/>
          <p:cNvSpPr txBox="1"/>
          <p:nvPr/>
        </p:nvSpPr>
        <p:spPr>
          <a:xfrm>
            <a:off x="13209095" y="8864693"/>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04</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33" name="椭圆 32"/>
          <p:cNvSpPr>
            <a:spLocks noChangeAspect="1"/>
          </p:cNvSpPr>
          <p:nvPr/>
        </p:nvSpPr>
        <p:spPr>
          <a:xfrm>
            <a:off x="16196615" y="6577605"/>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34" name="文本框 33"/>
          <p:cNvSpPr txBox="1"/>
          <p:nvPr/>
        </p:nvSpPr>
        <p:spPr>
          <a:xfrm>
            <a:off x="16492533" y="6995355"/>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05</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35" name="椭圆 34"/>
          <p:cNvSpPr>
            <a:spLocks noChangeAspect="1"/>
          </p:cNvSpPr>
          <p:nvPr/>
        </p:nvSpPr>
        <p:spPr>
          <a:xfrm>
            <a:off x="19532971" y="8440401"/>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36" name="文本框 35"/>
          <p:cNvSpPr txBox="1"/>
          <p:nvPr/>
        </p:nvSpPr>
        <p:spPr>
          <a:xfrm>
            <a:off x="19881803" y="8864693"/>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06</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37" name="弧形 36"/>
          <p:cNvSpPr/>
          <p:nvPr/>
        </p:nvSpPr>
        <p:spPr>
          <a:xfrm rot="9659101">
            <a:off x="11197122" y="6565488"/>
            <a:ext cx="2235100" cy="2823284"/>
          </a:xfrm>
          <a:prstGeom prst="arc">
            <a:avLst/>
          </a:prstGeom>
          <a:ln w="15875">
            <a:solidFill>
              <a:srgbClr val="3B3A40"/>
            </a:solidFill>
            <a:prstDash val="sysDash"/>
            <a:headEnd type="triangle"/>
          </a:ln>
        </p:spPr>
        <p:style>
          <a:lnRef idx="1">
            <a:schemeClr val="accent1"/>
          </a:lnRef>
          <a:fillRef idx="0">
            <a:schemeClr val="accent1"/>
          </a:fillRef>
          <a:effectRef idx="0">
            <a:schemeClr val="accent1"/>
          </a:effectRef>
          <a:fontRef idx="minor">
            <a:schemeClr val="tx1"/>
          </a:fontRef>
        </p:style>
        <p:txBody>
          <a:bodyPr lIns="182880" tIns="91440" rIns="182880" bIns="91440" rtlCol="0" anchor="ctr"/>
          <a:lstStyle/>
          <a:p>
            <a:pPr algn="ctr"/>
            <a:endParaRPr lang="zh-CN" altLang="en-US">
              <a:latin typeface="Arial" panose="020B0604020202020204" pitchFamily="34" charset="0"/>
              <a:ea typeface="Arial" panose="020B0604020202020204" pitchFamily="34" charset="0"/>
            </a:endParaRPr>
          </a:p>
        </p:txBody>
      </p:sp>
      <p:sp>
        <p:nvSpPr>
          <p:cNvPr id="38" name="弧形 37"/>
          <p:cNvSpPr/>
          <p:nvPr/>
        </p:nvSpPr>
        <p:spPr>
          <a:xfrm rot="11220401" flipV="1">
            <a:off x="15048544" y="8226414"/>
            <a:ext cx="2235100" cy="2823284"/>
          </a:xfrm>
          <a:prstGeom prst="arc">
            <a:avLst/>
          </a:prstGeom>
          <a:ln w="15875">
            <a:solidFill>
              <a:srgbClr val="3B3A40"/>
            </a:solidFill>
            <a:prstDash val="sysDash"/>
            <a:headEnd type="triangle"/>
          </a:ln>
        </p:spPr>
        <p:style>
          <a:lnRef idx="1">
            <a:schemeClr val="accent1"/>
          </a:lnRef>
          <a:fillRef idx="0">
            <a:schemeClr val="accent1"/>
          </a:fillRef>
          <a:effectRef idx="0">
            <a:schemeClr val="accent1"/>
          </a:effectRef>
          <a:fontRef idx="minor">
            <a:schemeClr val="tx1"/>
          </a:fontRef>
        </p:style>
        <p:txBody>
          <a:bodyPr lIns="182880" tIns="91440" rIns="182880" bIns="91440" rtlCol="0" anchor="ctr"/>
          <a:lstStyle/>
          <a:p>
            <a:pPr algn="ctr"/>
            <a:endParaRPr lang="zh-CN" altLang="en-US">
              <a:latin typeface="Arial" panose="020B0604020202020204" pitchFamily="34" charset="0"/>
              <a:ea typeface="Arial" panose="020B0604020202020204" pitchFamily="34" charset="0"/>
            </a:endParaRPr>
          </a:p>
        </p:txBody>
      </p:sp>
      <p:sp>
        <p:nvSpPr>
          <p:cNvPr id="39" name="弧形 38"/>
          <p:cNvSpPr/>
          <p:nvPr/>
        </p:nvSpPr>
        <p:spPr>
          <a:xfrm rot="9659101">
            <a:off x="17918990" y="6626630"/>
            <a:ext cx="2235100" cy="2823284"/>
          </a:xfrm>
          <a:prstGeom prst="arc">
            <a:avLst/>
          </a:prstGeom>
          <a:ln w="15875">
            <a:solidFill>
              <a:srgbClr val="3B3A40"/>
            </a:solidFill>
            <a:prstDash val="sysDash"/>
            <a:headEnd type="triangle"/>
          </a:ln>
        </p:spPr>
        <p:style>
          <a:lnRef idx="1">
            <a:schemeClr val="accent1"/>
          </a:lnRef>
          <a:fillRef idx="0">
            <a:schemeClr val="accent1"/>
          </a:fillRef>
          <a:effectRef idx="0">
            <a:schemeClr val="accent1"/>
          </a:effectRef>
          <a:fontRef idx="minor">
            <a:schemeClr val="tx1"/>
          </a:fontRef>
        </p:style>
        <p:txBody>
          <a:bodyPr lIns="182880" tIns="91440" rIns="182880" bIns="91440" rtlCol="0" anchor="ctr"/>
          <a:lstStyle/>
          <a:p>
            <a:pPr algn="ctr"/>
            <a:endParaRPr lang="zh-CN" altLang="en-US">
              <a:latin typeface="Arial" panose="020B0604020202020204" pitchFamily="34" charset="0"/>
              <a:ea typeface="Arial" panose="020B0604020202020204" pitchFamily="34" charset="0"/>
            </a:endParaRPr>
          </a:p>
        </p:txBody>
      </p:sp>
      <p:grpSp>
        <p:nvGrpSpPr>
          <p:cNvPr id="2" name="组合 39"/>
          <p:cNvGrpSpPr/>
          <p:nvPr/>
        </p:nvGrpSpPr>
        <p:grpSpPr>
          <a:xfrm>
            <a:off x="716280" y="3340098"/>
            <a:ext cx="6489700" cy="3169001"/>
            <a:chOff x="1626835" y="2349127"/>
            <a:chExt cx="2492110" cy="1409766"/>
          </a:xfrm>
        </p:grpSpPr>
        <p:sp>
          <p:nvSpPr>
            <p:cNvPr id="41" name="文本框 40"/>
            <p:cNvSpPr txBox="1"/>
            <p:nvPr/>
          </p:nvSpPr>
          <p:spPr>
            <a:xfrm>
              <a:off x="1806000" y="2349127"/>
              <a:ext cx="2133781" cy="260144"/>
            </a:xfrm>
            <a:prstGeom prst="rect">
              <a:avLst/>
            </a:prstGeom>
            <a:noFill/>
          </p:spPr>
          <p:txBody>
            <a:bodyPr wrap="square" rtlCol="0">
              <a:spAutoFit/>
              <a:scene3d>
                <a:camera prst="orthographicFront"/>
                <a:lightRig rig="threePt" dir="t"/>
              </a:scene3d>
              <a:sp3d contourW="12700"/>
            </a:bodyPr>
            <a:lstStyle/>
            <a:p>
              <a:pPr algn="ctr"/>
              <a:r>
                <a:rPr lang="ru-RU" altLang="en-US" sz="3200" smtClean="0">
                  <a:solidFill>
                    <a:schemeClr val="tx1">
                      <a:lumMod val="75000"/>
                      <a:lumOff val="25000"/>
                    </a:schemeClr>
                  </a:solidFill>
                  <a:latin typeface="Arial" panose="020B0604020202020204" pitchFamily="34" charset="0"/>
                  <a:ea typeface="Arial" panose="020B0604020202020204" pitchFamily="34" charset="0"/>
                </a:rPr>
                <a:t>ЦЕЛЕПОЛАГАНИЕ</a:t>
              </a:r>
              <a:endParaRPr lang="ru-RU" altLang="en-US" sz="3200" dirty="0" smtClean="0">
                <a:solidFill>
                  <a:schemeClr val="tx1">
                    <a:lumMod val="75000"/>
                    <a:lumOff val="25000"/>
                  </a:schemeClr>
                </a:solidFill>
                <a:latin typeface="Arial" panose="020B0604020202020204" pitchFamily="34" charset="0"/>
                <a:ea typeface="Arial" panose="020B0604020202020204" pitchFamily="34" charset="0"/>
              </a:endParaRPr>
            </a:p>
          </p:txBody>
        </p:sp>
        <p:sp>
          <p:nvSpPr>
            <p:cNvPr id="42" name="文本框 41"/>
            <p:cNvSpPr txBox="1"/>
            <p:nvPr/>
          </p:nvSpPr>
          <p:spPr>
            <a:xfrm>
              <a:off x="1626835" y="2687682"/>
              <a:ext cx="2492110" cy="10712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умение самостоятельно определять цели своего обучения, ставить и формулировать для себя новые задачи в учебе и познавательной деятельности, развивать</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мотивы и интересы своей познавательной деятельности</a:t>
              </a:r>
            </a:p>
          </p:txBody>
        </p:sp>
      </p:grpSp>
      <p:grpSp>
        <p:nvGrpSpPr>
          <p:cNvPr id="3" name="组合 42"/>
          <p:cNvGrpSpPr/>
          <p:nvPr/>
        </p:nvGrpSpPr>
        <p:grpSpPr>
          <a:xfrm>
            <a:off x="7448550" y="4138931"/>
            <a:ext cx="6151880" cy="2783124"/>
            <a:chOff x="1626835" y="2349127"/>
            <a:chExt cx="2492110" cy="1237999"/>
          </a:xfrm>
        </p:grpSpPr>
        <p:sp>
          <p:nvSpPr>
            <p:cNvPr id="44" name="文本框 43"/>
            <p:cNvSpPr txBox="1"/>
            <p:nvPr/>
          </p:nvSpPr>
          <p:spPr>
            <a:xfrm>
              <a:off x="1806000" y="2349127"/>
              <a:ext cx="2133781" cy="260122"/>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САМОРЕГУЛЯЦИЯ</a:t>
              </a:r>
            </a:p>
          </p:txBody>
        </p:sp>
        <p:sp>
          <p:nvSpPr>
            <p:cNvPr id="45" name="文本框 44"/>
            <p:cNvSpPr txBox="1"/>
            <p:nvPr/>
          </p:nvSpPr>
          <p:spPr>
            <a:xfrm>
              <a:off x="1626835" y="2687680"/>
              <a:ext cx="2492110" cy="8994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умение соотносить свои действия с планируемыми результатами, осуществлять контроль своей деятельности в процессе достижения результата</a:t>
              </a:r>
            </a:p>
          </p:txBody>
        </p:sp>
      </p:grpSp>
      <p:grpSp>
        <p:nvGrpSpPr>
          <p:cNvPr id="4" name="组合 45"/>
          <p:cNvGrpSpPr/>
          <p:nvPr/>
        </p:nvGrpSpPr>
        <p:grpSpPr>
          <a:xfrm>
            <a:off x="14662150" y="4198620"/>
            <a:ext cx="6870700" cy="2443533"/>
            <a:chOff x="1626835" y="2349127"/>
            <a:chExt cx="2492110" cy="1024552"/>
          </a:xfrm>
        </p:grpSpPr>
        <p:sp>
          <p:nvSpPr>
            <p:cNvPr id="47" name="文本框 46"/>
            <p:cNvSpPr txBox="1"/>
            <p:nvPr/>
          </p:nvSpPr>
          <p:spPr>
            <a:xfrm>
              <a:off x="1806000" y="2349127"/>
              <a:ext cx="2133781" cy="400049"/>
            </a:xfrm>
            <a:prstGeom prst="rect">
              <a:avLst/>
            </a:prstGeom>
            <a:noFill/>
          </p:spPr>
          <p:txBody>
            <a:bodyPr wrap="square" rtlCol="0">
              <a:spAutoFit/>
              <a:scene3d>
                <a:camera prst="orthographicFront"/>
                <a:lightRig rig="threePt" dir="t"/>
              </a:scene3d>
              <a:sp3d contourW="12700"/>
            </a:bodyPr>
            <a:lstStyle/>
            <a:p>
              <a:pPr algn="ctr"/>
              <a:r>
                <a:rPr lang="ru-RU" altLang="en-US" sz="2800" smtClean="0">
                  <a:solidFill>
                    <a:schemeClr val="tx1">
                      <a:lumMod val="75000"/>
                      <a:lumOff val="25000"/>
                    </a:schemeClr>
                  </a:solidFill>
                  <a:latin typeface="Arial" panose="020B0604020202020204" pitchFamily="34" charset="0"/>
                  <a:ea typeface="Arial" panose="020B0604020202020204" pitchFamily="34" charset="0"/>
                </a:rPr>
                <a:t>СЕМИОТИЧЕСКАЯ КОМПЕТЕНЦИЯ</a:t>
              </a:r>
              <a:endParaRPr lang="ru-RU" altLang="en-US" sz="2800" dirty="0" smtClean="0">
                <a:solidFill>
                  <a:schemeClr val="tx1">
                    <a:lumMod val="75000"/>
                    <a:lumOff val="25000"/>
                  </a:schemeClr>
                </a:solidFill>
                <a:latin typeface="Arial" panose="020B0604020202020204" pitchFamily="34" charset="0"/>
                <a:ea typeface="Arial" panose="020B0604020202020204" pitchFamily="34" charset="0"/>
              </a:endParaRPr>
            </a:p>
          </p:txBody>
        </p:sp>
        <p:sp>
          <p:nvSpPr>
            <p:cNvPr id="48" name="文本框 47"/>
            <p:cNvSpPr txBox="1"/>
            <p:nvPr/>
          </p:nvSpPr>
          <p:spPr>
            <a:xfrm>
              <a:off x="1626835" y="2687681"/>
              <a:ext cx="2492110" cy="68599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умение создавать, применять и преобразовывать знаки и символы, модели и схемы для решения учебных и познавательных задач</a:t>
              </a:r>
            </a:p>
          </p:txBody>
        </p:sp>
      </p:grpSp>
      <p:grpSp>
        <p:nvGrpSpPr>
          <p:cNvPr id="5" name="组合 48"/>
          <p:cNvGrpSpPr/>
          <p:nvPr/>
        </p:nvGrpSpPr>
        <p:grpSpPr>
          <a:xfrm>
            <a:off x="2461260" y="10440669"/>
            <a:ext cx="6883400" cy="3169082"/>
            <a:chOff x="1626835" y="2349127"/>
            <a:chExt cx="2492110" cy="1409654"/>
          </a:xfrm>
        </p:grpSpPr>
        <p:sp>
          <p:nvSpPr>
            <p:cNvPr id="50" name="文本框 49"/>
            <p:cNvSpPr txBox="1"/>
            <p:nvPr/>
          </p:nvSpPr>
          <p:spPr>
            <a:xfrm>
              <a:off x="1806000" y="2349127"/>
              <a:ext cx="2133781" cy="260116"/>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ПРИНЯТИЕ РЕШЕНИЙ</a:t>
              </a:r>
            </a:p>
          </p:txBody>
        </p:sp>
        <p:sp>
          <p:nvSpPr>
            <p:cNvPr id="51" name="文本框 50"/>
            <p:cNvSpPr txBox="1"/>
            <p:nvPr/>
          </p:nvSpPr>
          <p:spPr>
            <a:xfrm>
              <a:off x="1626835" y="2687682"/>
              <a:ext cx="2492110" cy="107109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умение самостоятельно планировать пути достижения целей, в том числе альтернативные, осознанно выбирать наиболее эффективные способы решения учебных</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и познавательных задач</a:t>
              </a:r>
            </a:p>
          </p:txBody>
        </p:sp>
      </p:grpSp>
      <p:grpSp>
        <p:nvGrpSpPr>
          <p:cNvPr id="6" name="组合 51"/>
          <p:cNvGrpSpPr/>
          <p:nvPr/>
        </p:nvGrpSpPr>
        <p:grpSpPr>
          <a:xfrm>
            <a:off x="9344661" y="10440669"/>
            <a:ext cx="6419850" cy="2783028"/>
            <a:chOff x="1626835" y="2349127"/>
            <a:chExt cx="2492110" cy="1238115"/>
          </a:xfrm>
        </p:grpSpPr>
        <p:sp>
          <p:nvSpPr>
            <p:cNvPr id="53" name="文本框 52"/>
            <p:cNvSpPr txBox="1"/>
            <p:nvPr/>
          </p:nvSpPr>
          <p:spPr>
            <a:xfrm>
              <a:off x="1806000" y="2349127"/>
              <a:ext cx="2133781" cy="424464"/>
            </a:xfrm>
            <a:prstGeom prst="rect">
              <a:avLst/>
            </a:prstGeom>
            <a:noFill/>
          </p:spPr>
          <p:txBody>
            <a:bodyPr wrap="square" rtlCol="0">
              <a:spAutoFit/>
              <a:scene3d>
                <a:camera prst="orthographicFront"/>
                <a:lightRig rig="threePt" dir="t"/>
              </a:scene3d>
              <a:sp3d contourW="12700"/>
            </a:bodyPr>
            <a:lstStyle/>
            <a:p>
              <a:pPr algn="ctr"/>
              <a:r>
                <a:rPr lang="ru-RU" altLang="en-US" sz="2800" smtClean="0">
                  <a:solidFill>
                    <a:schemeClr val="tx1">
                      <a:lumMod val="75000"/>
                      <a:lumOff val="25000"/>
                    </a:schemeClr>
                  </a:solidFill>
                  <a:latin typeface="Arial" panose="020B0604020202020204" pitchFamily="34" charset="0"/>
                  <a:ea typeface="Arial" panose="020B0604020202020204" pitchFamily="34" charset="0"/>
                </a:rPr>
                <a:t>АНАЛИТИЧЕСКОЕ МЫШЛЕНИЕ</a:t>
              </a:r>
              <a:endParaRPr lang="ru-RU" altLang="en-US" sz="2800" dirty="0" smtClean="0">
                <a:solidFill>
                  <a:schemeClr val="tx1">
                    <a:lumMod val="75000"/>
                    <a:lumOff val="25000"/>
                  </a:schemeClr>
                </a:solidFill>
                <a:latin typeface="Arial" panose="020B0604020202020204" pitchFamily="34" charset="0"/>
                <a:ea typeface="Arial" panose="020B0604020202020204" pitchFamily="34" charset="0"/>
              </a:endParaRPr>
            </a:p>
          </p:txBody>
        </p:sp>
        <p:sp>
          <p:nvSpPr>
            <p:cNvPr id="54" name="文本框 53"/>
            <p:cNvSpPr txBox="1"/>
            <p:nvPr/>
          </p:nvSpPr>
          <p:spPr>
            <a:xfrm>
              <a:off x="1626835" y="2687681"/>
              <a:ext cx="2492110" cy="8995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умение определять понятия, создавать обобщения, устанавливать аналогии, классифицировать, самостоятельно выбирать основания и критерии для</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классификации</a:t>
              </a:r>
            </a:p>
          </p:txBody>
        </p:sp>
      </p:grpSp>
      <p:grpSp>
        <p:nvGrpSpPr>
          <p:cNvPr id="7" name="组合 55"/>
          <p:cNvGrpSpPr/>
          <p:nvPr/>
        </p:nvGrpSpPr>
        <p:grpSpPr>
          <a:xfrm>
            <a:off x="16076930" y="10440670"/>
            <a:ext cx="7650480" cy="3168941"/>
            <a:chOff x="1626835" y="2349127"/>
            <a:chExt cx="2492110" cy="1409846"/>
          </a:xfrm>
        </p:grpSpPr>
        <p:sp>
          <p:nvSpPr>
            <p:cNvPr id="57" name="文本框 56"/>
            <p:cNvSpPr txBox="1"/>
            <p:nvPr/>
          </p:nvSpPr>
          <p:spPr>
            <a:xfrm>
              <a:off x="1806000" y="2349127"/>
              <a:ext cx="2133781" cy="424477"/>
            </a:xfrm>
            <a:prstGeom prst="rect">
              <a:avLst/>
            </a:prstGeom>
            <a:noFill/>
          </p:spPr>
          <p:txBody>
            <a:bodyPr wrap="square" rtlCol="0">
              <a:spAutoFit/>
              <a:scene3d>
                <a:camera prst="orthographicFront"/>
                <a:lightRig rig="threePt" dir="t"/>
              </a:scene3d>
              <a:sp3d contourW="12700"/>
            </a:bodyPr>
            <a:lstStyle/>
            <a:p>
              <a:pPr algn="ctr"/>
              <a:r>
                <a:rPr lang="ru-RU" altLang="en-US" sz="2800" dirty="0" smtClean="0">
                  <a:solidFill>
                    <a:schemeClr val="tx1">
                      <a:lumMod val="75000"/>
                      <a:lumOff val="25000"/>
                    </a:schemeClr>
                  </a:solidFill>
                  <a:latin typeface="Arial" panose="020B0604020202020204" pitchFamily="34" charset="0"/>
                  <a:ea typeface="Arial" panose="020B0604020202020204" pitchFamily="34" charset="0"/>
                </a:rPr>
                <a:t>СМЫСЛОВОЕ ЧТЕНИЕ И КОММУНИКАЦИЯ</a:t>
              </a:r>
            </a:p>
          </p:txBody>
        </p:sp>
        <p:sp>
          <p:nvSpPr>
            <p:cNvPr id="58" name="文本框 57"/>
            <p:cNvSpPr txBox="1"/>
            <p:nvPr/>
          </p:nvSpPr>
          <p:spPr>
            <a:xfrm>
              <a:off x="1626835" y="2687681"/>
              <a:ext cx="2492110" cy="1071292"/>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умение осознанно использовать речевые средства в соответствии с задачей коммуникации для выражения своих чувств, мыслей и потребностей; планирования и</a:t>
              </a:r>
              <a:r>
                <a:rPr lang="ru-RU" altLang="en-US" sz="2200" dirty="0">
                  <a:solidFill>
                    <a:schemeClr val="tx1">
                      <a:lumMod val="50000"/>
                      <a:lumOff val="50000"/>
                    </a:schemeClr>
                  </a:solidFill>
                  <a:latin typeface="Arial" panose="020B0604020202020204" pitchFamily="34" charset="0"/>
                  <a:ea typeface="Arial" panose="020B0604020202020204" pitchFamily="34" charset="0"/>
                </a:rPr>
                <a:t>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регуляции своей деятельности; владение устной и письменной речью, монологической контекстной речью</a:t>
              </a:r>
            </a:p>
          </p:txBody>
        </p:sp>
      </p:grpSp>
      <p:sp>
        <p:nvSpPr>
          <p:cNvPr id="59" name="Овал 58"/>
          <p:cNvSpPr/>
          <p:nvPr/>
        </p:nvSpPr>
        <p:spPr>
          <a:xfrm>
            <a:off x="13982700" y="3467101"/>
            <a:ext cx="8153400" cy="329565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3867347" y="-4178836"/>
            <a:ext cx="1994262" cy="3198224"/>
          </a:xfrm>
          <a:prstGeom prst="rect">
            <a:avLst/>
          </a:prstGeom>
          <a:solidFill>
            <a:srgbClr val="434345"/>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8" name="Freeform 17"/>
          <p:cNvSpPr/>
          <p:nvPr/>
        </p:nvSpPr>
        <p:spPr bwMode="auto">
          <a:xfrm rot="1742190">
            <a:off x="593415" y="356247"/>
            <a:ext cx="1863726" cy="1139826"/>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9" name="Freeform 18"/>
          <p:cNvSpPr/>
          <p:nvPr/>
        </p:nvSpPr>
        <p:spPr bwMode="auto">
          <a:xfrm rot="1855616">
            <a:off x="2397411" y="1999879"/>
            <a:ext cx="1644650" cy="1085850"/>
          </a:xfrm>
          <a:custGeom>
            <a:avLst/>
            <a:gdLst>
              <a:gd name="T0" fmla="*/ 482 w 484"/>
              <a:gd name="T1" fmla="*/ 30 h 319"/>
              <a:gd name="T2" fmla="*/ 477 w 484"/>
              <a:gd name="T3" fmla="*/ 27 h 319"/>
              <a:gd name="T4" fmla="*/ 477 w 484"/>
              <a:gd name="T5" fmla="*/ 27 h 319"/>
              <a:gd name="T6" fmla="*/ 477 w 484"/>
              <a:gd name="T7" fmla="*/ 27 h 319"/>
              <a:gd name="T8" fmla="*/ 476 w 484"/>
              <a:gd name="T9" fmla="*/ 27 h 319"/>
              <a:gd name="T10" fmla="*/ 359 w 484"/>
              <a:gd name="T11" fmla="*/ 1 h 319"/>
              <a:gd name="T12" fmla="*/ 348 w 484"/>
              <a:gd name="T13" fmla="*/ 8 h 319"/>
              <a:gd name="T14" fmla="*/ 355 w 484"/>
              <a:gd name="T15" fmla="*/ 20 h 319"/>
              <a:gd name="T16" fmla="*/ 448 w 484"/>
              <a:gd name="T17" fmla="*/ 40 h 319"/>
              <a:gd name="T18" fmla="*/ 7 w 484"/>
              <a:gd name="T19" fmla="*/ 301 h 319"/>
              <a:gd name="T20" fmla="*/ 3 w 484"/>
              <a:gd name="T21" fmla="*/ 314 h 319"/>
              <a:gd name="T22" fmla="*/ 12 w 484"/>
              <a:gd name="T23" fmla="*/ 319 h 319"/>
              <a:gd name="T24" fmla="*/ 16 w 484"/>
              <a:gd name="T25" fmla="*/ 317 h 319"/>
              <a:gd name="T26" fmla="*/ 456 w 484"/>
              <a:gd name="T27" fmla="*/ 58 h 319"/>
              <a:gd name="T28" fmla="*/ 425 w 484"/>
              <a:gd name="T29" fmla="*/ 146 h 319"/>
              <a:gd name="T30" fmla="*/ 431 w 484"/>
              <a:gd name="T31" fmla="*/ 159 h 319"/>
              <a:gd name="T32" fmla="*/ 444 w 484"/>
              <a:gd name="T33" fmla="*/ 153 h 319"/>
              <a:gd name="T34" fmla="*/ 483 w 484"/>
              <a:gd name="T35" fmla="*/ 40 h 319"/>
              <a:gd name="T36" fmla="*/ 484 w 484"/>
              <a:gd name="T37" fmla="*/ 39 h 319"/>
              <a:gd name="T38" fmla="*/ 484 w 484"/>
              <a:gd name="T39" fmla="*/ 37 h 319"/>
              <a:gd name="T40" fmla="*/ 483 w 484"/>
              <a:gd name="T41" fmla="*/ 32 h 319"/>
              <a:gd name="T42" fmla="*/ 482 w 484"/>
              <a:gd name="T43" fmla="*/ 3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4" h="319">
                <a:moveTo>
                  <a:pt x="482" y="30"/>
                </a:moveTo>
                <a:cubicBezTo>
                  <a:pt x="481" y="29"/>
                  <a:pt x="479" y="27"/>
                  <a:pt x="477" y="27"/>
                </a:cubicBezTo>
                <a:cubicBezTo>
                  <a:pt x="477" y="27"/>
                  <a:pt x="477" y="27"/>
                  <a:pt x="477" y="27"/>
                </a:cubicBezTo>
                <a:cubicBezTo>
                  <a:pt x="477" y="27"/>
                  <a:pt x="477" y="27"/>
                  <a:pt x="477" y="27"/>
                </a:cubicBezTo>
                <a:cubicBezTo>
                  <a:pt x="477" y="27"/>
                  <a:pt x="477" y="27"/>
                  <a:pt x="476" y="27"/>
                </a:cubicBezTo>
                <a:cubicBezTo>
                  <a:pt x="359" y="1"/>
                  <a:pt x="359" y="1"/>
                  <a:pt x="359" y="1"/>
                </a:cubicBezTo>
                <a:cubicBezTo>
                  <a:pt x="354" y="0"/>
                  <a:pt x="349" y="3"/>
                  <a:pt x="348" y="8"/>
                </a:cubicBezTo>
                <a:cubicBezTo>
                  <a:pt x="347" y="13"/>
                  <a:pt x="350" y="19"/>
                  <a:pt x="355" y="20"/>
                </a:cubicBezTo>
                <a:cubicBezTo>
                  <a:pt x="448" y="40"/>
                  <a:pt x="448" y="40"/>
                  <a:pt x="448" y="40"/>
                </a:cubicBezTo>
                <a:cubicBezTo>
                  <a:pt x="7" y="301"/>
                  <a:pt x="7" y="301"/>
                  <a:pt x="7" y="301"/>
                </a:cubicBezTo>
                <a:cubicBezTo>
                  <a:pt x="2" y="303"/>
                  <a:pt x="0" y="309"/>
                  <a:pt x="3" y="314"/>
                </a:cubicBezTo>
                <a:cubicBezTo>
                  <a:pt x="5" y="317"/>
                  <a:pt x="8" y="319"/>
                  <a:pt x="12" y="319"/>
                </a:cubicBezTo>
                <a:cubicBezTo>
                  <a:pt x="13" y="319"/>
                  <a:pt x="15" y="318"/>
                  <a:pt x="16" y="317"/>
                </a:cubicBezTo>
                <a:cubicBezTo>
                  <a:pt x="456" y="58"/>
                  <a:pt x="456" y="58"/>
                  <a:pt x="456" y="58"/>
                </a:cubicBezTo>
                <a:cubicBezTo>
                  <a:pt x="425" y="146"/>
                  <a:pt x="425" y="146"/>
                  <a:pt x="425" y="146"/>
                </a:cubicBezTo>
                <a:cubicBezTo>
                  <a:pt x="424" y="151"/>
                  <a:pt x="426" y="157"/>
                  <a:pt x="431" y="159"/>
                </a:cubicBezTo>
                <a:cubicBezTo>
                  <a:pt x="436" y="160"/>
                  <a:pt x="442" y="158"/>
                  <a:pt x="444" y="153"/>
                </a:cubicBezTo>
                <a:cubicBezTo>
                  <a:pt x="483" y="40"/>
                  <a:pt x="483" y="40"/>
                  <a:pt x="483" y="40"/>
                </a:cubicBezTo>
                <a:cubicBezTo>
                  <a:pt x="484" y="39"/>
                  <a:pt x="484" y="39"/>
                  <a:pt x="484" y="39"/>
                </a:cubicBezTo>
                <a:cubicBezTo>
                  <a:pt x="484" y="38"/>
                  <a:pt x="484" y="38"/>
                  <a:pt x="484" y="37"/>
                </a:cubicBezTo>
                <a:cubicBezTo>
                  <a:pt x="484" y="36"/>
                  <a:pt x="484" y="34"/>
                  <a:pt x="483" y="32"/>
                </a:cubicBezTo>
                <a:cubicBezTo>
                  <a:pt x="483" y="31"/>
                  <a:pt x="482" y="31"/>
                  <a:pt x="482" y="3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8" name="任意多边形 17"/>
          <p:cNvSpPr/>
          <p:nvPr/>
        </p:nvSpPr>
        <p:spPr bwMode="auto">
          <a:xfrm rot="1855616">
            <a:off x="339541" y="2301611"/>
            <a:ext cx="849242" cy="532370"/>
          </a:xfrm>
          <a:custGeom>
            <a:avLst/>
            <a:gdLst>
              <a:gd name="connsiteX0" fmla="*/ 0 w 424621"/>
              <a:gd name="connsiteY0" fmla="*/ 237983 h 266185"/>
              <a:gd name="connsiteX1" fmla="*/ 52781 w 424621"/>
              <a:gd name="connsiteY1" fmla="*/ 206965 h 266185"/>
              <a:gd name="connsiteX2" fmla="*/ 400085 w 424621"/>
              <a:gd name="connsiteY2" fmla="*/ 2869 h 266185"/>
              <a:gd name="connsiteX3" fmla="*/ 422168 w 424621"/>
              <a:gd name="connsiteY3" fmla="*/ 7968 h 266185"/>
              <a:gd name="connsiteX4" fmla="*/ 417072 w 424621"/>
              <a:gd name="connsiteY4" fmla="*/ 30064 h 266185"/>
              <a:gd name="connsiteX5" fmla="*/ 97458 w 424621"/>
              <a:gd name="connsiteY5" fmla="*/ 218650 h 266185"/>
              <a:gd name="connsiteX6" fmla="*/ 16897 w 424621"/>
              <a:gd name="connsiteY6" fmla="*/ 266185 h 26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621" h="266185">
                <a:moveTo>
                  <a:pt x="0" y="237983"/>
                </a:moveTo>
                <a:lnTo>
                  <a:pt x="52781" y="206965"/>
                </a:lnTo>
                <a:cubicBezTo>
                  <a:pt x="145505" y="152475"/>
                  <a:pt x="259627" y="85410"/>
                  <a:pt x="400085" y="2869"/>
                </a:cubicBezTo>
                <a:cubicBezTo>
                  <a:pt x="408579" y="-2230"/>
                  <a:pt x="418771" y="-530"/>
                  <a:pt x="422168" y="7968"/>
                </a:cubicBezTo>
                <a:cubicBezTo>
                  <a:pt x="427264" y="16467"/>
                  <a:pt x="423867" y="26665"/>
                  <a:pt x="417072" y="30064"/>
                </a:cubicBezTo>
                <a:cubicBezTo>
                  <a:pt x="417072" y="30064"/>
                  <a:pt x="417072" y="30064"/>
                  <a:pt x="97458" y="218650"/>
                </a:cubicBezTo>
                <a:lnTo>
                  <a:pt x="16897" y="266185"/>
                </a:lnTo>
                <a:close/>
              </a:path>
            </a:pathLst>
          </a:custGeom>
          <a:solidFill>
            <a:srgbClr val="434345"/>
          </a:solidFill>
          <a:ln>
            <a:no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1" name="Freeform 20"/>
          <p:cNvSpPr/>
          <p:nvPr/>
        </p:nvSpPr>
        <p:spPr bwMode="auto">
          <a:xfrm rot="1855616">
            <a:off x="1478765" y="2449838"/>
            <a:ext cx="361950" cy="241300"/>
          </a:xfrm>
          <a:custGeom>
            <a:avLst/>
            <a:gdLst>
              <a:gd name="T0" fmla="*/ 91 w 107"/>
              <a:gd name="T1" fmla="*/ 2 h 71"/>
              <a:gd name="T2" fmla="*/ 6 w 107"/>
              <a:gd name="T3" fmla="*/ 53 h 71"/>
              <a:gd name="T4" fmla="*/ 2 w 107"/>
              <a:gd name="T5" fmla="*/ 66 h 71"/>
              <a:gd name="T6" fmla="*/ 11 w 107"/>
              <a:gd name="T7" fmla="*/ 71 h 71"/>
              <a:gd name="T8" fmla="*/ 16 w 107"/>
              <a:gd name="T9" fmla="*/ 69 h 71"/>
              <a:gd name="T10" fmla="*/ 101 w 107"/>
              <a:gd name="T11" fmla="*/ 19 h 71"/>
              <a:gd name="T12" fmla="*/ 104 w 107"/>
              <a:gd name="T13" fmla="*/ 6 h 71"/>
              <a:gd name="T14" fmla="*/ 91 w 107"/>
              <a:gd name="T15" fmla="*/ 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1">
                <a:moveTo>
                  <a:pt x="91" y="2"/>
                </a:moveTo>
                <a:cubicBezTo>
                  <a:pt x="6" y="53"/>
                  <a:pt x="6" y="53"/>
                  <a:pt x="6" y="53"/>
                </a:cubicBezTo>
                <a:cubicBezTo>
                  <a:pt x="1" y="55"/>
                  <a:pt x="0" y="61"/>
                  <a:pt x="2" y="66"/>
                </a:cubicBezTo>
                <a:cubicBezTo>
                  <a:pt x="4" y="69"/>
                  <a:pt x="7" y="71"/>
                  <a:pt x="11" y="71"/>
                </a:cubicBezTo>
                <a:cubicBezTo>
                  <a:pt x="12" y="71"/>
                  <a:pt x="14" y="70"/>
                  <a:pt x="16" y="69"/>
                </a:cubicBezTo>
                <a:cubicBezTo>
                  <a:pt x="101" y="19"/>
                  <a:pt x="101" y="19"/>
                  <a:pt x="101" y="19"/>
                </a:cubicBezTo>
                <a:cubicBezTo>
                  <a:pt x="105" y="16"/>
                  <a:pt x="107" y="10"/>
                  <a:pt x="104" y="6"/>
                </a:cubicBezTo>
                <a:cubicBezTo>
                  <a:pt x="101" y="1"/>
                  <a:pt x="96" y="0"/>
                  <a:pt x="91" y="2"/>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6" name="任意多边形 15"/>
          <p:cNvSpPr/>
          <p:nvPr/>
        </p:nvSpPr>
        <p:spPr bwMode="auto">
          <a:xfrm rot="1855616">
            <a:off x="304494" y="1173935"/>
            <a:ext cx="2388928" cy="1683970"/>
          </a:xfrm>
          <a:custGeom>
            <a:avLst/>
            <a:gdLst>
              <a:gd name="connsiteX0" fmla="*/ 661064 w 1194464"/>
              <a:gd name="connsiteY0" fmla="*/ 0 h 841985"/>
              <a:gd name="connsiteX1" fmla="*/ 1194464 w 1194464"/>
              <a:gd name="connsiteY1" fmla="*/ 63500 h 841985"/>
              <a:gd name="connsiteX2" fmla="*/ 991264 w 1194464"/>
              <a:gd name="connsiteY2" fmla="*/ 560388 h 841985"/>
              <a:gd name="connsiteX3" fmla="*/ 897601 w 1194464"/>
              <a:gd name="connsiteY3" fmla="*/ 401638 h 841985"/>
              <a:gd name="connsiteX4" fmla="*/ 146014 w 1194464"/>
              <a:gd name="connsiteY4" fmla="*/ 841985 h 841985"/>
              <a:gd name="connsiteX5" fmla="*/ 0 w 1194464"/>
              <a:gd name="connsiteY5" fmla="*/ 598274 h 841985"/>
              <a:gd name="connsiteX6" fmla="*/ 756314 w 1194464"/>
              <a:gd name="connsiteY6" fmla="*/ 160338 h 84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64" h="841985">
                <a:moveTo>
                  <a:pt x="661064" y="0"/>
                </a:moveTo>
                <a:lnTo>
                  <a:pt x="1194464" y="63500"/>
                </a:lnTo>
                <a:lnTo>
                  <a:pt x="991264" y="560388"/>
                </a:lnTo>
                <a:lnTo>
                  <a:pt x="897601" y="401638"/>
                </a:lnTo>
                <a:lnTo>
                  <a:pt x="146014" y="841985"/>
                </a:lnTo>
                <a:lnTo>
                  <a:pt x="0" y="598274"/>
                </a:lnTo>
                <a:lnTo>
                  <a:pt x="756314" y="160338"/>
                </a:lnTo>
                <a:close/>
              </a:path>
            </a:pathLst>
          </a:custGeom>
          <a:noFill/>
          <a:ln w="31750">
            <a:solidFill>
              <a:srgbClr val="434345"/>
            </a:solid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3" name="Freeform 31"/>
          <p:cNvSpPr>
            <a:spLocks noEditPoints="1"/>
          </p:cNvSpPr>
          <p:nvPr/>
        </p:nvSpPr>
        <p:spPr bwMode="auto">
          <a:xfrm>
            <a:off x="3197422" y="926261"/>
            <a:ext cx="1524000" cy="603250"/>
          </a:xfrm>
          <a:custGeom>
            <a:avLst/>
            <a:gdLst>
              <a:gd name="T0" fmla="*/ 438 w 448"/>
              <a:gd name="T1" fmla="*/ 177 h 177"/>
              <a:gd name="T2" fmla="*/ 18 w 448"/>
              <a:gd name="T3" fmla="*/ 177 h 177"/>
              <a:gd name="T4" fmla="*/ 9 w 448"/>
              <a:gd name="T5" fmla="*/ 172 h 177"/>
              <a:gd name="T6" fmla="*/ 0 w 448"/>
              <a:gd name="T7" fmla="*/ 135 h 177"/>
              <a:gd name="T8" fmla="*/ 97 w 448"/>
              <a:gd name="T9" fmla="*/ 49 h 177"/>
              <a:gd name="T10" fmla="*/ 131 w 448"/>
              <a:gd name="T11" fmla="*/ 55 h 177"/>
              <a:gd name="T12" fmla="*/ 265 w 448"/>
              <a:gd name="T13" fmla="*/ 0 h 177"/>
              <a:gd name="T14" fmla="*/ 448 w 448"/>
              <a:gd name="T15" fmla="*/ 167 h 177"/>
              <a:gd name="T16" fmla="*/ 445 w 448"/>
              <a:gd name="T17" fmla="*/ 174 h 177"/>
              <a:gd name="T18" fmla="*/ 438 w 448"/>
              <a:gd name="T19" fmla="*/ 177 h 177"/>
              <a:gd name="T20" fmla="*/ 24 w 448"/>
              <a:gd name="T21" fmla="*/ 158 h 177"/>
              <a:gd name="T22" fmla="*/ 428 w 448"/>
              <a:gd name="T23" fmla="*/ 158 h 177"/>
              <a:gd name="T24" fmla="*/ 265 w 448"/>
              <a:gd name="T25" fmla="*/ 19 h 177"/>
              <a:gd name="T26" fmla="*/ 141 w 448"/>
              <a:gd name="T27" fmla="*/ 73 h 177"/>
              <a:gd name="T28" fmla="*/ 130 w 448"/>
              <a:gd name="T29" fmla="*/ 75 h 177"/>
              <a:gd name="T30" fmla="*/ 97 w 448"/>
              <a:gd name="T31" fmla="*/ 69 h 177"/>
              <a:gd name="T32" fmla="*/ 20 w 448"/>
              <a:gd name="T33" fmla="*/ 135 h 177"/>
              <a:gd name="T34" fmla="*/ 24 w 448"/>
              <a:gd name="T35" fmla="*/ 15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177">
                <a:moveTo>
                  <a:pt x="438" y="177"/>
                </a:moveTo>
                <a:cubicBezTo>
                  <a:pt x="18" y="177"/>
                  <a:pt x="18" y="177"/>
                  <a:pt x="18" y="177"/>
                </a:cubicBezTo>
                <a:cubicBezTo>
                  <a:pt x="14" y="177"/>
                  <a:pt x="11" y="175"/>
                  <a:pt x="9" y="172"/>
                </a:cubicBezTo>
                <a:cubicBezTo>
                  <a:pt x="3" y="160"/>
                  <a:pt x="0" y="148"/>
                  <a:pt x="0" y="135"/>
                </a:cubicBezTo>
                <a:cubicBezTo>
                  <a:pt x="0" y="88"/>
                  <a:pt x="44" y="49"/>
                  <a:pt x="97" y="49"/>
                </a:cubicBezTo>
                <a:cubicBezTo>
                  <a:pt x="109" y="49"/>
                  <a:pt x="120" y="51"/>
                  <a:pt x="131" y="55"/>
                </a:cubicBezTo>
                <a:cubicBezTo>
                  <a:pt x="165" y="20"/>
                  <a:pt x="214" y="0"/>
                  <a:pt x="265" y="0"/>
                </a:cubicBezTo>
                <a:cubicBezTo>
                  <a:pt x="365" y="0"/>
                  <a:pt x="446" y="73"/>
                  <a:pt x="448" y="167"/>
                </a:cubicBezTo>
                <a:cubicBezTo>
                  <a:pt x="448" y="170"/>
                  <a:pt x="447" y="172"/>
                  <a:pt x="445" y="174"/>
                </a:cubicBezTo>
                <a:cubicBezTo>
                  <a:pt x="444" y="176"/>
                  <a:pt x="441" y="177"/>
                  <a:pt x="438" y="177"/>
                </a:cubicBezTo>
                <a:close/>
                <a:moveTo>
                  <a:pt x="24" y="158"/>
                </a:moveTo>
                <a:cubicBezTo>
                  <a:pt x="428" y="158"/>
                  <a:pt x="428" y="158"/>
                  <a:pt x="428" y="158"/>
                </a:cubicBezTo>
                <a:cubicBezTo>
                  <a:pt x="421" y="80"/>
                  <a:pt x="350" y="19"/>
                  <a:pt x="265" y="19"/>
                </a:cubicBezTo>
                <a:cubicBezTo>
                  <a:pt x="217" y="19"/>
                  <a:pt x="172" y="39"/>
                  <a:pt x="141" y="73"/>
                </a:cubicBezTo>
                <a:cubicBezTo>
                  <a:pt x="138" y="76"/>
                  <a:pt x="133" y="76"/>
                  <a:pt x="130" y="75"/>
                </a:cubicBezTo>
                <a:cubicBezTo>
                  <a:pt x="119" y="71"/>
                  <a:pt x="108" y="69"/>
                  <a:pt x="97" y="69"/>
                </a:cubicBezTo>
                <a:cubicBezTo>
                  <a:pt x="54" y="69"/>
                  <a:pt x="20" y="99"/>
                  <a:pt x="20" y="135"/>
                </a:cubicBezTo>
                <a:cubicBezTo>
                  <a:pt x="20" y="143"/>
                  <a:pt x="21" y="150"/>
                  <a:pt x="24" y="158"/>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2" name="Freeform 24"/>
          <p:cNvSpPr/>
          <p:nvPr/>
        </p:nvSpPr>
        <p:spPr bwMode="auto">
          <a:xfrm rot="1836586">
            <a:off x="19640576" y="1371131"/>
            <a:ext cx="2819408" cy="2133878"/>
          </a:xfrm>
          <a:custGeom>
            <a:avLst/>
            <a:gdLst>
              <a:gd name="T0" fmla="*/ 0 w 839"/>
              <a:gd name="T1" fmla="*/ 635 h 635"/>
              <a:gd name="T2" fmla="*/ 652 w 839"/>
              <a:gd name="T3" fmla="*/ 253 h 635"/>
              <a:gd name="T4" fmla="*/ 711 w 839"/>
              <a:gd name="T5" fmla="*/ 353 h 635"/>
              <a:gd name="T6" fmla="*/ 839 w 839"/>
              <a:gd name="T7" fmla="*/ 40 h 635"/>
              <a:gd name="T8" fmla="*/ 503 w 839"/>
              <a:gd name="T9" fmla="*/ 0 h 635"/>
              <a:gd name="T10" fmla="*/ 563 w 839"/>
              <a:gd name="T11" fmla="*/ 101 h 635"/>
              <a:gd name="T12" fmla="*/ 0 w 839"/>
              <a:gd name="T13" fmla="*/ 427 h 635"/>
              <a:gd name="T14" fmla="*/ 0 w 839"/>
              <a:gd name="T15" fmla="*/ 635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635">
                <a:moveTo>
                  <a:pt x="0" y="635"/>
                </a:moveTo>
                <a:lnTo>
                  <a:pt x="652" y="253"/>
                </a:lnTo>
                <a:lnTo>
                  <a:pt x="711" y="353"/>
                </a:lnTo>
                <a:lnTo>
                  <a:pt x="839" y="40"/>
                </a:lnTo>
                <a:lnTo>
                  <a:pt x="503" y="0"/>
                </a:lnTo>
                <a:lnTo>
                  <a:pt x="563" y="101"/>
                </a:lnTo>
                <a:lnTo>
                  <a:pt x="0" y="427"/>
                </a:lnTo>
                <a:lnTo>
                  <a:pt x="0" y="635"/>
                </a:lnTo>
                <a:close/>
              </a:path>
            </a:pathLst>
          </a:custGeom>
          <a:noFill/>
          <a:ln w="31750">
            <a:solidFill>
              <a:srgbClr val="434345"/>
            </a:solid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3" name="Freeform 17"/>
          <p:cNvSpPr/>
          <p:nvPr/>
        </p:nvSpPr>
        <p:spPr bwMode="auto">
          <a:xfrm rot="1754470">
            <a:off x="21075656" y="629333"/>
            <a:ext cx="1957392" cy="1197110"/>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4" name="Freeform 32"/>
          <p:cNvSpPr>
            <a:spLocks noEditPoints="1"/>
          </p:cNvSpPr>
          <p:nvPr/>
        </p:nvSpPr>
        <p:spPr bwMode="auto">
          <a:xfrm rot="1758512">
            <a:off x="19364001" y="524021"/>
            <a:ext cx="435986" cy="435986"/>
          </a:xfrm>
          <a:custGeom>
            <a:avLst/>
            <a:gdLst>
              <a:gd name="T0" fmla="*/ 47 w 95"/>
              <a:gd name="T1" fmla="*/ 95 h 95"/>
              <a:gd name="T2" fmla="*/ 0 w 95"/>
              <a:gd name="T3" fmla="*/ 47 h 95"/>
              <a:gd name="T4" fmla="*/ 47 w 95"/>
              <a:gd name="T5" fmla="*/ 0 h 95"/>
              <a:gd name="T6" fmla="*/ 95 w 95"/>
              <a:gd name="T7" fmla="*/ 47 h 95"/>
              <a:gd name="T8" fmla="*/ 47 w 95"/>
              <a:gd name="T9" fmla="*/ 95 h 95"/>
              <a:gd name="T10" fmla="*/ 47 w 95"/>
              <a:gd name="T11" fmla="*/ 19 h 95"/>
              <a:gd name="T12" fmla="*/ 20 w 95"/>
              <a:gd name="T13" fmla="*/ 47 h 95"/>
              <a:gd name="T14" fmla="*/ 47 w 95"/>
              <a:gd name="T15" fmla="*/ 75 h 95"/>
              <a:gd name="T16" fmla="*/ 75 w 95"/>
              <a:gd name="T17" fmla="*/ 47 h 95"/>
              <a:gd name="T18" fmla="*/ 47 w 95"/>
              <a:gd name="T19" fmla="*/ 1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95"/>
                </a:moveTo>
                <a:cubicBezTo>
                  <a:pt x="21" y="95"/>
                  <a:pt x="0" y="73"/>
                  <a:pt x="0" y="47"/>
                </a:cubicBezTo>
                <a:cubicBezTo>
                  <a:pt x="0" y="21"/>
                  <a:pt x="21" y="0"/>
                  <a:pt x="47" y="0"/>
                </a:cubicBezTo>
                <a:cubicBezTo>
                  <a:pt x="74" y="0"/>
                  <a:pt x="95" y="21"/>
                  <a:pt x="95" y="47"/>
                </a:cubicBezTo>
                <a:cubicBezTo>
                  <a:pt x="95" y="73"/>
                  <a:pt x="74" y="95"/>
                  <a:pt x="47" y="95"/>
                </a:cubicBezTo>
                <a:close/>
                <a:moveTo>
                  <a:pt x="47" y="19"/>
                </a:moveTo>
                <a:cubicBezTo>
                  <a:pt x="32" y="19"/>
                  <a:pt x="20" y="32"/>
                  <a:pt x="20" y="47"/>
                </a:cubicBezTo>
                <a:cubicBezTo>
                  <a:pt x="20" y="63"/>
                  <a:pt x="32" y="75"/>
                  <a:pt x="47" y="75"/>
                </a:cubicBezTo>
                <a:cubicBezTo>
                  <a:pt x="63" y="75"/>
                  <a:pt x="75" y="63"/>
                  <a:pt x="75" y="47"/>
                </a:cubicBezTo>
                <a:cubicBezTo>
                  <a:pt x="75" y="32"/>
                  <a:pt x="63" y="19"/>
                  <a:pt x="47" y="19"/>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5" name="Freeform 33"/>
          <p:cNvSpPr>
            <a:spLocks noEditPoints="1"/>
          </p:cNvSpPr>
          <p:nvPr/>
        </p:nvSpPr>
        <p:spPr bwMode="auto">
          <a:xfrm rot="1758512">
            <a:off x="18427910" y="870246"/>
            <a:ext cx="636884" cy="636884"/>
          </a:xfrm>
          <a:custGeom>
            <a:avLst/>
            <a:gdLst>
              <a:gd name="T0" fmla="*/ 70 w 139"/>
              <a:gd name="T1" fmla="*/ 139 h 139"/>
              <a:gd name="T2" fmla="*/ 0 w 139"/>
              <a:gd name="T3" fmla="*/ 70 h 139"/>
              <a:gd name="T4" fmla="*/ 70 w 139"/>
              <a:gd name="T5" fmla="*/ 0 h 139"/>
              <a:gd name="T6" fmla="*/ 139 w 139"/>
              <a:gd name="T7" fmla="*/ 70 h 139"/>
              <a:gd name="T8" fmla="*/ 70 w 139"/>
              <a:gd name="T9" fmla="*/ 139 h 139"/>
              <a:gd name="T10" fmla="*/ 70 w 139"/>
              <a:gd name="T11" fmla="*/ 20 h 139"/>
              <a:gd name="T12" fmla="*/ 20 w 139"/>
              <a:gd name="T13" fmla="*/ 70 h 139"/>
              <a:gd name="T14" fmla="*/ 70 w 139"/>
              <a:gd name="T15" fmla="*/ 120 h 139"/>
              <a:gd name="T16" fmla="*/ 120 w 139"/>
              <a:gd name="T17" fmla="*/ 70 h 139"/>
              <a:gd name="T18" fmla="*/ 70 w 139"/>
              <a:gd name="T19"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70" y="139"/>
                </a:moveTo>
                <a:cubicBezTo>
                  <a:pt x="32" y="139"/>
                  <a:pt x="0" y="108"/>
                  <a:pt x="0" y="70"/>
                </a:cubicBezTo>
                <a:cubicBezTo>
                  <a:pt x="0" y="31"/>
                  <a:pt x="32" y="0"/>
                  <a:pt x="70" y="0"/>
                </a:cubicBezTo>
                <a:cubicBezTo>
                  <a:pt x="108" y="0"/>
                  <a:pt x="139" y="31"/>
                  <a:pt x="139" y="70"/>
                </a:cubicBezTo>
                <a:cubicBezTo>
                  <a:pt x="139" y="108"/>
                  <a:pt x="108" y="139"/>
                  <a:pt x="70" y="139"/>
                </a:cubicBezTo>
                <a:close/>
                <a:moveTo>
                  <a:pt x="70" y="20"/>
                </a:moveTo>
                <a:cubicBezTo>
                  <a:pt x="42" y="20"/>
                  <a:pt x="20" y="42"/>
                  <a:pt x="20" y="70"/>
                </a:cubicBezTo>
                <a:cubicBezTo>
                  <a:pt x="20" y="97"/>
                  <a:pt x="42" y="120"/>
                  <a:pt x="70" y="120"/>
                </a:cubicBezTo>
                <a:cubicBezTo>
                  <a:pt x="98" y="120"/>
                  <a:pt x="120" y="97"/>
                  <a:pt x="120" y="70"/>
                </a:cubicBezTo>
                <a:cubicBezTo>
                  <a:pt x="120" y="42"/>
                  <a:pt x="98" y="20"/>
                  <a:pt x="70" y="2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6"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19179914" y="1876737"/>
            <a:ext cx="698880" cy="1035334"/>
          </a:xfrm>
          <a:prstGeom prst="rect">
            <a:avLst/>
          </a:prstGeom>
          <a:solidFill>
            <a:srgbClr val="FFFFF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27" name="文本框 26"/>
          <p:cNvSpPr txBox="1"/>
          <p:nvPr/>
        </p:nvSpPr>
        <p:spPr>
          <a:xfrm>
            <a:off x="5547431" y="1039438"/>
            <a:ext cx="13287933" cy="2031325"/>
          </a:xfrm>
          <a:prstGeom prst="rect">
            <a:avLst/>
          </a:prstGeom>
          <a:noFill/>
        </p:spPr>
        <p:txBody>
          <a:bodyPr wrap="none" lIns="182880" tIns="91440" rIns="182880" bIns="91440" rtlCol="0">
            <a:spAutoFit/>
          </a:bodyPr>
          <a:lstStyle/>
          <a:p>
            <a:pPr algn="ctr"/>
            <a:r>
              <a:rPr lang="zh-CN" altLang="en-US" sz="4000" u="sng" dirty="0">
                <a:solidFill>
                  <a:srgbClr val="434345"/>
                </a:solidFill>
                <a:latin typeface="Arial" panose="020B0604020202020204" pitchFamily="34" charset="0"/>
                <a:ea typeface="Arial" panose="020B0604020202020204" pitchFamily="34" charset="0"/>
              </a:rPr>
              <a:t>Метапредметные результаты</a:t>
            </a:r>
            <a:r>
              <a:rPr lang="zh-CN" altLang="en-US" sz="4000" dirty="0">
                <a:solidFill>
                  <a:srgbClr val="434345"/>
                </a:solidFill>
                <a:latin typeface="Arial" panose="020B0604020202020204" pitchFamily="34" charset="0"/>
                <a:ea typeface="Arial" panose="020B0604020202020204" pitchFamily="34" charset="0"/>
              </a:rPr>
              <a:t> освоения основной </a:t>
            </a:r>
          </a:p>
          <a:p>
            <a:pPr algn="ctr"/>
            <a:r>
              <a:rPr lang="zh-CN" altLang="en-US" sz="4000" dirty="0">
                <a:solidFill>
                  <a:srgbClr val="434345"/>
                </a:solidFill>
                <a:latin typeface="Arial" panose="020B0604020202020204" pitchFamily="34" charset="0"/>
                <a:ea typeface="Arial" panose="020B0604020202020204" pitchFamily="34" charset="0"/>
              </a:rPr>
              <a:t>образовательной программы </a:t>
            </a:r>
            <a:r>
              <a:rPr lang="ru-RU" altLang="zh-CN" sz="4000" u="sng" dirty="0">
                <a:solidFill>
                  <a:srgbClr val="434345"/>
                </a:solidFill>
                <a:latin typeface="Arial" panose="020B0604020202020204" pitchFamily="34" charset="0"/>
                <a:ea typeface="Arial" panose="020B0604020202020204" pitchFamily="34" charset="0"/>
              </a:rPr>
              <a:t>среднего</a:t>
            </a:r>
            <a:r>
              <a:rPr lang="zh-CN" altLang="en-US" sz="4000" u="sng" dirty="0">
                <a:solidFill>
                  <a:srgbClr val="434345"/>
                </a:solidFill>
                <a:latin typeface="Arial" panose="020B0604020202020204" pitchFamily="34" charset="0"/>
                <a:ea typeface="Arial" panose="020B0604020202020204" pitchFamily="34" charset="0"/>
              </a:rPr>
              <a:t> </a:t>
            </a:r>
          </a:p>
          <a:p>
            <a:pPr algn="ctr"/>
            <a:r>
              <a:rPr lang="zh-CN" altLang="en-US" sz="4000" u="sng" dirty="0">
                <a:solidFill>
                  <a:srgbClr val="434345"/>
                </a:solidFill>
                <a:latin typeface="Arial" panose="020B0604020202020204" pitchFamily="34" charset="0"/>
                <a:ea typeface="Arial" panose="020B0604020202020204" pitchFamily="34" charset="0"/>
              </a:rPr>
              <a:t>общего образования</a:t>
            </a:r>
            <a:r>
              <a:rPr lang="zh-CN" altLang="en-US" sz="4000" dirty="0">
                <a:solidFill>
                  <a:srgbClr val="434345"/>
                </a:solidFill>
                <a:latin typeface="Arial" panose="020B0604020202020204" pitchFamily="34" charset="0"/>
                <a:ea typeface="Arial" panose="020B0604020202020204" pitchFamily="34" charset="0"/>
              </a:rPr>
              <a:t> должны отражать:</a:t>
            </a:r>
          </a:p>
        </p:txBody>
      </p:sp>
      <p:sp>
        <p:nvSpPr>
          <p:cNvPr id="15" name="弧形 14"/>
          <p:cNvSpPr/>
          <p:nvPr/>
        </p:nvSpPr>
        <p:spPr>
          <a:xfrm rot="9659101">
            <a:off x="4504948" y="6565488"/>
            <a:ext cx="2235100" cy="2823284"/>
          </a:xfrm>
          <a:prstGeom prst="arc">
            <a:avLst/>
          </a:prstGeom>
          <a:ln w="15875">
            <a:solidFill>
              <a:srgbClr val="3B3A40"/>
            </a:solidFill>
            <a:prstDash val="sysDash"/>
            <a:headEnd type="triangle"/>
          </a:ln>
        </p:spPr>
        <p:style>
          <a:lnRef idx="1">
            <a:schemeClr val="accent1"/>
          </a:lnRef>
          <a:fillRef idx="0">
            <a:schemeClr val="accent1"/>
          </a:fillRef>
          <a:effectRef idx="0">
            <a:schemeClr val="accent1"/>
          </a:effectRef>
          <a:fontRef idx="minor">
            <a:schemeClr val="tx1"/>
          </a:fontRef>
        </p:style>
        <p:txBody>
          <a:bodyPr lIns="182880" tIns="91440" rIns="182880" bIns="91440" rtlCol="0" anchor="ctr"/>
          <a:lstStyle/>
          <a:p>
            <a:pPr algn="ctr"/>
            <a:endParaRPr lang="zh-CN" altLang="en-US">
              <a:latin typeface="Arial" panose="020B0604020202020204" pitchFamily="34" charset="0"/>
              <a:ea typeface="Arial" panose="020B0604020202020204" pitchFamily="34" charset="0"/>
            </a:endParaRPr>
          </a:p>
        </p:txBody>
      </p:sp>
      <p:sp>
        <p:nvSpPr>
          <p:cNvPr id="17" name="弧形 16"/>
          <p:cNvSpPr/>
          <p:nvPr/>
        </p:nvSpPr>
        <p:spPr>
          <a:xfrm rot="11220401" flipV="1">
            <a:off x="8356370" y="8226414"/>
            <a:ext cx="2235100" cy="2823284"/>
          </a:xfrm>
          <a:prstGeom prst="arc">
            <a:avLst/>
          </a:prstGeom>
          <a:ln w="15875">
            <a:solidFill>
              <a:srgbClr val="3B3A40"/>
            </a:solidFill>
            <a:prstDash val="sysDash"/>
            <a:headEnd type="triangle"/>
          </a:ln>
        </p:spPr>
        <p:style>
          <a:lnRef idx="1">
            <a:schemeClr val="accent1"/>
          </a:lnRef>
          <a:fillRef idx="0">
            <a:schemeClr val="accent1"/>
          </a:fillRef>
          <a:effectRef idx="0">
            <a:schemeClr val="accent1"/>
          </a:effectRef>
          <a:fontRef idx="minor">
            <a:schemeClr val="tx1"/>
          </a:fontRef>
        </p:style>
        <p:txBody>
          <a:bodyPr lIns="182880" tIns="91440" rIns="182880" bIns="91440" rtlCol="0" anchor="ctr"/>
          <a:lstStyle/>
          <a:p>
            <a:pPr algn="ctr"/>
            <a:endParaRPr lang="zh-CN" altLang="en-US">
              <a:latin typeface="Arial" panose="020B0604020202020204" pitchFamily="34" charset="0"/>
              <a:ea typeface="Arial" panose="020B0604020202020204" pitchFamily="34" charset="0"/>
            </a:endParaRPr>
          </a:p>
        </p:txBody>
      </p:sp>
      <p:sp>
        <p:nvSpPr>
          <p:cNvPr id="19" name="椭圆 18"/>
          <p:cNvSpPr>
            <a:spLocks noChangeAspect="1"/>
          </p:cNvSpPr>
          <p:nvPr/>
        </p:nvSpPr>
        <p:spPr>
          <a:xfrm>
            <a:off x="2851205" y="6546569"/>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20" name="文本框 19"/>
          <p:cNvSpPr txBox="1"/>
          <p:nvPr/>
        </p:nvSpPr>
        <p:spPr>
          <a:xfrm>
            <a:off x="3147123" y="6964319"/>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01</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21" name="椭圆 20"/>
          <p:cNvSpPr>
            <a:spLocks noChangeAspect="1"/>
          </p:cNvSpPr>
          <p:nvPr/>
        </p:nvSpPr>
        <p:spPr>
          <a:xfrm>
            <a:off x="6187557" y="8440401"/>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28" name="文本框 27"/>
          <p:cNvSpPr txBox="1"/>
          <p:nvPr/>
        </p:nvSpPr>
        <p:spPr>
          <a:xfrm>
            <a:off x="6491333" y="8858151"/>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02</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29" name="椭圆 28"/>
          <p:cNvSpPr>
            <a:spLocks noChangeAspect="1"/>
          </p:cNvSpPr>
          <p:nvPr/>
        </p:nvSpPr>
        <p:spPr>
          <a:xfrm>
            <a:off x="9523911" y="6577605"/>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30" name="文本框 29"/>
          <p:cNvSpPr txBox="1"/>
          <p:nvPr/>
        </p:nvSpPr>
        <p:spPr>
          <a:xfrm>
            <a:off x="9819829" y="6995355"/>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03</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31" name="椭圆 30"/>
          <p:cNvSpPr>
            <a:spLocks noChangeAspect="1"/>
          </p:cNvSpPr>
          <p:nvPr/>
        </p:nvSpPr>
        <p:spPr>
          <a:xfrm>
            <a:off x="12860263" y="8440401"/>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32" name="文本框 31"/>
          <p:cNvSpPr txBox="1"/>
          <p:nvPr/>
        </p:nvSpPr>
        <p:spPr>
          <a:xfrm>
            <a:off x="13209095" y="8864693"/>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04</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33" name="椭圆 32"/>
          <p:cNvSpPr>
            <a:spLocks noChangeAspect="1"/>
          </p:cNvSpPr>
          <p:nvPr/>
        </p:nvSpPr>
        <p:spPr>
          <a:xfrm>
            <a:off x="16196615" y="6577605"/>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34" name="文本框 33"/>
          <p:cNvSpPr txBox="1"/>
          <p:nvPr/>
        </p:nvSpPr>
        <p:spPr>
          <a:xfrm>
            <a:off x="16492533" y="6995355"/>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05</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35" name="椭圆 34"/>
          <p:cNvSpPr>
            <a:spLocks noChangeAspect="1"/>
          </p:cNvSpPr>
          <p:nvPr/>
        </p:nvSpPr>
        <p:spPr>
          <a:xfrm>
            <a:off x="19532971" y="8440401"/>
            <a:ext cx="1999826" cy="1999826"/>
          </a:xfrm>
          <a:prstGeom prst="ellips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2200">
              <a:solidFill>
                <a:schemeClr val="tx1">
                  <a:lumMod val="65000"/>
                  <a:lumOff val="35000"/>
                </a:schemeClr>
              </a:solidFill>
              <a:latin typeface="Arial" panose="020B0604020202020204" pitchFamily="34" charset="0"/>
              <a:ea typeface="Arial" panose="020B0604020202020204" pitchFamily="34" charset="0"/>
            </a:endParaRPr>
          </a:p>
        </p:txBody>
      </p:sp>
      <p:sp>
        <p:nvSpPr>
          <p:cNvPr id="36" name="文本框 35"/>
          <p:cNvSpPr txBox="1"/>
          <p:nvPr/>
        </p:nvSpPr>
        <p:spPr>
          <a:xfrm>
            <a:off x="19881803" y="8864693"/>
            <a:ext cx="1331134" cy="1169550"/>
          </a:xfrm>
          <a:prstGeom prst="rect">
            <a:avLst/>
          </a:prstGeom>
          <a:noFill/>
        </p:spPr>
        <p:txBody>
          <a:bodyPr wrap="none" lIns="182880" tIns="91440" rIns="182880" bIns="91440" rtlCol="0">
            <a:spAutoFit/>
          </a:bodyPr>
          <a:lstStyle/>
          <a:p>
            <a:r>
              <a:rPr lang="en-US" altLang="zh-CN" sz="6400" dirty="0" smtClean="0">
                <a:solidFill>
                  <a:srgbClr val="434345"/>
                </a:solidFill>
                <a:latin typeface="Arial" panose="020B0604020202020204" pitchFamily="34" charset="0"/>
                <a:ea typeface="Arial" panose="020B0604020202020204" pitchFamily="34" charset="0"/>
              </a:rPr>
              <a:t>06</a:t>
            </a:r>
            <a:endParaRPr lang="zh-CN" altLang="en-US" sz="6400" dirty="0">
              <a:solidFill>
                <a:srgbClr val="434345"/>
              </a:solidFill>
              <a:latin typeface="Arial" panose="020B0604020202020204" pitchFamily="34" charset="0"/>
              <a:ea typeface="Arial" panose="020B0604020202020204" pitchFamily="34" charset="0"/>
            </a:endParaRPr>
          </a:p>
        </p:txBody>
      </p:sp>
      <p:sp>
        <p:nvSpPr>
          <p:cNvPr id="37" name="弧形 36"/>
          <p:cNvSpPr/>
          <p:nvPr/>
        </p:nvSpPr>
        <p:spPr>
          <a:xfrm rot="9659101">
            <a:off x="11197122" y="6565488"/>
            <a:ext cx="2235100" cy="2823284"/>
          </a:xfrm>
          <a:prstGeom prst="arc">
            <a:avLst/>
          </a:prstGeom>
          <a:ln w="15875">
            <a:solidFill>
              <a:srgbClr val="3B3A40"/>
            </a:solidFill>
            <a:prstDash val="sysDash"/>
            <a:headEnd type="triangle"/>
          </a:ln>
        </p:spPr>
        <p:style>
          <a:lnRef idx="1">
            <a:schemeClr val="accent1"/>
          </a:lnRef>
          <a:fillRef idx="0">
            <a:schemeClr val="accent1"/>
          </a:fillRef>
          <a:effectRef idx="0">
            <a:schemeClr val="accent1"/>
          </a:effectRef>
          <a:fontRef idx="minor">
            <a:schemeClr val="tx1"/>
          </a:fontRef>
        </p:style>
        <p:txBody>
          <a:bodyPr lIns="182880" tIns="91440" rIns="182880" bIns="91440" rtlCol="0" anchor="ctr"/>
          <a:lstStyle/>
          <a:p>
            <a:pPr algn="ctr"/>
            <a:endParaRPr lang="zh-CN" altLang="en-US">
              <a:latin typeface="Arial" panose="020B0604020202020204" pitchFamily="34" charset="0"/>
              <a:ea typeface="Arial" panose="020B0604020202020204" pitchFamily="34" charset="0"/>
            </a:endParaRPr>
          </a:p>
        </p:txBody>
      </p:sp>
      <p:sp>
        <p:nvSpPr>
          <p:cNvPr id="38" name="弧形 37"/>
          <p:cNvSpPr/>
          <p:nvPr/>
        </p:nvSpPr>
        <p:spPr>
          <a:xfrm rot="11220401" flipV="1">
            <a:off x="15048544" y="8226414"/>
            <a:ext cx="2235100" cy="2823284"/>
          </a:xfrm>
          <a:prstGeom prst="arc">
            <a:avLst/>
          </a:prstGeom>
          <a:ln w="15875">
            <a:solidFill>
              <a:srgbClr val="3B3A40"/>
            </a:solidFill>
            <a:prstDash val="sysDash"/>
            <a:headEnd type="triangle"/>
          </a:ln>
        </p:spPr>
        <p:style>
          <a:lnRef idx="1">
            <a:schemeClr val="accent1"/>
          </a:lnRef>
          <a:fillRef idx="0">
            <a:schemeClr val="accent1"/>
          </a:fillRef>
          <a:effectRef idx="0">
            <a:schemeClr val="accent1"/>
          </a:effectRef>
          <a:fontRef idx="minor">
            <a:schemeClr val="tx1"/>
          </a:fontRef>
        </p:style>
        <p:txBody>
          <a:bodyPr lIns="182880" tIns="91440" rIns="182880" bIns="91440" rtlCol="0" anchor="ctr"/>
          <a:lstStyle/>
          <a:p>
            <a:pPr algn="ctr"/>
            <a:endParaRPr lang="zh-CN" altLang="en-US">
              <a:latin typeface="Arial" panose="020B0604020202020204" pitchFamily="34" charset="0"/>
              <a:ea typeface="Arial" panose="020B0604020202020204" pitchFamily="34" charset="0"/>
            </a:endParaRPr>
          </a:p>
        </p:txBody>
      </p:sp>
      <p:sp>
        <p:nvSpPr>
          <p:cNvPr id="39" name="弧形 38"/>
          <p:cNvSpPr/>
          <p:nvPr/>
        </p:nvSpPr>
        <p:spPr>
          <a:xfrm rot="9659101">
            <a:off x="17918990" y="6626630"/>
            <a:ext cx="2235100" cy="2823284"/>
          </a:xfrm>
          <a:prstGeom prst="arc">
            <a:avLst/>
          </a:prstGeom>
          <a:ln w="15875">
            <a:solidFill>
              <a:srgbClr val="3B3A40"/>
            </a:solidFill>
            <a:prstDash val="sysDash"/>
            <a:headEnd type="triangle"/>
          </a:ln>
        </p:spPr>
        <p:style>
          <a:lnRef idx="1">
            <a:schemeClr val="accent1"/>
          </a:lnRef>
          <a:fillRef idx="0">
            <a:schemeClr val="accent1"/>
          </a:fillRef>
          <a:effectRef idx="0">
            <a:schemeClr val="accent1"/>
          </a:effectRef>
          <a:fontRef idx="minor">
            <a:schemeClr val="tx1"/>
          </a:fontRef>
        </p:style>
        <p:txBody>
          <a:bodyPr lIns="182880" tIns="91440" rIns="182880" bIns="91440" rtlCol="0" anchor="ctr"/>
          <a:lstStyle/>
          <a:p>
            <a:pPr algn="ctr"/>
            <a:endParaRPr lang="zh-CN" altLang="en-US">
              <a:latin typeface="Arial" panose="020B0604020202020204" pitchFamily="34" charset="0"/>
              <a:ea typeface="Arial" panose="020B0604020202020204" pitchFamily="34" charset="0"/>
            </a:endParaRPr>
          </a:p>
        </p:txBody>
      </p:sp>
      <p:grpSp>
        <p:nvGrpSpPr>
          <p:cNvPr id="2" name="组合 39"/>
          <p:cNvGrpSpPr/>
          <p:nvPr/>
        </p:nvGrpSpPr>
        <p:grpSpPr>
          <a:xfrm>
            <a:off x="716280" y="3340101"/>
            <a:ext cx="6489700" cy="2783061"/>
            <a:chOff x="1626835" y="2349127"/>
            <a:chExt cx="2492110" cy="1238076"/>
          </a:xfrm>
        </p:grpSpPr>
        <p:sp>
          <p:nvSpPr>
            <p:cNvPr id="41" name="文本框 40"/>
            <p:cNvSpPr txBox="1"/>
            <p:nvPr/>
          </p:nvSpPr>
          <p:spPr>
            <a:xfrm>
              <a:off x="1806000" y="2349127"/>
              <a:ext cx="2133781" cy="260144"/>
            </a:xfrm>
            <a:prstGeom prst="rect">
              <a:avLst/>
            </a:prstGeom>
            <a:noFill/>
          </p:spPr>
          <p:txBody>
            <a:bodyPr wrap="square" rtlCol="0">
              <a:spAutoFit/>
              <a:scene3d>
                <a:camera prst="orthographicFront"/>
                <a:lightRig rig="threePt" dir="t"/>
              </a:scene3d>
              <a:sp3d contourW="12700"/>
            </a:bodyPr>
            <a:lstStyle/>
            <a:p>
              <a:pPr algn="ctr"/>
              <a:r>
                <a:rPr lang="ru-RU" altLang="en-US" sz="3200" smtClean="0">
                  <a:solidFill>
                    <a:schemeClr val="tx1">
                      <a:lumMod val="75000"/>
                      <a:lumOff val="25000"/>
                    </a:schemeClr>
                  </a:solidFill>
                  <a:latin typeface="Arial" panose="020B0604020202020204" pitchFamily="34" charset="0"/>
                  <a:ea typeface="Arial" panose="020B0604020202020204" pitchFamily="34" charset="0"/>
                </a:rPr>
                <a:t>ЦЕЛЕПОЛАГАНИЕ</a:t>
              </a:r>
              <a:endParaRPr lang="ru-RU" altLang="en-US" sz="3200" dirty="0" smtClean="0">
                <a:solidFill>
                  <a:schemeClr val="tx1">
                    <a:lumMod val="75000"/>
                    <a:lumOff val="25000"/>
                  </a:schemeClr>
                </a:solidFill>
                <a:latin typeface="Arial" panose="020B0604020202020204" pitchFamily="34" charset="0"/>
                <a:ea typeface="Arial" panose="020B0604020202020204" pitchFamily="34" charset="0"/>
              </a:endParaRPr>
            </a:p>
          </p:txBody>
        </p:sp>
        <p:sp>
          <p:nvSpPr>
            <p:cNvPr id="42" name="文本框 41"/>
            <p:cNvSpPr txBox="1"/>
            <p:nvPr/>
          </p:nvSpPr>
          <p:spPr>
            <a:xfrm>
              <a:off x="1626835" y="2687681"/>
              <a:ext cx="2492110" cy="899522"/>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ru-RU" altLang="en-US" sz="2200" dirty="0">
                  <a:solidFill>
                    <a:schemeClr val="tx1">
                      <a:lumMod val="50000"/>
                      <a:lumOff val="50000"/>
                    </a:schemeClr>
                  </a:solidFill>
                  <a:latin typeface="Arial" panose="020B0604020202020204" pitchFamily="34" charset="0"/>
                  <a:ea typeface="Arial" panose="020B0604020202020204" pitchFamily="34" charset="0"/>
                </a:rPr>
                <a:t>умение </a:t>
              </a:r>
              <a:r>
                <a:rPr lang="en-US" altLang="zh-CN" sz="2200" dirty="0">
                  <a:solidFill>
                    <a:schemeClr val="tx1">
                      <a:lumMod val="50000"/>
                      <a:lumOff val="50000"/>
                    </a:schemeClr>
                  </a:solidFill>
                  <a:latin typeface="Arial" panose="020B0604020202020204" pitchFamily="34" charset="0"/>
                  <a:ea typeface="Arial" panose="020B0604020202020204" pitchFamily="34" charset="0"/>
                </a:rPr>
                <a:t>использовать все возможные ресурсы для достижения поставленных целей и реализации планов деятельности; выбирать успешные стратегии в</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различных ситуациях</a:t>
              </a:r>
            </a:p>
          </p:txBody>
        </p:sp>
      </p:grpSp>
      <p:grpSp>
        <p:nvGrpSpPr>
          <p:cNvPr id="3" name="组合 42"/>
          <p:cNvGrpSpPr/>
          <p:nvPr/>
        </p:nvGrpSpPr>
        <p:grpSpPr>
          <a:xfrm>
            <a:off x="7205980" y="3529326"/>
            <a:ext cx="7198360" cy="2973459"/>
            <a:chOff x="1626835" y="2264369"/>
            <a:chExt cx="2492110" cy="1322959"/>
          </a:xfrm>
        </p:grpSpPr>
        <p:sp>
          <p:nvSpPr>
            <p:cNvPr id="44" name="文本框 43"/>
            <p:cNvSpPr txBox="1"/>
            <p:nvPr/>
          </p:nvSpPr>
          <p:spPr>
            <a:xfrm>
              <a:off x="1806000" y="2264369"/>
              <a:ext cx="2133781" cy="424504"/>
            </a:xfrm>
            <a:prstGeom prst="rect">
              <a:avLst/>
            </a:prstGeom>
            <a:noFill/>
          </p:spPr>
          <p:txBody>
            <a:bodyPr wrap="square" rtlCol="0">
              <a:spAutoFit/>
              <a:scene3d>
                <a:camera prst="orthographicFront"/>
                <a:lightRig rig="threePt" dir="t"/>
              </a:scene3d>
              <a:sp3d contourW="12700"/>
            </a:bodyPr>
            <a:lstStyle/>
            <a:p>
              <a:pPr algn="ctr"/>
              <a:r>
                <a:rPr lang="ru-RU" altLang="en-US" sz="2800" dirty="0" smtClean="0">
                  <a:solidFill>
                    <a:schemeClr val="tx1">
                      <a:lumMod val="75000"/>
                      <a:lumOff val="25000"/>
                    </a:schemeClr>
                  </a:solidFill>
                  <a:latin typeface="Arial" panose="020B0604020202020204" pitchFamily="34" charset="0"/>
                  <a:ea typeface="Arial" panose="020B0604020202020204" pitchFamily="34" charset="0"/>
                </a:rPr>
                <a:t>САМОРЕГУЛЯЦИЯ И КОММУНИКАЦИЯ</a:t>
              </a:r>
            </a:p>
          </p:txBody>
        </p:sp>
        <p:sp>
          <p:nvSpPr>
            <p:cNvPr id="45" name="文本框 44"/>
            <p:cNvSpPr txBox="1"/>
            <p:nvPr/>
          </p:nvSpPr>
          <p:spPr>
            <a:xfrm>
              <a:off x="1626835" y="2687682"/>
              <a:ext cx="2492110" cy="8996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умение продуктивно общаться и взаимодействовать в процессе совместной деятельности, учитывать позиции других участников деятельности, эффективно</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разрешать конфликты</a:t>
              </a:r>
            </a:p>
          </p:txBody>
        </p:sp>
      </p:grpSp>
      <p:grpSp>
        <p:nvGrpSpPr>
          <p:cNvPr id="4" name="组合 45"/>
          <p:cNvGrpSpPr/>
          <p:nvPr/>
        </p:nvGrpSpPr>
        <p:grpSpPr>
          <a:xfrm>
            <a:off x="14662150" y="3515359"/>
            <a:ext cx="9065260" cy="3215473"/>
            <a:chOff x="1626835" y="2349127"/>
            <a:chExt cx="2492110" cy="1348118"/>
          </a:xfrm>
        </p:grpSpPr>
        <p:sp>
          <p:nvSpPr>
            <p:cNvPr id="47" name="文本框 46"/>
            <p:cNvSpPr txBox="1"/>
            <p:nvPr/>
          </p:nvSpPr>
          <p:spPr>
            <a:xfrm>
              <a:off x="1806000" y="2349127"/>
              <a:ext cx="2133781" cy="219365"/>
            </a:xfrm>
            <a:prstGeom prst="rect">
              <a:avLst/>
            </a:prstGeom>
            <a:noFill/>
          </p:spPr>
          <p:txBody>
            <a:bodyPr wrap="square" rtlCol="0">
              <a:spAutoFit/>
              <a:scene3d>
                <a:camera prst="orthographicFront"/>
                <a:lightRig rig="threePt" dir="t"/>
              </a:scene3d>
              <a:sp3d contourW="12700"/>
            </a:bodyPr>
            <a:lstStyle/>
            <a:p>
              <a:pPr algn="ctr"/>
              <a:r>
                <a:rPr lang="ru-RU" altLang="en-US" sz="2800" smtClean="0">
                  <a:solidFill>
                    <a:schemeClr val="tx1">
                      <a:lumMod val="75000"/>
                      <a:lumOff val="25000"/>
                    </a:schemeClr>
                  </a:solidFill>
                  <a:latin typeface="Arial" panose="020B0604020202020204" pitchFamily="34" charset="0"/>
                  <a:ea typeface="Arial" panose="020B0604020202020204" pitchFamily="34" charset="0"/>
                </a:rPr>
                <a:t>ИНТЕГРАЦИЯ И ИНТЕРПРЕТАЦИЯ</a:t>
              </a:r>
              <a:endParaRPr lang="ru-RU" altLang="en-US" sz="2800" dirty="0" smtClean="0">
                <a:solidFill>
                  <a:schemeClr val="tx1">
                    <a:lumMod val="75000"/>
                    <a:lumOff val="25000"/>
                  </a:schemeClr>
                </a:solidFill>
                <a:latin typeface="Arial" panose="020B0604020202020204" pitchFamily="34" charset="0"/>
                <a:ea typeface="Arial" panose="020B0604020202020204" pitchFamily="34" charset="0"/>
              </a:endParaRPr>
            </a:p>
          </p:txBody>
        </p:sp>
        <p:sp>
          <p:nvSpPr>
            <p:cNvPr id="48" name="文本框 47"/>
            <p:cNvSpPr txBox="1"/>
            <p:nvPr/>
          </p:nvSpPr>
          <p:spPr>
            <a:xfrm>
              <a:off x="1626835" y="2687682"/>
              <a:ext cx="2492110" cy="10095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готовность и способность к самостоятельной информационно-познавательной деятельности, владение навыками получения необходимой информации из словарей</a:t>
              </a:r>
            </a:p>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разных типов, умение ориентироваться в различных источниках информации, критически оценивать и интерпретировать информацию</a:t>
              </a:r>
            </a:p>
          </p:txBody>
        </p:sp>
      </p:grpSp>
      <p:grpSp>
        <p:nvGrpSpPr>
          <p:cNvPr id="5" name="组合 48"/>
          <p:cNvGrpSpPr/>
          <p:nvPr/>
        </p:nvGrpSpPr>
        <p:grpSpPr>
          <a:xfrm>
            <a:off x="2461260" y="10440670"/>
            <a:ext cx="6883400" cy="2011260"/>
            <a:chOff x="1626835" y="2349127"/>
            <a:chExt cx="2492110" cy="894638"/>
          </a:xfrm>
        </p:grpSpPr>
        <p:sp>
          <p:nvSpPr>
            <p:cNvPr id="50" name="文本框 49"/>
            <p:cNvSpPr txBox="1"/>
            <p:nvPr/>
          </p:nvSpPr>
          <p:spPr>
            <a:xfrm>
              <a:off x="1806000" y="2349127"/>
              <a:ext cx="2133781" cy="260117"/>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ИССЛЕДОВАНИЕ</a:t>
              </a:r>
            </a:p>
          </p:txBody>
        </p:sp>
        <p:sp>
          <p:nvSpPr>
            <p:cNvPr id="51" name="文本框 50"/>
            <p:cNvSpPr txBox="1"/>
            <p:nvPr/>
          </p:nvSpPr>
          <p:spPr>
            <a:xfrm>
              <a:off x="1626835" y="2687680"/>
              <a:ext cx="2492110" cy="5560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владение навыками познавательной, учебно-исследовательской и проектной деятельности, навыками разрешения проблем</a:t>
              </a:r>
            </a:p>
          </p:txBody>
        </p:sp>
      </p:grpSp>
      <p:grpSp>
        <p:nvGrpSpPr>
          <p:cNvPr id="6" name="组合 51"/>
          <p:cNvGrpSpPr/>
          <p:nvPr/>
        </p:nvGrpSpPr>
        <p:grpSpPr>
          <a:xfrm>
            <a:off x="9344661" y="10440671"/>
            <a:ext cx="6419850" cy="2397088"/>
            <a:chOff x="1626835" y="2349127"/>
            <a:chExt cx="2492110" cy="1066418"/>
          </a:xfrm>
        </p:grpSpPr>
        <p:sp>
          <p:nvSpPr>
            <p:cNvPr id="53" name="文本框 52"/>
            <p:cNvSpPr txBox="1"/>
            <p:nvPr/>
          </p:nvSpPr>
          <p:spPr>
            <a:xfrm>
              <a:off x="1806000" y="2349127"/>
              <a:ext cx="2133781" cy="424464"/>
            </a:xfrm>
            <a:prstGeom prst="rect">
              <a:avLst/>
            </a:prstGeom>
            <a:noFill/>
          </p:spPr>
          <p:txBody>
            <a:bodyPr wrap="square" rtlCol="0">
              <a:spAutoFit/>
              <a:scene3d>
                <a:camera prst="orthographicFront"/>
                <a:lightRig rig="threePt" dir="t"/>
              </a:scene3d>
              <a:sp3d contourW="12700"/>
            </a:bodyPr>
            <a:lstStyle/>
            <a:p>
              <a:pPr algn="ctr"/>
              <a:r>
                <a:rPr lang="ru-RU" altLang="en-US" sz="2800" smtClean="0">
                  <a:solidFill>
                    <a:schemeClr val="tx1">
                      <a:lumMod val="75000"/>
                      <a:lumOff val="25000"/>
                    </a:schemeClr>
                  </a:solidFill>
                  <a:latin typeface="Arial" panose="020B0604020202020204" pitchFamily="34" charset="0"/>
                  <a:ea typeface="Arial" panose="020B0604020202020204" pitchFamily="34" charset="0"/>
                </a:rPr>
                <a:t>ЛИНГВИСТИЧЕСКАЯ КОМПЕТЕНЦИЯ</a:t>
              </a:r>
              <a:endParaRPr lang="ru-RU" altLang="en-US" sz="2800" dirty="0" smtClean="0">
                <a:solidFill>
                  <a:schemeClr val="tx1">
                    <a:lumMod val="75000"/>
                    <a:lumOff val="25000"/>
                  </a:schemeClr>
                </a:solidFill>
                <a:latin typeface="Arial" panose="020B0604020202020204" pitchFamily="34" charset="0"/>
                <a:ea typeface="Arial" panose="020B0604020202020204" pitchFamily="34" charset="0"/>
              </a:endParaRPr>
            </a:p>
          </p:txBody>
        </p:sp>
        <p:sp>
          <p:nvSpPr>
            <p:cNvPr id="54" name="文本框 53"/>
            <p:cNvSpPr txBox="1"/>
            <p:nvPr/>
          </p:nvSpPr>
          <p:spPr>
            <a:xfrm>
              <a:off x="1626835" y="2687681"/>
              <a:ext cx="2492110" cy="7278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2200" dirty="0">
                  <a:solidFill>
                    <a:schemeClr val="tx1">
                      <a:lumMod val="50000"/>
                      <a:lumOff val="50000"/>
                    </a:schemeClr>
                  </a:solidFill>
                  <a:latin typeface="Arial" panose="020B0604020202020204" pitchFamily="34" charset="0"/>
                  <a:ea typeface="Arial" panose="020B0604020202020204" pitchFamily="34" charset="0"/>
                </a:rPr>
                <a:t>владение языковыми средствами - умение ясно, логично и точно излагать свою точку зрения, использовать адекватные языковые средства</a:t>
              </a:r>
            </a:p>
          </p:txBody>
        </p:sp>
      </p:grpSp>
      <p:grpSp>
        <p:nvGrpSpPr>
          <p:cNvPr id="7" name="组合 55"/>
          <p:cNvGrpSpPr/>
          <p:nvPr/>
        </p:nvGrpSpPr>
        <p:grpSpPr>
          <a:xfrm>
            <a:off x="16076930" y="10440670"/>
            <a:ext cx="7650480" cy="3168943"/>
            <a:chOff x="1626835" y="2349127"/>
            <a:chExt cx="2492110" cy="1409847"/>
          </a:xfrm>
        </p:grpSpPr>
        <p:sp>
          <p:nvSpPr>
            <p:cNvPr id="57" name="文本框 56"/>
            <p:cNvSpPr txBox="1"/>
            <p:nvPr/>
          </p:nvSpPr>
          <p:spPr>
            <a:xfrm>
              <a:off x="1806000" y="2349127"/>
              <a:ext cx="2133781" cy="424477"/>
            </a:xfrm>
            <a:prstGeom prst="rect">
              <a:avLst/>
            </a:prstGeom>
            <a:noFill/>
          </p:spPr>
          <p:txBody>
            <a:bodyPr wrap="square" rtlCol="0">
              <a:spAutoFit/>
              <a:scene3d>
                <a:camera prst="orthographicFront"/>
                <a:lightRig rig="threePt" dir="t"/>
              </a:scene3d>
              <a:sp3d contourW="12700"/>
            </a:bodyPr>
            <a:lstStyle/>
            <a:p>
              <a:pPr algn="ctr"/>
              <a:r>
                <a:rPr lang="ru-RU" altLang="en-US" sz="2800" dirty="0" smtClean="0">
                  <a:solidFill>
                    <a:schemeClr val="tx1">
                      <a:lumMod val="75000"/>
                      <a:lumOff val="25000"/>
                    </a:schemeClr>
                  </a:solidFill>
                  <a:latin typeface="Arial" panose="020B0604020202020204" pitchFamily="34" charset="0"/>
                  <a:ea typeface="Arial" panose="020B0604020202020204" pitchFamily="34" charset="0"/>
                </a:rPr>
                <a:t>КОГНИТИВНАЯ И ПСИХОЛОГИЧЕСКАЯ РЕФЛЕКСИЯ</a:t>
              </a:r>
            </a:p>
          </p:txBody>
        </p:sp>
        <p:sp>
          <p:nvSpPr>
            <p:cNvPr id="58" name="文本框 57"/>
            <p:cNvSpPr txBox="1"/>
            <p:nvPr/>
          </p:nvSpPr>
          <p:spPr>
            <a:xfrm>
              <a:off x="1626835" y="2687681"/>
              <a:ext cx="2492110" cy="1071293"/>
            </a:xfrm>
            <a:prstGeom prst="rect">
              <a:avLst/>
            </a:prstGeom>
            <a:noFill/>
          </p:spPr>
          <p:txBody>
            <a:bodyPr wrap="square" rtlCol="0">
              <a:spAutoFit/>
              <a:scene3d>
                <a:camera prst="orthographicFront"/>
                <a:lightRig rig="threePt" dir="t"/>
              </a:scene3d>
              <a:sp3d contourW="12700"/>
            </a:bodyPr>
            <a:lstStyle/>
            <a:p>
              <a:pPr algn="ctr">
                <a:lnSpc>
                  <a:spcPct val="114000"/>
                </a:lnSpc>
              </a:pPr>
              <a:r>
                <a:rPr sz="2200" dirty="0">
                  <a:solidFill>
                    <a:schemeClr val="tx1">
                      <a:lumMod val="50000"/>
                      <a:lumOff val="50000"/>
                    </a:schemeClr>
                  </a:solidFill>
                  <a:latin typeface="Arial" panose="020B0604020202020204" pitchFamily="34" charset="0"/>
                  <a:ea typeface="Arial" panose="020B0604020202020204" pitchFamily="34" charset="0"/>
                </a:rPr>
                <a:t> владение навыками познавательной рефлексии как осознания совершаемых действий и мыслительных процессов, их результатов и оснований, границ своего</a:t>
              </a:r>
            </a:p>
            <a:p>
              <a:pPr algn="ctr">
                <a:lnSpc>
                  <a:spcPct val="114000"/>
                </a:lnSpc>
              </a:pPr>
              <a:r>
                <a:rPr sz="2200" dirty="0">
                  <a:solidFill>
                    <a:schemeClr val="tx1">
                      <a:lumMod val="50000"/>
                      <a:lumOff val="50000"/>
                    </a:schemeClr>
                  </a:solidFill>
                  <a:latin typeface="Arial" panose="020B0604020202020204" pitchFamily="34" charset="0"/>
                  <a:ea typeface="Arial" panose="020B0604020202020204" pitchFamily="34" charset="0"/>
                </a:rPr>
                <a:t>знания и незнания, новых познавательных задач и средств их достижения</a:t>
              </a:r>
            </a:p>
          </p:txBody>
        </p:sp>
      </p:grpSp>
      <p:sp>
        <p:nvSpPr>
          <p:cNvPr id="59" name="Овал 58"/>
          <p:cNvSpPr/>
          <p:nvPr/>
        </p:nvSpPr>
        <p:spPr>
          <a:xfrm>
            <a:off x="14135099" y="3143251"/>
            <a:ext cx="9963150" cy="379095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3867347" y="-4178836"/>
            <a:ext cx="1994262" cy="3198224"/>
          </a:xfrm>
          <a:prstGeom prst="rect">
            <a:avLst/>
          </a:prstGeom>
          <a:solidFill>
            <a:srgbClr val="434345"/>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8" name="Freeform 17"/>
          <p:cNvSpPr/>
          <p:nvPr/>
        </p:nvSpPr>
        <p:spPr bwMode="auto">
          <a:xfrm rot="1742190">
            <a:off x="593415" y="356247"/>
            <a:ext cx="1863726" cy="1139826"/>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9" name="Freeform 18"/>
          <p:cNvSpPr/>
          <p:nvPr/>
        </p:nvSpPr>
        <p:spPr bwMode="auto">
          <a:xfrm rot="1855616">
            <a:off x="2397411" y="1999879"/>
            <a:ext cx="1644650" cy="1085850"/>
          </a:xfrm>
          <a:custGeom>
            <a:avLst/>
            <a:gdLst>
              <a:gd name="T0" fmla="*/ 482 w 484"/>
              <a:gd name="T1" fmla="*/ 30 h 319"/>
              <a:gd name="T2" fmla="*/ 477 w 484"/>
              <a:gd name="T3" fmla="*/ 27 h 319"/>
              <a:gd name="T4" fmla="*/ 477 w 484"/>
              <a:gd name="T5" fmla="*/ 27 h 319"/>
              <a:gd name="T6" fmla="*/ 477 w 484"/>
              <a:gd name="T7" fmla="*/ 27 h 319"/>
              <a:gd name="T8" fmla="*/ 476 w 484"/>
              <a:gd name="T9" fmla="*/ 27 h 319"/>
              <a:gd name="T10" fmla="*/ 359 w 484"/>
              <a:gd name="T11" fmla="*/ 1 h 319"/>
              <a:gd name="T12" fmla="*/ 348 w 484"/>
              <a:gd name="T13" fmla="*/ 8 h 319"/>
              <a:gd name="T14" fmla="*/ 355 w 484"/>
              <a:gd name="T15" fmla="*/ 20 h 319"/>
              <a:gd name="T16" fmla="*/ 448 w 484"/>
              <a:gd name="T17" fmla="*/ 40 h 319"/>
              <a:gd name="T18" fmla="*/ 7 w 484"/>
              <a:gd name="T19" fmla="*/ 301 h 319"/>
              <a:gd name="T20" fmla="*/ 3 w 484"/>
              <a:gd name="T21" fmla="*/ 314 h 319"/>
              <a:gd name="T22" fmla="*/ 12 w 484"/>
              <a:gd name="T23" fmla="*/ 319 h 319"/>
              <a:gd name="T24" fmla="*/ 16 w 484"/>
              <a:gd name="T25" fmla="*/ 317 h 319"/>
              <a:gd name="T26" fmla="*/ 456 w 484"/>
              <a:gd name="T27" fmla="*/ 58 h 319"/>
              <a:gd name="T28" fmla="*/ 425 w 484"/>
              <a:gd name="T29" fmla="*/ 146 h 319"/>
              <a:gd name="T30" fmla="*/ 431 w 484"/>
              <a:gd name="T31" fmla="*/ 159 h 319"/>
              <a:gd name="T32" fmla="*/ 444 w 484"/>
              <a:gd name="T33" fmla="*/ 153 h 319"/>
              <a:gd name="T34" fmla="*/ 483 w 484"/>
              <a:gd name="T35" fmla="*/ 40 h 319"/>
              <a:gd name="T36" fmla="*/ 484 w 484"/>
              <a:gd name="T37" fmla="*/ 39 h 319"/>
              <a:gd name="T38" fmla="*/ 484 w 484"/>
              <a:gd name="T39" fmla="*/ 37 h 319"/>
              <a:gd name="T40" fmla="*/ 483 w 484"/>
              <a:gd name="T41" fmla="*/ 32 h 319"/>
              <a:gd name="T42" fmla="*/ 482 w 484"/>
              <a:gd name="T43" fmla="*/ 3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4" h="319">
                <a:moveTo>
                  <a:pt x="482" y="30"/>
                </a:moveTo>
                <a:cubicBezTo>
                  <a:pt x="481" y="29"/>
                  <a:pt x="479" y="27"/>
                  <a:pt x="477" y="27"/>
                </a:cubicBezTo>
                <a:cubicBezTo>
                  <a:pt x="477" y="27"/>
                  <a:pt x="477" y="27"/>
                  <a:pt x="477" y="27"/>
                </a:cubicBezTo>
                <a:cubicBezTo>
                  <a:pt x="477" y="27"/>
                  <a:pt x="477" y="27"/>
                  <a:pt x="477" y="27"/>
                </a:cubicBezTo>
                <a:cubicBezTo>
                  <a:pt x="477" y="27"/>
                  <a:pt x="477" y="27"/>
                  <a:pt x="476" y="27"/>
                </a:cubicBezTo>
                <a:cubicBezTo>
                  <a:pt x="359" y="1"/>
                  <a:pt x="359" y="1"/>
                  <a:pt x="359" y="1"/>
                </a:cubicBezTo>
                <a:cubicBezTo>
                  <a:pt x="354" y="0"/>
                  <a:pt x="349" y="3"/>
                  <a:pt x="348" y="8"/>
                </a:cubicBezTo>
                <a:cubicBezTo>
                  <a:pt x="347" y="13"/>
                  <a:pt x="350" y="19"/>
                  <a:pt x="355" y="20"/>
                </a:cubicBezTo>
                <a:cubicBezTo>
                  <a:pt x="448" y="40"/>
                  <a:pt x="448" y="40"/>
                  <a:pt x="448" y="40"/>
                </a:cubicBezTo>
                <a:cubicBezTo>
                  <a:pt x="7" y="301"/>
                  <a:pt x="7" y="301"/>
                  <a:pt x="7" y="301"/>
                </a:cubicBezTo>
                <a:cubicBezTo>
                  <a:pt x="2" y="303"/>
                  <a:pt x="0" y="309"/>
                  <a:pt x="3" y="314"/>
                </a:cubicBezTo>
                <a:cubicBezTo>
                  <a:pt x="5" y="317"/>
                  <a:pt x="8" y="319"/>
                  <a:pt x="12" y="319"/>
                </a:cubicBezTo>
                <a:cubicBezTo>
                  <a:pt x="13" y="319"/>
                  <a:pt x="15" y="318"/>
                  <a:pt x="16" y="317"/>
                </a:cubicBezTo>
                <a:cubicBezTo>
                  <a:pt x="456" y="58"/>
                  <a:pt x="456" y="58"/>
                  <a:pt x="456" y="58"/>
                </a:cubicBezTo>
                <a:cubicBezTo>
                  <a:pt x="425" y="146"/>
                  <a:pt x="425" y="146"/>
                  <a:pt x="425" y="146"/>
                </a:cubicBezTo>
                <a:cubicBezTo>
                  <a:pt x="424" y="151"/>
                  <a:pt x="426" y="157"/>
                  <a:pt x="431" y="159"/>
                </a:cubicBezTo>
                <a:cubicBezTo>
                  <a:pt x="436" y="160"/>
                  <a:pt x="442" y="158"/>
                  <a:pt x="444" y="153"/>
                </a:cubicBezTo>
                <a:cubicBezTo>
                  <a:pt x="483" y="40"/>
                  <a:pt x="483" y="40"/>
                  <a:pt x="483" y="40"/>
                </a:cubicBezTo>
                <a:cubicBezTo>
                  <a:pt x="484" y="39"/>
                  <a:pt x="484" y="39"/>
                  <a:pt x="484" y="39"/>
                </a:cubicBezTo>
                <a:cubicBezTo>
                  <a:pt x="484" y="38"/>
                  <a:pt x="484" y="38"/>
                  <a:pt x="484" y="37"/>
                </a:cubicBezTo>
                <a:cubicBezTo>
                  <a:pt x="484" y="36"/>
                  <a:pt x="484" y="34"/>
                  <a:pt x="483" y="32"/>
                </a:cubicBezTo>
                <a:cubicBezTo>
                  <a:pt x="483" y="31"/>
                  <a:pt x="482" y="31"/>
                  <a:pt x="482" y="3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8" name="任意多边形 17"/>
          <p:cNvSpPr/>
          <p:nvPr/>
        </p:nvSpPr>
        <p:spPr bwMode="auto">
          <a:xfrm rot="1855616">
            <a:off x="339541" y="2301611"/>
            <a:ext cx="849242" cy="532370"/>
          </a:xfrm>
          <a:custGeom>
            <a:avLst/>
            <a:gdLst>
              <a:gd name="connsiteX0" fmla="*/ 0 w 424621"/>
              <a:gd name="connsiteY0" fmla="*/ 237983 h 266185"/>
              <a:gd name="connsiteX1" fmla="*/ 52781 w 424621"/>
              <a:gd name="connsiteY1" fmla="*/ 206965 h 266185"/>
              <a:gd name="connsiteX2" fmla="*/ 400085 w 424621"/>
              <a:gd name="connsiteY2" fmla="*/ 2869 h 266185"/>
              <a:gd name="connsiteX3" fmla="*/ 422168 w 424621"/>
              <a:gd name="connsiteY3" fmla="*/ 7968 h 266185"/>
              <a:gd name="connsiteX4" fmla="*/ 417072 w 424621"/>
              <a:gd name="connsiteY4" fmla="*/ 30064 h 266185"/>
              <a:gd name="connsiteX5" fmla="*/ 97458 w 424621"/>
              <a:gd name="connsiteY5" fmla="*/ 218650 h 266185"/>
              <a:gd name="connsiteX6" fmla="*/ 16897 w 424621"/>
              <a:gd name="connsiteY6" fmla="*/ 266185 h 26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621" h="266185">
                <a:moveTo>
                  <a:pt x="0" y="237983"/>
                </a:moveTo>
                <a:lnTo>
                  <a:pt x="52781" y="206965"/>
                </a:lnTo>
                <a:cubicBezTo>
                  <a:pt x="145505" y="152475"/>
                  <a:pt x="259627" y="85410"/>
                  <a:pt x="400085" y="2869"/>
                </a:cubicBezTo>
                <a:cubicBezTo>
                  <a:pt x="408579" y="-2230"/>
                  <a:pt x="418771" y="-530"/>
                  <a:pt x="422168" y="7968"/>
                </a:cubicBezTo>
                <a:cubicBezTo>
                  <a:pt x="427264" y="16467"/>
                  <a:pt x="423867" y="26665"/>
                  <a:pt x="417072" y="30064"/>
                </a:cubicBezTo>
                <a:cubicBezTo>
                  <a:pt x="417072" y="30064"/>
                  <a:pt x="417072" y="30064"/>
                  <a:pt x="97458" y="218650"/>
                </a:cubicBezTo>
                <a:lnTo>
                  <a:pt x="16897" y="266185"/>
                </a:lnTo>
                <a:close/>
              </a:path>
            </a:pathLst>
          </a:custGeom>
          <a:solidFill>
            <a:srgbClr val="434345"/>
          </a:solidFill>
          <a:ln>
            <a:no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1" name="Freeform 20"/>
          <p:cNvSpPr/>
          <p:nvPr/>
        </p:nvSpPr>
        <p:spPr bwMode="auto">
          <a:xfrm rot="1855616">
            <a:off x="1478765" y="2449838"/>
            <a:ext cx="361950" cy="241300"/>
          </a:xfrm>
          <a:custGeom>
            <a:avLst/>
            <a:gdLst>
              <a:gd name="T0" fmla="*/ 91 w 107"/>
              <a:gd name="T1" fmla="*/ 2 h 71"/>
              <a:gd name="T2" fmla="*/ 6 w 107"/>
              <a:gd name="T3" fmla="*/ 53 h 71"/>
              <a:gd name="T4" fmla="*/ 2 w 107"/>
              <a:gd name="T5" fmla="*/ 66 h 71"/>
              <a:gd name="T6" fmla="*/ 11 w 107"/>
              <a:gd name="T7" fmla="*/ 71 h 71"/>
              <a:gd name="T8" fmla="*/ 16 w 107"/>
              <a:gd name="T9" fmla="*/ 69 h 71"/>
              <a:gd name="T10" fmla="*/ 101 w 107"/>
              <a:gd name="T11" fmla="*/ 19 h 71"/>
              <a:gd name="T12" fmla="*/ 104 w 107"/>
              <a:gd name="T13" fmla="*/ 6 h 71"/>
              <a:gd name="T14" fmla="*/ 91 w 107"/>
              <a:gd name="T15" fmla="*/ 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1">
                <a:moveTo>
                  <a:pt x="91" y="2"/>
                </a:moveTo>
                <a:cubicBezTo>
                  <a:pt x="6" y="53"/>
                  <a:pt x="6" y="53"/>
                  <a:pt x="6" y="53"/>
                </a:cubicBezTo>
                <a:cubicBezTo>
                  <a:pt x="1" y="55"/>
                  <a:pt x="0" y="61"/>
                  <a:pt x="2" y="66"/>
                </a:cubicBezTo>
                <a:cubicBezTo>
                  <a:pt x="4" y="69"/>
                  <a:pt x="7" y="71"/>
                  <a:pt x="11" y="71"/>
                </a:cubicBezTo>
                <a:cubicBezTo>
                  <a:pt x="12" y="71"/>
                  <a:pt x="14" y="70"/>
                  <a:pt x="16" y="69"/>
                </a:cubicBezTo>
                <a:cubicBezTo>
                  <a:pt x="101" y="19"/>
                  <a:pt x="101" y="19"/>
                  <a:pt x="101" y="19"/>
                </a:cubicBezTo>
                <a:cubicBezTo>
                  <a:pt x="105" y="16"/>
                  <a:pt x="107" y="10"/>
                  <a:pt x="104" y="6"/>
                </a:cubicBezTo>
                <a:cubicBezTo>
                  <a:pt x="101" y="1"/>
                  <a:pt x="96" y="0"/>
                  <a:pt x="91" y="2"/>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6" name="任意多边形 15"/>
          <p:cNvSpPr/>
          <p:nvPr/>
        </p:nvSpPr>
        <p:spPr bwMode="auto">
          <a:xfrm rot="1855616">
            <a:off x="304494" y="1173935"/>
            <a:ext cx="2388928" cy="1683970"/>
          </a:xfrm>
          <a:custGeom>
            <a:avLst/>
            <a:gdLst>
              <a:gd name="connsiteX0" fmla="*/ 661064 w 1194464"/>
              <a:gd name="connsiteY0" fmla="*/ 0 h 841985"/>
              <a:gd name="connsiteX1" fmla="*/ 1194464 w 1194464"/>
              <a:gd name="connsiteY1" fmla="*/ 63500 h 841985"/>
              <a:gd name="connsiteX2" fmla="*/ 991264 w 1194464"/>
              <a:gd name="connsiteY2" fmla="*/ 560388 h 841985"/>
              <a:gd name="connsiteX3" fmla="*/ 897601 w 1194464"/>
              <a:gd name="connsiteY3" fmla="*/ 401638 h 841985"/>
              <a:gd name="connsiteX4" fmla="*/ 146014 w 1194464"/>
              <a:gd name="connsiteY4" fmla="*/ 841985 h 841985"/>
              <a:gd name="connsiteX5" fmla="*/ 0 w 1194464"/>
              <a:gd name="connsiteY5" fmla="*/ 598274 h 841985"/>
              <a:gd name="connsiteX6" fmla="*/ 756314 w 1194464"/>
              <a:gd name="connsiteY6" fmla="*/ 160338 h 84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64" h="841985">
                <a:moveTo>
                  <a:pt x="661064" y="0"/>
                </a:moveTo>
                <a:lnTo>
                  <a:pt x="1194464" y="63500"/>
                </a:lnTo>
                <a:lnTo>
                  <a:pt x="991264" y="560388"/>
                </a:lnTo>
                <a:lnTo>
                  <a:pt x="897601" y="401638"/>
                </a:lnTo>
                <a:lnTo>
                  <a:pt x="146014" y="841985"/>
                </a:lnTo>
                <a:lnTo>
                  <a:pt x="0" y="598274"/>
                </a:lnTo>
                <a:lnTo>
                  <a:pt x="756314" y="160338"/>
                </a:lnTo>
                <a:close/>
              </a:path>
            </a:pathLst>
          </a:custGeom>
          <a:noFill/>
          <a:ln w="31750">
            <a:solidFill>
              <a:srgbClr val="434345"/>
            </a:solid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3" name="Freeform 31"/>
          <p:cNvSpPr>
            <a:spLocks noEditPoints="1"/>
          </p:cNvSpPr>
          <p:nvPr/>
        </p:nvSpPr>
        <p:spPr bwMode="auto">
          <a:xfrm>
            <a:off x="3197422" y="926261"/>
            <a:ext cx="1524000" cy="603250"/>
          </a:xfrm>
          <a:custGeom>
            <a:avLst/>
            <a:gdLst>
              <a:gd name="T0" fmla="*/ 438 w 448"/>
              <a:gd name="T1" fmla="*/ 177 h 177"/>
              <a:gd name="T2" fmla="*/ 18 w 448"/>
              <a:gd name="T3" fmla="*/ 177 h 177"/>
              <a:gd name="T4" fmla="*/ 9 w 448"/>
              <a:gd name="T5" fmla="*/ 172 h 177"/>
              <a:gd name="T6" fmla="*/ 0 w 448"/>
              <a:gd name="T7" fmla="*/ 135 h 177"/>
              <a:gd name="T8" fmla="*/ 97 w 448"/>
              <a:gd name="T9" fmla="*/ 49 h 177"/>
              <a:gd name="T10" fmla="*/ 131 w 448"/>
              <a:gd name="T11" fmla="*/ 55 h 177"/>
              <a:gd name="T12" fmla="*/ 265 w 448"/>
              <a:gd name="T13" fmla="*/ 0 h 177"/>
              <a:gd name="T14" fmla="*/ 448 w 448"/>
              <a:gd name="T15" fmla="*/ 167 h 177"/>
              <a:gd name="T16" fmla="*/ 445 w 448"/>
              <a:gd name="T17" fmla="*/ 174 h 177"/>
              <a:gd name="T18" fmla="*/ 438 w 448"/>
              <a:gd name="T19" fmla="*/ 177 h 177"/>
              <a:gd name="T20" fmla="*/ 24 w 448"/>
              <a:gd name="T21" fmla="*/ 158 h 177"/>
              <a:gd name="T22" fmla="*/ 428 w 448"/>
              <a:gd name="T23" fmla="*/ 158 h 177"/>
              <a:gd name="T24" fmla="*/ 265 w 448"/>
              <a:gd name="T25" fmla="*/ 19 h 177"/>
              <a:gd name="T26" fmla="*/ 141 w 448"/>
              <a:gd name="T27" fmla="*/ 73 h 177"/>
              <a:gd name="T28" fmla="*/ 130 w 448"/>
              <a:gd name="T29" fmla="*/ 75 h 177"/>
              <a:gd name="T30" fmla="*/ 97 w 448"/>
              <a:gd name="T31" fmla="*/ 69 h 177"/>
              <a:gd name="T32" fmla="*/ 20 w 448"/>
              <a:gd name="T33" fmla="*/ 135 h 177"/>
              <a:gd name="T34" fmla="*/ 24 w 448"/>
              <a:gd name="T35" fmla="*/ 15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177">
                <a:moveTo>
                  <a:pt x="438" y="177"/>
                </a:moveTo>
                <a:cubicBezTo>
                  <a:pt x="18" y="177"/>
                  <a:pt x="18" y="177"/>
                  <a:pt x="18" y="177"/>
                </a:cubicBezTo>
                <a:cubicBezTo>
                  <a:pt x="14" y="177"/>
                  <a:pt x="11" y="175"/>
                  <a:pt x="9" y="172"/>
                </a:cubicBezTo>
                <a:cubicBezTo>
                  <a:pt x="3" y="160"/>
                  <a:pt x="0" y="148"/>
                  <a:pt x="0" y="135"/>
                </a:cubicBezTo>
                <a:cubicBezTo>
                  <a:pt x="0" y="88"/>
                  <a:pt x="44" y="49"/>
                  <a:pt x="97" y="49"/>
                </a:cubicBezTo>
                <a:cubicBezTo>
                  <a:pt x="109" y="49"/>
                  <a:pt x="120" y="51"/>
                  <a:pt x="131" y="55"/>
                </a:cubicBezTo>
                <a:cubicBezTo>
                  <a:pt x="165" y="20"/>
                  <a:pt x="214" y="0"/>
                  <a:pt x="265" y="0"/>
                </a:cubicBezTo>
                <a:cubicBezTo>
                  <a:pt x="365" y="0"/>
                  <a:pt x="446" y="73"/>
                  <a:pt x="448" y="167"/>
                </a:cubicBezTo>
                <a:cubicBezTo>
                  <a:pt x="448" y="170"/>
                  <a:pt x="447" y="172"/>
                  <a:pt x="445" y="174"/>
                </a:cubicBezTo>
                <a:cubicBezTo>
                  <a:pt x="444" y="176"/>
                  <a:pt x="441" y="177"/>
                  <a:pt x="438" y="177"/>
                </a:cubicBezTo>
                <a:close/>
                <a:moveTo>
                  <a:pt x="24" y="158"/>
                </a:moveTo>
                <a:cubicBezTo>
                  <a:pt x="428" y="158"/>
                  <a:pt x="428" y="158"/>
                  <a:pt x="428" y="158"/>
                </a:cubicBezTo>
                <a:cubicBezTo>
                  <a:pt x="421" y="80"/>
                  <a:pt x="350" y="19"/>
                  <a:pt x="265" y="19"/>
                </a:cubicBezTo>
                <a:cubicBezTo>
                  <a:pt x="217" y="19"/>
                  <a:pt x="172" y="39"/>
                  <a:pt x="141" y="73"/>
                </a:cubicBezTo>
                <a:cubicBezTo>
                  <a:pt x="138" y="76"/>
                  <a:pt x="133" y="76"/>
                  <a:pt x="130" y="75"/>
                </a:cubicBezTo>
                <a:cubicBezTo>
                  <a:pt x="119" y="71"/>
                  <a:pt x="108" y="69"/>
                  <a:pt x="97" y="69"/>
                </a:cubicBezTo>
                <a:cubicBezTo>
                  <a:pt x="54" y="69"/>
                  <a:pt x="20" y="99"/>
                  <a:pt x="20" y="135"/>
                </a:cubicBezTo>
                <a:cubicBezTo>
                  <a:pt x="20" y="143"/>
                  <a:pt x="21" y="150"/>
                  <a:pt x="24" y="158"/>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2" name="Freeform 24"/>
          <p:cNvSpPr/>
          <p:nvPr/>
        </p:nvSpPr>
        <p:spPr bwMode="auto">
          <a:xfrm rot="1836586">
            <a:off x="19640576" y="1371131"/>
            <a:ext cx="2819408" cy="2133878"/>
          </a:xfrm>
          <a:custGeom>
            <a:avLst/>
            <a:gdLst>
              <a:gd name="T0" fmla="*/ 0 w 839"/>
              <a:gd name="T1" fmla="*/ 635 h 635"/>
              <a:gd name="T2" fmla="*/ 652 w 839"/>
              <a:gd name="T3" fmla="*/ 253 h 635"/>
              <a:gd name="T4" fmla="*/ 711 w 839"/>
              <a:gd name="T5" fmla="*/ 353 h 635"/>
              <a:gd name="T6" fmla="*/ 839 w 839"/>
              <a:gd name="T7" fmla="*/ 40 h 635"/>
              <a:gd name="T8" fmla="*/ 503 w 839"/>
              <a:gd name="T9" fmla="*/ 0 h 635"/>
              <a:gd name="T10" fmla="*/ 563 w 839"/>
              <a:gd name="T11" fmla="*/ 101 h 635"/>
              <a:gd name="T12" fmla="*/ 0 w 839"/>
              <a:gd name="T13" fmla="*/ 427 h 635"/>
              <a:gd name="T14" fmla="*/ 0 w 839"/>
              <a:gd name="T15" fmla="*/ 635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635">
                <a:moveTo>
                  <a:pt x="0" y="635"/>
                </a:moveTo>
                <a:lnTo>
                  <a:pt x="652" y="253"/>
                </a:lnTo>
                <a:lnTo>
                  <a:pt x="711" y="353"/>
                </a:lnTo>
                <a:lnTo>
                  <a:pt x="839" y="40"/>
                </a:lnTo>
                <a:lnTo>
                  <a:pt x="503" y="0"/>
                </a:lnTo>
                <a:lnTo>
                  <a:pt x="563" y="101"/>
                </a:lnTo>
                <a:lnTo>
                  <a:pt x="0" y="427"/>
                </a:lnTo>
                <a:lnTo>
                  <a:pt x="0" y="635"/>
                </a:lnTo>
                <a:close/>
              </a:path>
            </a:pathLst>
          </a:custGeom>
          <a:noFill/>
          <a:ln w="31750">
            <a:solidFill>
              <a:srgbClr val="434345"/>
            </a:solid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3" name="Freeform 17"/>
          <p:cNvSpPr/>
          <p:nvPr/>
        </p:nvSpPr>
        <p:spPr bwMode="auto">
          <a:xfrm rot="1754470">
            <a:off x="21075656" y="629333"/>
            <a:ext cx="1957392" cy="1197110"/>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4" name="Freeform 32"/>
          <p:cNvSpPr>
            <a:spLocks noEditPoints="1"/>
          </p:cNvSpPr>
          <p:nvPr/>
        </p:nvSpPr>
        <p:spPr bwMode="auto">
          <a:xfrm rot="1758512">
            <a:off x="19364001" y="524021"/>
            <a:ext cx="435986" cy="435986"/>
          </a:xfrm>
          <a:custGeom>
            <a:avLst/>
            <a:gdLst>
              <a:gd name="T0" fmla="*/ 47 w 95"/>
              <a:gd name="T1" fmla="*/ 95 h 95"/>
              <a:gd name="T2" fmla="*/ 0 w 95"/>
              <a:gd name="T3" fmla="*/ 47 h 95"/>
              <a:gd name="T4" fmla="*/ 47 w 95"/>
              <a:gd name="T5" fmla="*/ 0 h 95"/>
              <a:gd name="T6" fmla="*/ 95 w 95"/>
              <a:gd name="T7" fmla="*/ 47 h 95"/>
              <a:gd name="T8" fmla="*/ 47 w 95"/>
              <a:gd name="T9" fmla="*/ 95 h 95"/>
              <a:gd name="T10" fmla="*/ 47 w 95"/>
              <a:gd name="T11" fmla="*/ 19 h 95"/>
              <a:gd name="T12" fmla="*/ 20 w 95"/>
              <a:gd name="T13" fmla="*/ 47 h 95"/>
              <a:gd name="T14" fmla="*/ 47 w 95"/>
              <a:gd name="T15" fmla="*/ 75 h 95"/>
              <a:gd name="T16" fmla="*/ 75 w 95"/>
              <a:gd name="T17" fmla="*/ 47 h 95"/>
              <a:gd name="T18" fmla="*/ 47 w 95"/>
              <a:gd name="T19" fmla="*/ 1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95"/>
                </a:moveTo>
                <a:cubicBezTo>
                  <a:pt x="21" y="95"/>
                  <a:pt x="0" y="73"/>
                  <a:pt x="0" y="47"/>
                </a:cubicBezTo>
                <a:cubicBezTo>
                  <a:pt x="0" y="21"/>
                  <a:pt x="21" y="0"/>
                  <a:pt x="47" y="0"/>
                </a:cubicBezTo>
                <a:cubicBezTo>
                  <a:pt x="74" y="0"/>
                  <a:pt x="95" y="21"/>
                  <a:pt x="95" y="47"/>
                </a:cubicBezTo>
                <a:cubicBezTo>
                  <a:pt x="95" y="73"/>
                  <a:pt x="74" y="95"/>
                  <a:pt x="47" y="95"/>
                </a:cubicBezTo>
                <a:close/>
                <a:moveTo>
                  <a:pt x="47" y="19"/>
                </a:moveTo>
                <a:cubicBezTo>
                  <a:pt x="32" y="19"/>
                  <a:pt x="20" y="32"/>
                  <a:pt x="20" y="47"/>
                </a:cubicBezTo>
                <a:cubicBezTo>
                  <a:pt x="20" y="63"/>
                  <a:pt x="32" y="75"/>
                  <a:pt x="47" y="75"/>
                </a:cubicBezTo>
                <a:cubicBezTo>
                  <a:pt x="63" y="75"/>
                  <a:pt x="75" y="63"/>
                  <a:pt x="75" y="47"/>
                </a:cubicBezTo>
                <a:cubicBezTo>
                  <a:pt x="75" y="32"/>
                  <a:pt x="63" y="19"/>
                  <a:pt x="47" y="19"/>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5" name="Freeform 33"/>
          <p:cNvSpPr>
            <a:spLocks noEditPoints="1"/>
          </p:cNvSpPr>
          <p:nvPr/>
        </p:nvSpPr>
        <p:spPr bwMode="auto">
          <a:xfrm rot="1758512">
            <a:off x="18427910" y="870246"/>
            <a:ext cx="636884" cy="636884"/>
          </a:xfrm>
          <a:custGeom>
            <a:avLst/>
            <a:gdLst>
              <a:gd name="T0" fmla="*/ 70 w 139"/>
              <a:gd name="T1" fmla="*/ 139 h 139"/>
              <a:gd name="T2" fmla="*/ 0 w 139"/>
              <a:gd name="T3" fmla="*/ 70 h 139"/>
              <a:gd name="T4" fmla="*/ 70 w 139"/>
              <a:gd name="T5" fmla="*/ 0 h 139"/>
              <a:gd name="T6" fmla="*/ 139 w 139"/>
              <a:gd name="T7" fmla="*/ 70 h 139"/>
              <a:gd name="T8" fmla="*/ 70 w 139"/>
              <a:gd name="T9" fmla="*/ 139 h 139"/>
              <a:gd name="T10" fmla="*/ 70 w 139"/>
              <a:gd name="T11" fmla="*/ 20 h 139"/>
              <a:gd name="T12" fmla="*/ 20 w 139"/>
              <a:gd name="T13" fmla="*/ 70 h 139"/>
              <a:gd name="T14" fmla="*/ 70 w 139"/>
              <a:gd name="T15" fmla="*/ 120 h 139"/>
              <a:gd name="T16" fmla="*/ 120 w 139"/>
              <a:gd name="T17" fmla="*/ 70 h 139"/>
              <a:gd name="T18" fmla="*/ 70 w 139"/>
              <a:gd name="T19"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70" y="139"/>
                </a:moveTo>
                <a:cubicBezTo>
                  <a:pt x="32" y="139"/>
                  <a:pt x="0" y="108"/>
                  <a:pt x="0" y="70"/>
                </a:cubicBezTo>
                <a:cubicBezTo>
                  <a:pt x="0" y="31"/>
                  <a:pt x="32" y="0"/>
                  <a:pt x="70" y="0"/>
                </a:cubicBezTo>
                <a:cubicBezTo>
                  <a:pt x="108" y="0"/>
                  <a:pt x="139" y="31"/>
                  <a:pt x="139" y="70"/>
                </a:cubicBezTo>
                <a:cubicBezTo>
                  <a:pt x="139" y="108"/>
                  <a:pt x="108" y="139"/>
                  <a:pt x="70" y="139"/>
                </a:cubicBezTo>
                <a:close/>
                <a:moveTo>
                  <a:pt x="70" y="20"/>
                </a:moveTo>
                <a:cubicBezTo>
                  <a:pt x="42" y="20"/>
                  <a:pt x="20" y="42"/>
                  <a:pt x="20" y="70"/>
                </a:cubicBezTo>
                <a:cubicBezTo>
                  <a:pt x="20" y="97"/>
                  <a:pt x="42" y="120"/>
                  <a:pt x="70" y="120"/>
                </a:cubicBezTo>
                <a:cubicBezTo>
                  <a:pt x="98" y="120"/>
                  <a:pt x="120" y="97"/>
                  <a:pt x="120" y="70"/>
                </a:cubicBezTo>
                <a:cubicBezTo>
                  <a:pt x="120" y="42"/>
                  <a:pt x="98" y="20"/>
                  <a:pt x="70" y="2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6"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19179914" y="1876737"/>
            <a:ext cx="698880" cy="1035334"/>
          </a:xfrm>
          <a:prstGeom prst="rect">
            <a:avLst/>
          </a:prstGeom>
          <a:solidFill>
            <a:srgbClr val="FFFFF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27" name="文本框 26"/>
          <p:cNvSpPr txBox="1"/>
          <p:nvPr/>
        </p:nvSpPr>
        <p:spPr>
          <a:xfrm>
            <a:off x="6827448" y="801948"/>
            <a:ext cx="10593285" cy="2585323"/>
          </a:xfrm>
          <a:prstGeom prst="rect">
            <a:avLst/>
          </a:prstGeom>
          <a:noFill/>
        </p:spPr>
        <p:txBody>
          <a:bodyPr wrap="none" lIns="182880" tIns="91440" rIns="182880" bIns="91440" rtlCol="0">
            <a:spAutoFit/>
          </a:bodyPr>
          <a:lstStyle/>
          <a:p>
            <a:pPr algn="ctr"/>
            <a:r>
              <a:rPr lang="ru-RU" altLang="en-US" sz="5200" dirty="0">
                <a:solidFill>
                  <a:srgbClr val="434345"/>
                </a:solidFill>
                <a:latin typeface="Arial" panose="020B0604020202020204" pitchFamily="34" charset="0"/>
                <a:ea typeface="Arial" panose="020B0604020202020204" pitchFamily="34" charset="0"/>
              </a:rPr>
              <a:t>Дидактические ресурсы </a:t>
            </a:r>
          </a:p>
          <a:p>
            <a:pPr algn="ctr"/>
            <a:r>
              <a:rPr lang="ru-RU" altLang="en-US" sz="5200" dirty="0">
                <a:solidFill>
                  <a:srgbClr val="434345"/>
                </a:solidFill>
                <a:latin typeface="Arial" panose="020B0604020202020204" pitchFamily="34" charset="0"/>
                <a:ea typeface="Arial" panose="020B0604020202020204" pitchFamily="34" charset="0"/>
              </a:rPr>
              <a:t>для достижения </a:t>
            </a:r>
          </a:p>
          <a:p>
            <a:pPr algn="ctr"/>
            <a:r>
              <a:rPr lang="ru-RU" altLang="en-US" sz="5200" dirty="0">
                <a:solidFill>
                  <a:srgbClr val="434345"/>
                </a:solidFill>
                <a:latin typeface="Arial" panose="020B0604020202020204" pitchFamily="34" charset="0"/>
                <a:ea typeface="Arial" panose="020B0604020202020204" pitchFamily="34" charset="0"/>
              </a:rPr>
              <a:t>метапредметных результатов </a:t>
            </a:r>
          </a:p>
        </p:txBody>
      </p:sp>
      <p:sp>
        <p:nvSpPr>
          <p:cNvPr id="15" name="Freeform 46"/>
          <p:cNvSpPr/>
          <p:nvPr/>
        </p:nvSpPr>
        <p:spPr bwMode="auto">
          <a:xfrm>
            <a:off x="6250085" y="8538795"/>
            <a:ext cx="5470526" cy="2736850"/>
          </a:xfrm>
          <a:custGeom>
            <a:avLst/>
            <a:gdLst>
              <a:gd name="T0" fmla="*/ 0 w 1723"/>
              <a:gd name="T1" fmla="*/ 862 h 862"/>
              <a:gd name="T2" fmla="*/ 861 w 1723"/>
              <a:gd name="T3" fmla="*/ 0 h 862"/>
              <a:gd name="T4" fmla="*/ 1723 w 1723"/>
              <a:gd name="T5" fmla="*/ 862 h 862"/>
              <a:gd name="T6" fmla="*/ 0 w 1723"/>
              <a:gd name="T7" fmla="*/ 862 h 862"/>
            </a:gdLst>
            <a:ahLst/>
            <a:cxnLst>
              <a:cxn ang="0">
                <a:pos x="T0" y="T1"/>
              </a:cxn>
              <a:cxn ang="0">
                <a:pos x="T2" y="T3"/>
              </a:cxn>
              <a:cxn ang="0">
                <a:pos x="T4" y="T5"/>
              </a:cxn>
              <a:cxn ang="0">
                <a:pos x="T6" y="T7"/>
              </a:cxn>
            </a:cxnLst>
            <a:rect l="0" t="0" r="r" b="b"/>
            <a:pathLst>
              <a:path w="1723" h="862">
                <a:moveTo>
                  <a:pt x="0" y="862"/>
                </a:moveTo>
                <a:lnTo>
                  <a:pt x="861" y="0"/>
                </a:lnTo>
                <a:lnTo>
                  <a:pt x="1723" y="862"/>
                </a:lnTo>
                <a:lnTo>
                  <a:pt x="0" y="862"/>
                </a:lnTo>
                <a:close/>
              </a:path>
            </a:pathLst>
          </a:custGeom>
          <a:noFill/>
          <a:ln w="63500">
            <a:solidFill>
              <a:srgbClr val="434345"/>
            </a:solid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17" name="Freeform 47"/>
          <p:cNvSpPr/>
          <p:nvPr/>
        </p:nvSpPr>
        <p:spPr bwMode="auto">
          <a:xfrm>
            <a:off x="12304811" y="5224095"/>
            <a:ext cx="5470526" cy="2736850"/>
          </a:xfrm>
          <a:custGeom>
            <a:avLst/>
            <a:gdLst>
              <a:gd name="T0" fmla="*/ 0 w 1723"/>
              <a:gd name="T1" fmla="*/ 0 h 862"/>
              <a:gd name="T2" fmla="*/ 862 w 1723"/>
              <a:gd name="T3" fmla="*/ 862 h 862"/>
              <a:gd name="T4" fmla="*/ 1723 w 1723"/>
              <a:gd name="T5" fmla="*/ 0 h 862"/>
              <a:gd name="T6" fmla="*/ 0 w 1723"/>
              <a:gd name="T7" fmla="*/ 0 h 862"/>
            </a:gdLst>
            <a:ahLst/>
            <a:cxnLst>
              <a:cxn ang="0">
                <a:pos x="T0" y="T1"/>
              </a:cxn>
              <a:cxn ang="0">
                <a:pos x="T2" y="T3"/>
              </a:cxn>
              <a:cxn ang="0">
                <a:pos x="T4" y="T5"/>
              </a:cxn>
              <a:cxn ang="0">
                <a:pos x="T6" y="T7"/>
              </a:cxn>
            </a:cxnLst>
            <a:rect l="0" t="0" r="r" b="b"/>
            <a:pathLst>
              <a:path w="1723" h="862">
                <a:moveTo>
                  <a:pt x="0" y="0"/>
                </a:moveTo>
                <a:lnTo>
                  <a:pt x="862" y="862"/>
                </a:lnTo>
                <a:lnTo>
                  <a:pt x="1723" y="0"/>
                </a:lnTo>
                <a:lnTo>
                  <a:pt x="0" y="0"/>
                </a:lnTo>
                <a:close/>
              </a:path>
            </a:pathLst>
          </a:custGeom>
          <a:noFill/>
          <a:ln w="63500">
            <a:solidFill>
              <a:srgbClr val="434345"/>
            </a:solid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19" name="Freeform 48"/>
          <p:cNvSpPr/>
          <p:nvPr/>
        </p:nvSpPr>
        <p:spPr bwMode="auto">
          <a:xfrm>
            <a:off x="9167911" y="8360995"/>
            <a:ext cx="5467350" cy="2736850"/>
          </a:xfrm>
          <a:custGeom>
            <a:avLst/>
            <a:gdLst>
              <a:gd name="T0" fmla="*/ 0 w 1722"/>
              <a:gd name="T1" fmla="*/ 0 h 862"/>
              <a:gd name="T2" fmla="*/ 860 w 1722"/>
              <a:gd name="T3" fmla="*/ 862 h 862"/>
              <a:gd name="T4" fmla="*/ 1722 w 1722"/>
              <a:gd name="T5" fmla="*/ 0 h 862"/>
              <a:gd name="T6" fmla="*/ 0 w 1722"/>
              <a:gd name="T7" fmla="*/ 0 h 862"/>
            </a:gdLst>
            <a:ahLst/>
            <a:cxnLst>
              <a:cxn ang="0">
                <a:pos x="T0" y="T1"/>
              </a:cxn>
              <a:cxn ang="0">
                <a:pos x="T2" y="T3"/>
              </a:cxn>
              <a:cxn ang="0">
                <a:pos x="T4" y="T5"/>
              </a:cxn>
              <a:cxn ang="0">
                <a:pos x="T6" y="T7"/>
              </a:cxn>
            </a:cxnLst>
            <a:rect l="0" t="0" r="r" b="b"/>
            <a:pathLst>
              <a:path w="1722" h="862">
                <a:moveTo>
                  <a:pt x="0" y="0"/>
                </a:moveTo>
                <a:lnTo>
                  <a:pt x="860" y="862"/>
                </a:lnTo>
                <a:lnTo>
                  <a:pt x="1722" y="0"/>
                </a:lnTo>
                <a:lnTo>
                  <a:pt x="0" y="0"/>
                </a:lnTo>
                <a:close/>
              </a:path>
            </a:pathLst>
          </a:custGeom>
          <a:noFill/>
          <a:ln w="63500">
            <a:solidFill>
              <a:srgbClr val="434345"/>
            </a:solid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20" name="Freeform 49"/>
          <p:cNvSpPr/>
          <p:nvPr/>
        </p:nvSpPr>
        <p:spPr bwMode="auto">
          <a:xfrm>
            <a:off x="9390161" y="5401895"/>
            <a:ext cx="5467350" cy="2736850"/>
          </a:xfrm>
          <a:custGeom>
            <a:avLst/>
            <a:gdLst>
              <a:gd name="T0" fmla="*/ 0 w 1722"/>
              <a:gd name="T1" fmla="*/ 862 h 862"/>
              <a:gd name="T2" fmla="*/ 862 w 1722"/>
              <a:gd name="T3" fmla="*/ 0 h 862"/>
              <a:gd name="T4" fmla="*/ 1722 w 1722"/>
              <a:gd name="T5" fmla="*/ 862 h 862"/>
              <a:gd name="T6" fmla="*/ 0 w 1722"/>
              <a:gd name="T7" fmla="*/ 862 h 862"/>
            </a:gdLst>
            <a:ahLst/>
            <a:cxnLst>
              <a:cxn ang="0">
                <a:pos x="T0" y="T1"/>
              </a:cxn>
              <a:cxn ang="0">
                <a:pos x="T2" y="T3"/>
              </a:cxn>
              <a:cxn ang="0">
                <a:pos x="T4" y="T5"/>
              </a:cxn>
              <a:cxn ang="0">
                <a:pos x="T6" y="T7"/>
              </a:cxn>
            </a:cxnLst>
            <a:rect l="0" t="0" r="r" b="b"/>
            <a:pathLst>
              <a:path w="1722" h="862">
                <a:moveTo>
                  <a:pt x="0" y="862"/>
                </a:moveTo>
                <a:lnTo>
                  <a:pt x="862" y="0"/>
                </a:lnTo>
                <a:lnTo>
                  <a:pt x="1722" y="862"/>
                </a:lnTo>
                <a:lnTo>
                  <a:pt x="0" y="862"/>
                </a:lnTo>
                <a:close/>
              </a:path>
            </a:pathLst>
          </a:custGeom>
          <a:noFill/>
          <a:ln w="63500">
            <a:solidFill>
              <a:srgbClr val="434345"/>
            </a:solid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21" name="Freeform 50"/>
          <p:cNvSpPr>
            <a:spLocks noEditPoints="1"/>
          </p:cNvSpPr>
          <p:nvPr/>
        </p:nvSpPr>
        <p:spPr bwMode="auto">
          <a:xfrm>
            <a:off x="8555809" y="9655219"/>
            <a:ext cx="810030" cy="1171650"/>
          </a:xfrm>
          <a:custGeom>
            <a:avLst/>
            <a:gdLst>
              <a:gd name="T0" fmla="*/ 30 w 112"/>
              <a:gd name="T1" fmla="*/ 125 h 162"/>
              <a:gd name="T2" fmla="*/ 32 w 112"/>
              <a:gd name="T3" fmla="*/ 133 h 162"/>
              <a:gd name="T4" fmla="*/ 56 w 112"/>
              <a:gd name="T5" fmla="*/ 137 h 162"/>
              <a:gd name="T6" fmla="*/ 81 w 112"/>
              <a:gd name="T7" fmla="*/ 133 h 162"/>
              <a:gd name="T8" fmla="*/ 82 w 112"/>
              <a:gd name="T9" fmla="*/ 125 h 162"/>
              <a:gd name="T10" fmla="*/ 56 w 112"/>
              <a:gd name="T11" fmla="*/ 129 h 162"/>
              <a:gd name="T12" fmla="*/ 30 w 112"/>
              <a:gd name="T13" fmla="*/ 125 h 162"/>
              <a:gd name="T14" fmla="*/ 56 w 112"/>
              <a:gd name="T15" fmla="*/ 23 h 162"/>
              <a:gd name="T16" fmla="*/ 59 w 112"/>
              <a:gd name="T17" fmla="*/ 20 h 162"/>
              <a:gd name="T18" fmla="*/ 56 w 112"/>
              <a:gd name="T19" fmla="*/ 17 h 162"/>
              <a:gd name="T20" fmla="*/ 18 w 112"/>
              <a:gd name="T21" fmla="*/ 55 h 162"/>
              <a:gd name="T22" fmla="*/ 20 w 112"/>
              <a:gd name="T23" fmla="*/ 58 h 162"/>
              <a:gd name="T24" fmla="*/ 23 w 112"/>
              <a:gd name="T25" fmla="*/ 55 h 162"/>
              <a:gd name="T26" fmla="*/ 56 w 112"/>
              <a:gd name="T27" fmla="*/ 23 h 162"/>
              <a:gd name="T28" fmla="*/ 33 w 112"/>
              <a:gd name="T29" fmla="*/ 140 h 162"/>
              <a:gd name="T30" fmla="*/ 34 w 112"/>
              <a:gd name="T31" fmla="*/ 149 h 162"/>
              <a:gd name="T32" fmla="*/ 42 w 112"/>
              <a:gd name="T33" fmla="*/ 153 h 162"/>
              <a:gd name="T34" fmla="*/ 42 w 112"/>
              <a:gd name="T35" fmla="*/ 158 h 162"/>
              <a:gd name="T36" fmla="*/ 56 w 112"/>
              <a:gd name="T37" fmla="*/ 162 h 162"/>
              <a:gd name="T38" fmla="*/ 70 w 112"/>
              <a:gd name="T39" fmla="*/ 158 h 162"/>
              <a:gd name="T40" fmla="*/ 71 w 112"/>
              <a:gd name="T41" fmla="*/ 153 h 162"/>
              <a:gd name="T42" fmla="*/ 79 w 112"/>
              <a:gd name="T43" fmla="*/ 149 h 162"/>
              <a:gd name="T44" fmla="*/ 80 w 112"/>
              <a:gd name="T45" fmla="*/ 140 h 162"/>
              <a:gd name="T46" fmla="*/ 56 w 112"/>
              <a:gd name="T47" fmla="*/ 144 h 162"/>
              <a:gd name="T48" fmla="*/ 33 w 112"/>
              <a:gd name="T49" fmla="*/ 140 h 162"/>
              <a:gd name="T50" fmla="*/ 69 w 112"/>
              <a:gd name="T51" fmla="*/ 76 h 162"/>
              <a:gd name="T52" fmla="*/ 56 w 112"/>
              <a:gd name="T53" fmla="*/ 54 h 162"/>
              <a:gd name="T54" fmla="*/ 44 w 112"/>
              <a:gd name="T55" fmla="*/ 76 h 162"/>
              <a:gd name="T56" fmla="*/ 39 w 112"/>
              <a:gd name="T57" fmla="*/ 65 h 162"/>
              <a:gd name="T58" fmla="*/ 31 w 112"/>
              <a:gd name="T59" fmla="*/ 69 h 162"/>
              <a:gd name="T60" fmla="*/ 43 w 112"/>
              <a:gd name="T61" fmla="*/ 95 h 162"/>
              <a:gd name="T62" fmla="*/ 56 w 112"/>
              <a:gd name="T63" fmla="*/ 72 h 162"/>
              <a:gd name="T64" fmla="*/ 69 w 112"/>
              <a:gd name="T65" fmla="*/ 95 h 162"/>
              <a:gd name="T66" fmla="*/ 82 w 112"/>
              <a:gd name="T67" fmla="*/ 69 h 162"/>
              <a:gd name="T68" fmla="*/ 74 w 112"/>
              <a:gd name="T69" fmla="*/ 65 h 162"/>
              <a:gd name="T70" fmla="*/ 69 w 112"/>
              <a:gd name="T71" fmla="*/ 76 h 162"/>
              <a:gd name="T72" fmla="*/ 56 w 112"/>
              <a:gd name="T73" fmla="*/ 0 h 162"/>
              <a:gd name="T74" fmla="*/ 0 w 112"/>
              <a:gd name="T75" fmla="*/ 55 h 162"/>
              <a:gd name="T76" fmla="*/ 27 w 112"/>
              <a:gd name="T77" fmla="*/ 103 h 162"/>
              <a:gd name="T78" fmla="*/ 29 w 112"/>
              <a:gd name="T79" fmla="*/ 117 h 162"/>
              <a:gd name="T80" fmla="*/ 56 w 112"/>
              <a:gd name="T81" fmla="*/ 123 h 162"/>
              <a:gd name="T82" fmla="*/ 83 w 112"/>
              <a:gd name="T83" fmla="*/ 117 h 162"/>
              <a:gd name="T84" fmla="*/ 85 w 112"/>
              <a:gd name="T85" fmla="*/ 103 h 162"/>
              <a:gd name="T86" fmla="*/ 112 w 112"/>
              <a:gd name="T87" fmla="*/ 55 h 162"/>
              <a:gd name="T88" fmla="*/ 56 w 112"/>
              <a:gd name="T89" fmla="*/ 0 h 162"/>
              <a:gd name="T90" fmla="*/ 77 w 112"/>
              <a:gd name="T91" fmla="*/ 97 h 162"/>
              <a:gd name="T92" fmla="*/ 76 w 112"/>
              <a:gd name="T93" fmla="*/ 110 h 162"/>
              <a:gd name="T94" fmla="*/ 56 w 112"/>
              <a:gd name="T95" fmla="*/ 113 h 162"/>
              <a:gd name="T96" fmla="*/ 37 w 112"/>
              <a:gd name="T97" fmla="*/ 110 h 162"/>
              <a:gd name="T98" fmla="*/ 36 w 112"/>
              <a:gd name="T99" fmla="*/ 97 h 162"/>
              <a:gd name="T100" fmla="*/ 10 w 112"/>
              <a:gd name="T101" fmla="*/ 55 h 162"/>
              <a:gd name="T102" fmla="*/ 56 w 112"/>
              <a:gd name="T103" fmla="*/ 10 h 162"/>
              <a:gd name="T104" fmla="*/ 102 w 112"/>
              <a:gd name="T105" fmla="*/ 55 h 162"/>
              <a:gd name="T106" fmla="*/ 77 w 112"/>
              <a:gd name="T107" fmla="*/ 9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2" h="162">
                <a:moveTo>
                  <a:pt x="30" y="125"/>
                </a:moveTo>
                <a:cubicBezTo>
                  <a:pt x="32" y="133"/>
                  <a:pt x="32" y="133"/>
                  <a:pt x="32" y="133"/>
                </a:cubicBezTo>
                <a:cubicBezTo>
                  <a:pt x="39" y="136"/>
                  <a:pt x="47" y="137"/>
                  <a:pt x="56" y="137"/>
                </a:cubicBezTo>
                <a:cubicBezTo>
                  <a:pt x="65" y="137"/>
                  <a:pt x="74" y="136"/>
                  <a:pt x="81" y="133"/>
                </a:cubicBezTo>
                <a:cubicBezTo>
                  <a:pt x="82" y="125"/>
                  <a:pt x="82" y="125"/>
                  <a:pt x="82" y="125"/>
                </a:cubicBezTo>
                <a:cubicBezTo>
                  <a:pt x="74" y="127"/>
                  <a:pt x="66" y="129"/>
                  <a:pt x="56" y="129"/>
                </a:cubicBezTo>
                <a:cubicBezTo>
                  <a:pt x="47" y="129"/>
                  <a:pt x="38" y="127"/>
                  <a:pt x="30" y="125"/>
                </a:cubicBezTo>
                <a:close/>
                <a:moveTo>
                  <a:pt x="56" y="23"/>
                </a:moveTo>
                <a:cubicBezTo>
                  <a:pt x="58" y="23"/>
                  <a:pt x="59" y="21"/>
                  <a:pt x="59" y="20"/>
                </a:cubicBezTo>
                <a:cubicBezTo>
                  <a:pt x="59" y="18"/>
                  <a:pt x="58" y="17"/>
                  <a:pt x="56" y="17"/>
                </a:cubicBezTo>
                <a:cubicBezTo>
                  <a:pt x="35" y="17"/>
                  <a:pt x="18" y="34"/>
                  <a:pt x="18" y="55"/>
                </a:cubicBezTo>
                <a:cubicBezTo>
                  <a:pt x="18" y="57"/>
                  <a:pt x="19" y="58"/>
                  <a:pt x="20" y="58"/>
                </a:cubicBezTo>
                <a:cubicBezTo>
                  <a:pt x="22" y="58"/>
                  <a:pt x="23" y="57"/>
                  <a:pt x="23" y="55"/>
                </a:cubicBezTo>
                <a:cubicBezTo>
                  <a:pt x="23" y="37"/>
                  <a:pt x="38" y="23"/>
                  <a:pt x="56" y="23"/>
                </a:cubicBezTo>
                <a:close/>
                <a:moveTo>
                  <a:pt x="33" y="140"/>
                </a:moveTo>
                <a:cubicBezTo>
                  <a:pt x="34" y="149"/>
                  <a:pt x="34" y="149"/>
                  <a:pt x="34" y="149"/>
                </a:cubicBezTo>
                <a:cubicBezTo>
                  <a:pt x="34" y="149"/>
                  <a:pt x="36" y="151"/>
                  <a:pt x="42" y="153"/>
                </a:cubicBezTo>
                <a:cubicBezTo>
                  <a:pt x="42" y="158"/>
                  <a:pt x="42" y="158"/>
                  <a:pt x="42" y="158"/>
                </a:cubicBezTo>
                <a:cubicBezTo>
                  <a:pt x="42" y="158"/>
                  <a:pt x="45" y="162"/>
                  <a:pt x="56" y="162"/>
                </a:cubicBezTo>
                <a:cubicBezTo>
                  <a:pt x="67" y="162"/>
                  <a:pt x="70" y="158"/>
                  <a:pt x="70" y="158"/>
                </a:cubicBezTo>
                <a:cubicBezTo>
                  <a:pt x="71" y="153"/>
                  <a:pt x="71" y="153"/>
                  <a:pt x="71" y="153"/>
                </a:cubicBezTo>
                <a:cubicBezTo>
                  <a:pt x="77" y="151"/>
                  <a:pt x="79" y="149"/>
                  <a:pt x="79" y="149"/>
                </a:cubicBezTo>
                <a:cubicBezTo>
                  <a:pt x="80" y="140"/>
                  <a:pt x="80" y="140"/>
                  <a:pt x="80" y="140"/>
                </a:cubicBezTo>
                <a:cubicBezTo>
                  <a:pt x="73" y="143"/>
                  <a:pt x="65" y="144"/>
                  <a:pt x="56" y="144"/>
                </a:cubicBezTo>
                <a:cubicBezTo>
                  <a:pt x="48" y="144"/>
                  <a:pt x="40" y="143"/>
                  <a:pt x="33" y="140"/>
                </a:cubicBezTo>
                <a:close/>
                <a:moveTo>
                  <a:pt x="69" y="76"/>
                </a:moveTo>
                <a:cubicBezTo>
                  <a:pt x="56" y="54"/>
                  <a:pt x="56" y="54"/>
                  <a:pt x="56" y="54"/>
                </a:cubicBezTo>
                <a:cubicBezTo>
                  <a:pt x="44" y="76"/>
                  <a:pt x="44" y="76"/>
                  <a:pt x="44" y="76"/>
                </a:cubicBezTo>
                <a:cubicBezTo>
                  <a:pt x="39" y="65"/>
                  <a:pt x="39" y="65"/>
                  <a:pt x="39" y="65"/>
                </a:cubicBezTo>
                <a:cubicBezTo>
                  <a:pt x="31" y="69"/>
                  <a:pt x="31" y="69"/>
                  <a:pt x="31" y="69"/>
                </a:cubicBezTo>
                <a:cubicBezTo>
                  <a:pt x="43" y="95"/>
                  <a:pt x="43" y="95"/>
                  <a:pt x="43" y="95"/>
                </a:cubicBezTo>
                <a:cubicBezTo>
                  <a:pt x="56" y="72"/>
                  <a:pt x="56" y="72"/>
                  <a:pt x="56" y="72"/>
                </a:cubicBezTo>
                <a:cubicBezTo>
                  <a:pt x="69" y="95"/>
                  <a:pt x="69" y="95"/>
                  <a:pt x="69" y="95"/>
                </a:cubicBezTo>
                <a:cubicBezTo>
                  <a:pt x="82" y="69"/>
                  <a:pt x="82" y="69"/>
                  <a:pt x="82" y="69"/>
                </a:cubicBezTo>
                <a:cubicBezTo>
                  <a:pt x="74" y="65"/>
                  <a:pt x="74" y="65"/>
                  <a:pt x="74" y="65"/>
                </a:cubicBezTo>
                <a:lnTo>
                  <a:pt x="69" y="76"/>
                </a:lnTo>
                <a:close/>
                <a:moveTo>
                  <a:pt x="56" y="0"/>
                </a:moveTo>
                <a:cubicBezTo>
                  <a:pt x="26" y="0"/>
                  <a:pt x="0" y="25"/>
                  <a:pt x="0" y="55"/>
                </a:cubicBezTo>
                <a:cubicBezTo>
                  <a:pt x="0" y="76"/>
                  <a:pt x="11" y="93"/>
                  <a:pt x="27" y="103"/>
                </a:cubicBezTo>
                <a:cubicBezTo>
                  <a:pt x="29" y="117"/>
                  <a:pt x="29" y="117"/>
                  <a:pt x="29" y="117"/>
                </a:cubicBezTo>
                <a:cubicBezTo>
                  <a:pt x="37" y="121"/>
                  <a:pt x="46" y="123"/>
                  <a:pt x="56" y="123"/>
                </a:cubicBezTo>
                <a:cubicBezTo>
                  <a:pt x="66" y="123"/>
                  <a:pt x="75" y="121"/>
                  <a:pt x="83" y="117"/>
                </a:cubicBezTo>
                <a:cubicBezTo>
                  <a:pt x="85" y="103"/>
                  <a:pt x="85" y="103"/>
                  <a:pt x="85" y="103"/>
                </a:cubicBezTo>
                <a:cubicBezTo>
                  <a:pt x="101" y="93"/>
                  <a:pt x="112" y="76"/>
                  <a:pt x="112" y="55"/>
                </a:cubicBezTo>
                <a:cubicBezTo>
                  <a:pt x="112" y="25"/>
                  <a:pt x="87" y="0"/>
                  <a:pt x="56" y="0"/>
                </a:cubicBezTo>
                <a:close/>
                <a:moveTo>
                  <a:pt x="77" y="97"/>
                </a:moveTo>
                <a:cubicBezTo>
                  <a:pt x="76" y="110"/>
                  <a:pt x="76" y="110"/>
                  <a:pt x="76" y="110"/>
                </a:cubicBezTo>
                <a:cubicBezTo>
                  <a:pt x="76" y="110"/>
                  <a:pt x="70" y="113"/>
                  <a:pt x="56" y="113"/>
                </a:cubicBezTo>
                <a:cubicBezTo>
                  <a:pt x="42" y="113"/>
                  <a:pt x="37" y="110"/>
                  <a:pt x="37" y="110"/>
                </a:cubicBezTo>
                <a:cubicBezTo>
                  <a:pt x="36" y="97"/>
                  <a:pt x="36" y="97"/>
                  <a:pt x="36" y="97"/>
                </a:cubicBezTo>
                <a:cubicBezTo>
                  <a:pt x="21" y="89"/>
                  <a:pt x="10" y="73"/>
                  <a:pt x="10" y="55"/>
                </a:cubicBezTo>
                <a:cubicBezTo>
                  <a:pt x="10" y="30"/>
                  <a:pt x="31" y="10"/>
                  <a:pt x="56" y="10"/>
                </a:cubicBezTo>
                <a:cubicBezTo>
                  <a:pt x="82" y="10"/>
                  <a:pt x="102" y="30"/>
                  <a:pt x="102" y="55"/>
                </a:cubicBezTo>
                <a:cubicBezTo>
                  <a:pt x="102" y="73"/>
                  <a:pt x="92" y="89"/>
                  <a:pt x="77" y="97"/>
                </a:cubicBezTo>
                <a:close/>
              </a:path>
            </a:pathLst>
          </a:custGeom>
          <a:solidFill>
            <a:srgbClr val="434345"/>
          </a:solidFill>
          <a:ln>
            <a:no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28" name="Freeform 51"/>
          <p:cNvSpPr>
            <a:spLocks noEditPoints="1"/>
          </p:cNvSpPr>
          <p:nvPr/>
        </p:nvSpPr>
        <p:spPr bwMode="auto">
          <a:xfrm>
            <a:off x="11466986" y="8854339"/>
            <a:ext cx="1005304" cy="1121022"/>
          </a:xfrm>
          <a:custGeom>
            <a:avLst/>
            <a:gdLst>
              <a:gd name="T0" fmla="*/ 75 w 139"/>
              <a:gd name="T1" fmla="*/ 86 h 155"/>
              <a:gd name="T2" fmla="*/ 75 w 139"/>
              <a:gd name="T3" fmla="*/ 86 h 155"/>
              <a:gd name="T4" fmla="*/ 75 w 139"/>
              <a:gd name="T5" fmla="*/ 54 h 155"/>
              <a:gd name="T6" fmla="*/ 69 w 139"/>
              <a:gd name="T7" fmla="*/ 48 h 155"/>
              <a:gd name="T8" fmla="*/ 63 w 139"/>
              <a:gd name="T9" fmla="*/ 54 h 155"/>
              <a:gd name="T10" fmla="*/ 63 w 139"/>
              <a:gd name="T11" fmla="*/ 86 h 155"/>
              <a:gd name="T12" fmla="*/ 69 w 139"/>
              <a:gd name="T13" fmla="*/ 92 h 155"/>
              <a:gd name="T14" fmla="*/ 70 w 139"/>
              <a:gd name="T15" fmla="*/ 91 h 155"/>
              <a:gd name="T16" fmla="*/ 98 w 139"/>
              <a:gd name="T17" fmla="*/ 119 h 155"/>
              <a:gd name="T18" fmla="*/ 101 w 139"/>
              <a:gd name="T19" fmla="*/ 120 h 155"/>
              <a:gd name="T20" fmla="*/ 103 w 139"/>
              <a:gd name="T21" fmla="*/ 119 h 155"/>
              <a:gd name="T22" fmla="*/ 103 w 139"/>
              <a:gd name="T23" fmla="*/ 114 h 155"/>
              <a:gd name="T24" fmla="*/ 75 w 139"/>
              <a:gd name="T25" fmla="*/ 86 h 155"/>
              <a:gd name="T26" fmla="*/ 112 w 139"/>
              <a:gd name="T27" fmla="*/ 31 h 155"/>
              <a:gd name="T28" fmla="*/ 116 w 139"/>
              <a:gd name="T29" fmla="*/ 24 h 155"/>
              <a:gd name="T30" fmla="*/ 118 w 139"/>
              <a:gd name="T31" fmla="*/ 25 h 155"/>
              <a:gd name="T32" fmla="*/ 121 w 139"/>
              <a:gd name="T33" fmla="*/ 26 h 155"/>
              <a:gd name="T34" fmla="*/ 124 w 139"/>
              <a:gd name="T35" fmla="*/ 24 h 155"/>
              <a:gd name="T36" fmla="*/ 127 w 139"/>
              <a:gd name="T37" fmla="*/ 19 h 155"/>
              <a:gd name="T38" fmla="*/ 125 w 139"/>
              <a:gd name="T39" fmla="*/ 13 h 155"/>
              <a:gd name="T40" fmla="*/ 106 w 139"/>
              <a:gd name="T41" fmla="*/ 1 h 155"/>
              <a:gd name="T42" fmla="*/ 100 w 139"/>
              <a:gd name="T43" fmla="*/ 3 h 155"/>
              <a:gd name="T44" fmla="*/ 97 w 139"/>
              <a:gd name="T45" fmla="*/ 8 h 155"/>
              <a:gd name="T46" fmla="*/ 97 w 139"/>
              <a:gd name="T47" fmla="*/ 11 h 155"/>
              <a:gd name="T48" fmla="*/ 99 w 139"/>
              <a:gd name="T49" fmla="*/ 14 h 155"/>
              <a:gd name="T50" fmla="*/ 100 w 139"/>
              <a:gd name="T51" fmla="*/ 15 h 155"/>
              <a:gd name="T52" fmla="*/ 96 w 139"/>
              <a:gd name="T53" fmla="*/ 21 h 155"/>
              <a:gd name="T54" fmla="*/ 69 w 139"/>
              <a:gd name="T55" fmla="*/ 16 h 155"/>
              <a:gd name="T56" fmla="*/ 43 w 139"/>
              <a:gd name="T57" fmla="*/ 21 h 155"/>
              <a:gd name="T58" fmla="*/ 39 w 139"/>
              <a:gd name="T59" fmla="*/ 15 h 155"/>
              <a:gd name="T60" fmla="*/ 40 w 139"/>
              <a:gd name="T61" fmla="*/ 14 h 155"/>
              <a:gd name="T62" fmla="*/ 42 w 139"/>
              <a:gd name="T63" fmla="*/ 11 h 155"/>
              <a:gd name="T64" fmla="*/ 42 w 139"/>
              <a:gd name="T65" fmla="*/ 8 h 155"/>
              <a:gd name="T66" fmla="*/ 39 w 139"/>
              <a:gd name="T67" fmla="*/ 3 h 155"/>
              <a:gd name="T68" fmla="*/ 33 w 139"/>
              <a:gd name="T69" fmla="*/ 1 h 155"/>
              <a:gd name="T70" fmla="*/ 14 w 139"/>
              <a:gd name="T71" fmla="*/ 13 h 155"/>
              <a:gd name="T72" fmla="*/ 12 w 139"/>
              <a:gd name="T73" fmla="*/ 19 h 155"/>
              <a:gd name="T74" fmla="*/ 15 w 139"/>
              <a:gd name="T75" fmla="*/ 24 h 155"/>
              <a:gd name="T76" fmla="*/ 18 w 139"/>
              <a:gd name="T77" fmla="*/ 26 h 155"/>
              <a:gd name="T78" fmla="*/ 21 w 139"/>
              <a:gd name="T79" fmla="*/ 25 h 155"/>
              <a:gd name="T80" fmla="*/ 22 w 139"/>
              <a:gd name="T81" fmla="*/ 24 h 155"/>
              <a:gd name="T82" fmla="*/ 26 w 139"/>
              <a:gd name="T83" fmla="*/ 31 h 155"/>
              <a:gd name="T84" fmla="*/ 0 w 139"/>
              <a:gd name="T85" fmla="*/ 86 h 155"/>
              <a:gd name="T86" fmla="*/ 69 w 139"/>
              <a:gd name="T87" fmla="*/ 155 h 155"/>
              <a:gd name="T88" fmla="*/ 139 w 139"/>
              <a:gd name="T89" fmla="*/ 86 h 155"/>
              <a:gd name="T90" fmla="*/ 112 w 139"/>
              <a:gd name="T91" fmla="*/ 31 h 155"/>
              <a:gd name="T92" fmla="*/ 69 w 139"/>
              <a:gd name="T93" fmla="*/ 142 h 155"/>
              <a:gd name="T94" fmla="*/ 13 w 139"/>
              <a:gd name="T95" fmla="*/ 86 h 155"/>
              <a:gd name="T96" fmla="*/ 69 w 139"/>
              <a:gd name="T97" fmla="*/ 29 h 155"/>
              <a:gd name="T98" fmla="*/ 126 w 139"/>
              <a:gd name="T99" fmla="*/ 86 h 155"/>
              <a:gd name="T100" fmla="*/ 69 w 139"/>
              <a:gd name="T101" fmla="*/ 14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9" h="155">
                <a:moveTo>
                  <a:pt x="75" y="86"/>
                </a:moveTo>
                <a:cubicBezTo>
                  <a:pt x="75" y="86"/>
                  <a:pt x="75" y="86"/>
                  <a:pt x="75" y="86"/>
                </a:cubicBezTo>
                <a:cubicBezTo>
                  <a:pt x="75" y="54"/>
                  <a:pt x="75" y="54"/>
                  <a:pt x="75" y="54"/>
                </a:cubicBezTo>
                <a:cubicBezTo>
                  <a:pt x="75" y="51"/>
                  <a:pt x="73" y="48"/>
                  <a:pt x="69" y="48"/>
                </a:cubicBezTo>
                <a:cubicBezTo>
                  <a:pt x="66" y="48"/>
                  <a:pt x="63" y="51"/>
                  <a:pt x="63" y="54"/>
                </a:cubicBezTo>
                <a:cubicBezTo>
                  <a:pt x="63" y="86"/>
                  <a:pt x="63" y="86"/>
                  <a:pt x="63" y="86"/>
                </a:cubicBezTo>
                <a:cubicBezTo>
                  <a:pt x="63" y="89"/>
                  <a:pt x="66" y="92"/>
                  <a:pt x="69" y="92"/>
                </a:cubicBezTo>
                <a:cubicBezTo>
                  <a:pt x="70" y="92"/>
                  <a:pt x="70" y="92"/>
                  <a:pt x="70" y="91"/>
                </a:cubicBezTo>
                <a:cubicBezTo>
                  <a:pt x="98" y="119"/>
                  <a:pt x="98" y="119"/>
                  <a:pt x="98" y="119"/>
                </a:cubicBezTo>
                <a:cubicBezTo>
                  <a:pt x="99" y="120"/>
                  <a:pt x="100" y="120"/>
                  <a:pt x="101" y="120"/>
                </a:cubicBezTo>
                <a:cubicBezTo>
                  <a:pt x="102" y="120"/>
                  <a:pt x="102" y="120"/>
                  <a:pt x="103" y="119"/>
                </a:cubicBezTo>
                <a:cubicBezTo>
                  <a:pt x="105" y="118"/>
                  <a:pt x="105" y="116"/>
                  <a:pt x="103" y="114"/>
                </a:cubicBezTo>
                <a:lnTo>
                  <a:pt x="75" y="86"/>
                </a:lnTo>
                <a:close/>
                <a:moveTo>
                  <a:pt x="112" y="31"/>
                </a:moveTo>
                <a:cubicBezTo>
                  <a:pt x="116" y="24"/>
                  <a:pt x="116" y="24"/>
                  <a:pt x="116" y="24"/>
                </a:cubicBezTo>
                <a:cubicBezTo>
                  <a:pt x="118" y="25"/>
                  <a:pt x="118" y="25"/>
                  <a:pt x="118" y="25"/>
                </a:cubicBezTo>
                <a:cubicBezTo>
                  <a:pt x="119" y="26"/>
                  <a:pt x="120" y="26"/>
                  <a:pt x="121" y="26"/>
                </a:cubicBezTo>
                <a:cubicBezTo>
                  <a:pt x="122" y="25"/>
                  <a:pt x="123" y="25"/>
                  <a:pt x="124" y="24"/>
                </a:cubicBezTo>
                <a:cubicBezTo>
                  <a:pt x="127" y="19"/>
                  <a:pt x="127" y="19"/>
                  <a:pt x="127" y="19"/>
                </a:cubicBezTo>
                <a:cubicBezTo>
                  <a:pt x="128" y="17"/>
                  <a:pt x="127" y="14"/>
                  <a:pt x="125" y="13"/>
                </a:cubicBezTo>
                <a:cubicBezTo>
                  <a:pt x="106" y="1"/>
                  <a:pt x="106" y="1"/>
                  <a:pt x="106" y="1"/>
                </a:cubicBezTo>
                <a:cubicBezTo>
                  <a:pt x="104" y="0"/>
                  <a:pt x="101" y="1"/>
                  <a:pt x="100" y="3"/>
                </a:cubicBezTo>
                <a:cubicBezTo>
                  <a:pt x="97" y="8"/>
                  <a:pt x="97" y="8"/>
                  <a:pt x="97" y="8"/>
                </a:cubicBezTo>
                <a:cubicBezTo>
                  <a:pt x="96" y="9"/>
                  <a:pt x="96" y="10"/>
                  <a:pt x="97" y="11"/>
                </a:cubicBezTo>
                <a:cubicBezTo>
                  <a:pt x="97" y="12"/>
                  <a:pt x="98" y="13"/>
                  <a:pt x="99" y="14"/>
                </a:cubicBezTo>
                <a:cubicBezTo>
                  <a:pt x="100" y="15"/>
                  <a:pt x="100" y="15"/>
                  <a:pt x="100" y="15"/>
                </a:cubicBezTo>
                <a:cubicBezTo>
                  <a:pt x="96" y="21"/>
                  <a:pt x="96" y="21"/>
                  <a:pt x="96" y="21"/>
                </a:cubicBezTo>
                <a:cubicBezTo>
                  <a:pt x="88" y="18"/>
                  <a:pt x="79" y="16"/>
                  <a:pt x="69" y="16"/>
                </a:cubicBezTo>
                <a:cubicBezTo>
                  <a:pt x="60" y="16"/>
                  <a:pt x="51" y="18"/>
                  <a:pt x="43" y="21"/>
                </a:cubicBezTo>
                <a:cubicBezTo>
                  <a:pt x="39" y="15"/>
                  <a:pt x="39" y="15"/>
                  <a:pt x="39" y="15"/>
                </a:cubicBezTo>
                <a:cubicBezTo>
                  <a:pt x="40" y="14"/>
                  <a:pt x="40" y="14"/>
                  <a:pt x="40" y="14"/>
                </a:cubicBezTo>
                <a:cubicBezTo>
                  <a:pt x="41" y="13"/>
                  <a:pt x="42" y="12"/>
                  <a:pt x="42" y="11"/>
                </a:cubicBezTo>
                <a:cubicBezTo>
                  <a:pt x="43" y="10"/>
                  <a:pt x="42" y="9"/>
                  <a:pt x="42" y="8"/>
                </a:cubicBezTo>
                <a:cubicBezTo>
                  <a:pt x="39" y="3"/>
                  <a:pt x="39" y="3"/>
                  <a:pt x="39" y="3"/>
                </a:cubicBezTo>
                <a:cubicBezTo>
                  <a:pt x="38" y="1"/>
                  <a:pt x="35" y="0"/>
                  <a:pt x="33" y="1"/>
                </a:cubicBezTo>
                <a:cubicBezTo>
                  <a:pt x="14" y="13"/>
                  <a:pt x="14" y="13"/>
                  <a:pt x="14" y="13"/>
                </a:cubicBezTo>
                <a:cubicBezTo>
                  <a:pt x="12" y="14"/>
                  <a:pt x="11" y="17"/>
                  <a:pt x="12" y="19"/>
                </a:cubicBezTo>
                <a:cubicBezTo>
                  <a:pt x="15" y="24"/>
                  <a:pt x="15" y="24"/>
                  <a:pt x="15" y="24"/>
                </a:cubicBezTo>
                <a:cubicBezTo>
                  <a:pt x="16" y="25"/>
                  <a:pt x="17" y="25"/>
                  <a:pt x="18" y="26"/>
                </a:cubicBezTo>
                <a:cubicBezTo>
                  <a:pt x="19" y="26"/>
                  <a:pt x="20" y="26"/>
                  <a:pt x="21" y="25"/>
                </a:cubicBezTo>
                <a:cubicBezTo>
                  <a:pt x="22" y="24"/>
                  <a:pt x="22" y="24"/>
                  <a:pt x="22" y="24"/>
                </a:cubicBezTo>
                <a:cubicBezTo>
                  <a:pt x="26" y="31"/>
                  <a:pt x="26" y="31"/>
                  <a:pt x="26" y="31"/>
                </a:cubicBezTo>
                <a:cubicBezTo>
                  <a:pt x="10" y="44"/>
                  <a:pt x="0" y="64"/>
                  <a:pt x="0" y="86"/>
                </a:cubicBezTo>
                <a:cubicBezTo>
                  <a:pt x="0" y="124"/>
                  <a:pt x="31" y="155"/>
                  <a:pt x="69" y="155"/>
                </a:cubicBezTo>
                <a:cubicBezTo>
                  <a:pt x="108" y="155"/>
                  <a:pt x="139" y="124"/>
                  <a:pt x="139" y="86"/>
                </a:cubicBezTo>
                <a:cubicBezTo>
                  <a:pt x="139" y="64"/>
                  <a:pt x="128" y="44"/>
                  <a:pt x="112" y="31"/>
                </a:cubicBezTo>
                <a:close/>
                <a:moveTo>
                  <a:pt x="69" y="142"/>
                </a:moveTo>
                <a:cubicBezTo>
                  <a:pt x="38" y="142"/>
                  <a:pt x="13" y="116"/>
                  <a:pt x="13" y="86"/>
                </a:cubicBezTo>
                <a:cubicBezTo>
                  <a:pt x="13" y="55"/>
                  <a:pt x="38" y="29"/>
                  <a:pt x="69" y="29"/>
                </a:cubicBezTo>
                <a:cubicBezTo>
                  <a:pt x="100" y="29"/>
                  <a:pt x="126" y="55"/>
                  <a:pt x="126" y="86"/>
                </a:cubicBezTo>
                <a:cubicBezTo>
                  <a:pt x="126" y="116"/>
                  <a:pt x="100" y="142"/>
                  <a:pt x="69" y="142"/>
                </a:cubicBezTo>
                <a:close/>
              </a:path>
            </a:pathLst>
          </a:custGeom>
          <a:solidFill>
            <a:srgbClr val="434345"/>
          </a:solidFill>
          <a:ln>
            <a:no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29" name="Freeform 52"/>
          <p:cNvSpPr>
            <a:spLocks noEditPoints="1"/>
          </p:cNvSpPr>
          <p:nvPr/>
        </p:nvSpPr>
        <p:spPr bwMode="auto">
          <a:xfrm>
            <a:off x="11720610" y="6505026"/>
            <a:ext cx="1070396" cy="911284"/>
          </a:xfrm>
          <a:custGeom>
            <a:avLst/>
            <a:gdLst>
              <a:gd name="T0" fmla="*/ 53 w 148"/>
              <a:gd name="T1" fmla="*/ 82 h 126"/>
              <a:gd name="T2" fmla="*/ 53 w 148"/>
              <a:gd name="T3" fmla="*/ 126 h 126"/>
              <a:gd name="T4" fmla="*/ 85 w 148"/>
              <a:gd name="T5" fmla="*/ 126 h 126"/>
              <a:gd name="T6" fmla="*/ 85 w 148"/>
              <a:gd name="T7" fmla="*/ 86 h 126"/>
              <a:gd name="T8" fmla="*/ 71 w 148"/>
              <a:gd name="T9" fmla="*/ 101 h 126"/>
              <a:gd name="T10" fmla="*/ 53 w 148"/>
              <a:gd name="T11" fmla="*/ 82 h 126"/>
              <a:gd name="T12" fmla="*/ 6 w 148"/>
              <a:gd name="T13" fmla="*/ 120 h 126"/>
              <a:gd name="T14" fmla="*/ 12 w 148"/>
              <a:gd name="T15" fmla="*/ 126 h 126"/>
              <a:gd name="T16" fmla="*/ 39 w 148"/>
              <a:gd name="T17" fmla="*/ 126 h 126"/>
              <a:gd name="T18" fmla="*/ 39 w 148"/>
              <a:gd name="T19" fmla="*/ 69 h 126"/>
              <a:gd name="T20" fmla="*/ 6 w 148"/>
              <a:gd name="T21" fmla="*/ 102 h 126"/>
              <a:gd name="T22" fmla="*/ 6 w 148"/>
              <a:gd name="T23" fmla="*/ 120 h 126"/>
              <a:gd name="T24" fmla="*/ 99 w 148"/>
              <a:gd name="T25" fmla="*/ 73 h 126"/>
              <a:gd name="T26" fmla="*/ 99 w 148"/>
              <a:gd name="T27" fmla="*/ 126 h 126"/>
              <a:gd name="T28" fmla="*/ 126 w 148"/>
              <a:gd name="T29" fmla="*/ 126 h 126"/>
              <a:gd name="T30" fmla="*/ 132 w 148"/>
              <a:gd name="T31" fmla="*/ 120 h 126"/>
              <a:gd name="T32" fmla="*/ 132 w 148"/>
              <a:gd name="T33" fmla="*/ 69 h 126"/>
              <a:gd name="T34" fmla="*/ 132 w 148"/>
              <a:gd name="T35" fmla="*/ 40 h 126"/>
              <a:gd name="T36" fmla="*/ 103 w 148"/>
              <a:gd name="T37" fmla="*/ 69 h 126"/>
              <a:gd name="T38" fmla="*/ 99 w 148"/>
              <a:gd name="T39" fmla="*/ 73 h 126"/>
              <a:gd name="T40" fmla="*/ 118 w 148"/>
              <a:gd name="T41" fmla="*/ 3 h 126"/>
              <a:gd name="T42" fmla="*/ 113 w 148"/>
              <a:gd name="T43" fmla="*/ 9 h 126"/>
              <a:gd name="T44" fmla="*/ 119 w 148"/>
              <a:gd name="T45" fmla="*/ 15 h 126"/>
              <a:gd name="T46" fmla="*/ 126 w 148"/>
              <a:gd name="T47" fmla="*/ 14 h 126"/>
              <a:gd name="T48" fmla="*/ 71 w 148"/>
              <a:gd name="T49" fmla="*/ 69 h 126"/>
              <a:gd name="T50" fmla="*/ 39 w 148"/>
              <a:gd name="T51" fmla="*/ 37 h 126"/>
              <a:gd name="T52" fmla="*/ 2 w 148"/>
              <a:gd name="T53" fmla="*/ 74 h 126"/>
              <a:gd name="T54" fmla="*/ 2 w 148"/>
              <a:gd name="T55" fmla="*/ 82 h 126"/>
              <a:gd name="T56" fmla="*/ 11 w 148"/>
              <a:gd name="T57" fmla="*/ 82 h 126"/>
              <a:gd name="T58" fmla="*/ 39 w 148"/>
              <a:gd name="T59" fmla="*/ 53 h 126"/>
              <a:gd name="T60" fmla="*/ 71 w 148"/>
              <a:gd name="T61" fmla="*/ 85 h 126"/>
              <a:gd name="T62" fmla="*/ 134 w 148"/>
              <a:gd name="T63" fmla="*/ 23 h 126"/>
              <a:gd name="T64" fmla="*/ 134 w 148"/>
              <a:gd name="T65" fmla="*/ 29 h 126"/>
              <a:gd name="T66" fmla="*/ 139 w 148"/>
              <a:gd name="T67" fmla="*/ 35 h 126"/>
              <a:gd name="T68" fmla="*/ 139 w 148"/>
              <a:gd name="T69" fmla="*/ 35 h 126"/>
              <a:gd name="T70" fmla="*/ 145 w 148"/>
              <a:gd name="T71" fmla="*/ 30 h 126"/>
              <a:gd name="T72" fmla="*/ 148 w 148"/>
              <a:gd name="T73" fmla="*/ 0 h 126"/>
              <a:gd name="T74" fmla="*/ 118 w 148"/>
              <a:gd name="T75" fmla="*/ 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26">
                <a:moveTo>
                  <a:pt x="53" y="82"/>
                </a:moveTo>
                <a:cubicBezTo>
                  <a:pt x="53" y="126"/>
                  <a:pt x="53" y="126"/>
                  <a:pt x="53" y="126"/>
                </a:cubicBezTo>
                <a:cubicBezTo>
                  <a:pt x="85" y="126"/>
                  <a:pt x="85" y="126"/>
                  <a:pt x="85" y="126"/>
                </a:cubicBezTo>
                <a:cubicBezTo>
                  <a:pt x="85" y="86"/>
                  <a:pt x="85" y="86"/>
                  <a:pt x="85" y="86"/>
                </a:cubicBezTo>
                <a:cubicBezTo>
                  <a:pt x="71" y="101"/>
                  <a:pt x="71" y="101"/>
                  <a:pt x="71" y="101"/>
                </a:cubicBezTo>
                <a:lnTo>
                  <a:pt x="53" y="82"/>
                </a:lnTo>
                <a:close/>
                <a:moveTo>
                  <a:pt x="6" y="120"/>
                </a:moveTo>
                <a:cubicBezTo>
                  <a:pt x="6" y="123"/>
                  <a:pt x="9" y="126"/>
                  <a:pt x="12" y="126"/>
                </a:cubicBezTo>
                <a:cubicBezTo>
                  <a:pt x="39" y="126"/>
                  <a:pt x="39" y="126"/>
                  <a:pt x="39" y="126"/>
                </a:cubicBezTo>
                <a:cubicBezTo>
                  <a:pt x="39" y="69"/>
                  <a:pt x="39" y="69"/>
                  <a:pt x="39" y="69"/>
                </a:cubicBezTo>
                <a:cubicBezTo>
                  <a:pt x="6" y="102"/>
                  <a:pt x="6" y="102"/>
                  <a:pt x="6" y="102"/>
                </a:cubicBezTo>
                <a:lnTo>
                  <a:pt x="6" y="120"/>
                </a:lnTo>
                <a:close/>
                <a:moveTo>
                  <a:pt x="99" y="73"/>
                </a:moveTo>
                <a:cubicBezTo>
                  <a:pt x="99" y="126"/>
                  <a:pt x="99" y="126"/>
                  <a:pt x="99" y="126"/>
                </a:cubicBezTo>
                <a:cubicBezTo>
                  <a:pt x="126" y="126"/>
                  <a:pt x="126" y="126"/>
                  <a:pt x="126" y="126"/>
                </a:cubicBezTo>
                <a:cubicBezTo>
                  <a:pt x="129" y="126"/>
                  <a:pt x="132" y="123"/>
                  <a:pt x="132" y="120"/>
                </a:cubicBezTo>
                <a:cubicBezTo>
                  <a:pt x="132" y="69"/>
                  <a:pt x="132" y="69"/>
                  <a:pt x="132" y="69"/>
                </a:cubicBezTo>
                <a:cubicBezTo>
                  <a:pt x="132" y="40"/>
                  <a:pt x="132" y="40"/>
                  <a:pt x="132" y="40"/>
                </a:cubicBezTo>
                <a:cubicBezTo>
                  <a:pt x="103" y="69"/>
                  <a:pt x="103" y="69"/>
                  <a:pt x="103" y="69"/>
                </a:cubicBezTo>
                <a:lnTo>
                  <a:pt x="99" y="73"/>
                </a:lnTo>
                <a:close/>
                <a:moveTo>
                  <a:pt x="118" y="3"/>
                </a:moveTo>
                <a:cubicBezTo>
                  <a:pt x="115" y="3"/>
                  <a:pt x="113" y="6"/>
                  <a:pt x="113" y="9"/>
                </a:cubicBezTo>
                <a:cubicBezTo>
                  <a:pt x="113" y="13"/>
                  <a:pt x="116" y="15"/>
                  <a:pt x="119" y="15"/>
                </a:cubicBezTo>
                <a:cubicBezTo>
                  <a:pt x="126" y="14"/>
                  <a:pt x="126" y="14"/>
                  <a:pt x="126" y="14"/>
                </a:cubicBezTo>
                <a:cubicBezTo>
                  <a:pt x="71" y="69"/>
                  <a:pt x="71" y="69"/>
                  <a:pt x="71" y="69"/>
                </a:cubicBezTo>
                <a:cubicBezTo>
                  <a:pt x="39" y="37"/>
                  <a:pt x="39" y="37"/>
                  <a:pt x="39" y="37"/>
                </a:cubicBezTo>
                <a:cubicBezTo>
                  <a:pt x="2" y="74"/>
                  <a:pt x="2" y="74"/>
                  <a:pt x="2" y="74"/>
                </a:cubicBezTo>
                <a:cubicBezTo>
                  <a:pt x="0" y="76"/>
                  <a:pt x="0" y="80"/>
                  <a:pt x="2" y="82"/>
                </a:cubicBezTo>
                <a:cubicBezTo>
                  <a:pt x="5" y="85"/>
                  <a:pt x="8" y="85"/>
                  <a:pt x="11" y="82"/>
                </a:cubicBezTo>
                <a:cubicBezTo>
                  <a:pt x="39" y="53"/>
                  <a:pt x="39" y="53"/>
                  <a:pt x="39" y="53"/>
                </a:cubicBezTo>
                <a:cubicBezTo>
                  <a:pt x="71" y="85"/>
                  <a:pt x="71" y="85"/>
                  <a:pt x="71" y="85"/>
                </a:cubicBezTo>
                <a:cubicBezTo>
                  <a:pt x="134" y="23"/>
                  <a:pt x="134" y="23"/>
                  <a:pt x="134" y="23"/>
                </a:cubicBezTo>
                <a:cubicBezTo>
                  <a:pt x="134" y="29"/>
                  <a:pt x="134" y="29"/>
                  <a:pt x="134" y="29"/>
                </a:cubicBezTo>
                <a:cubicBezTo>
                  <a:pt x="133" y="32"/>
                  <a:pt x="136" y="35"/>
                  <a:pt x="139" y="35"/>
                </a:cubicBezTo>
                <a:cubicBezTo>
                  <a:pt x="139" y="35"/>
                  <a:pt x="139" y="35"/>
                  <a:pt x="139" y="35"/>
                </a:cubicBezTo>
                <a:cubicBezTo>
                  <a:pt x="142" y="35"/>
                  <a:pt x="145" y="33"/>
                  <a:pt x="145" y="30"/>
                </a:cubicBezTo>
                <a:cubicBezTo>
                  <a:pt x="148" y="0"/>
                  <a:pt x="148" y="0"/>
                  <a:pt x="148" y="0"/>
                </a:cubicBezTo>
                <a:lnTo>
                  <a:pt x="118" y="3"/>
                </a:lnTo>
                <a:close/>
              </a:path>
            </a:pathLst>
          </a:custGeom>
          <a:solidFill>
            <a:srgbClr val="434345"/>
          </a:solidFill>
          <a:ln>
            <a:noFill/>
          </a:ln>
        </p:spPr>
        <p:txBody>
          <a:bodyPr vert="horz" wrap="square" lIns="182880" tIns="91440" rIns="182880" bIns="91440" numCol="1" anchor="t" anchorCtr="0" compatLnSpc="1"/>
          <a:lstStyle/>
          <a:p>
            <a:endParaRPr lang="en-US">
              <a:latin typeface="Arial" panose="020B0604020202020204" pitchFamily="34" charset="0"/>
            </a:endParaRPr>
          </a:p>
        </p:txBody>
      </p:sp>
      <p:sp>
        <p:nvSpPr>
          <p:cNvPr id="30" name="Freeform 53"/>
          <p:cNvSpPr>
            <a:spLocks noEditPoints="1"/>
          </p:cNvSpPr>
          <p:nvPr/>
        </p:nvSpPr>
        <p:spPr bwMode="auto">
          <a:xfrm>
            <a:off x="14527686" y="5660289"/>
            <a:ext cx="1077628" cy="1121022"/>
          </a:xfrm>
          <a:custGeom>
            <a:avLst/>
            <a:gdLst>
              <a:gd name="T0" fmla="*/ 104 w 149"/>
              <a:gd name="T1" fmla="*/ 129 h 155"/>
              <a:gd name="T2" fmla="*/ 108 w 149"/>
              <a:gd name="T3" fmla="*/ 132 h 155"/>
              <a:gd name="T4" fmla="*/ 149 w 149"/>
              <a:gd name="T5" fmla="*/ 155 h 155"/>
              <a:gd name="T6" fmla="*/ 148 w 149"/>
              <a:gd name="T7" fmla="*/ 108 h 155"/>
              <a:gd name="T8" fmla="*/ 147 w 149"/>
              <a:gd name="T9" fmla="*/ 103 h 155"/>
              <a:gd name="T10" fmla="*/ 142 w 149"/>
              <a:gd name="T11" fmla="*/ 96 h 155"/>
              <a:gd name="T12" fmla="*/ 100 w 149"/>
              <a:gd name="T13" fmla="*/ 121 h 155"/>
              <a:gd name="T14" fmla="*/ 104 w 149"/>
              <a:gd name="T15" fmla="*/ 129 h 155"/>
              <a:gd name="T16" fmla="*/ 128 w 149"/>
              <a:gd name="T17" fmla="*/ 96 h 155"/>
              <a:gd name="T18" fmla="*/ 139 w 149"/>
              <a:gd name="T19" fmla="*/ 90 h 155"/>
              <a:gd name="T20" fmla="*/ 95 w 149"/>
              <a:gd name="T21" fmla="*/ 18 h 155"/>
              <a:gd name="T22" fmla="*/ 85 w 149"/>
              <a:gd name="T23" fmla="*/ 24 h 155"/>
              <a:gd name="T24" fmla="*/ 128 w 149"/>
              <a:gd name="T25" fmla="*/ 96 h 155"/>
              <a:gd name="T26" fmla="*/ 124 w 149"/>
              <a:gd name="T27" fmla="*/ 99 h 155"/>
              <a:gd name="T28" fmla="*/ 80 w 149"/>
              <a:gd name="T29" fmla="*/ 27 h 155"/>
              <a:gd name="T30" fmla="*/ 67 w 149"/>
              <a:gd name="T31" fmla="*/ 34 h 155"/>
              <a:gd name="T32" fmla="*/ 111 w 149"/>
              <a:gd name="T33" fmla="*/ 107 h 155"/>
              <a:gd name="T34" fmla="*/ 124 w 149"/>
              <a:gd name="T35" fmla="*/ 99 h 155"/>
              <a:gd name="T36" fmla="*/ 53 w 149"/>
              <a:gd name="T37" fmla="*/ 43 h 155"/>
              <a:gd name="T38" fmla="*/ 96 w 149"/>
              <a:gd name="T39" fmla="*/ 116 h 155"/>
              <a:gd name="T40" fmla="*/ 107 w 149"/>
              <a:gd name="T41" fmla="*/ 109 h 155"/>
              <a:gd name="T42" fmla="*/ 63 w 149"/>
              <a:gd name="T43" fmla="*/ 37 h 155"/>
              <a:gd name="T44" fmla="*/ 53 w 149"/>
              <a:gd name="T45" fmla="*/ 43 h 155"/>
              <a:gd name="T46" fmla="*/ 49 w 149"/>
              <a:gd name="T47" fmla="*/ 37 h 155"/>
              <a:gd name="T48" fmla="*/ 91 w 149"/>
              <a:gd name="T49" fmla="*/ 12 h 155"/>
              <a:gd name="T50" fmla="*/ 88 w 149"/>
              <a:gd name="T51" fmla="*/ 7 h 155"/>
              <a:gd name="T52" fmla="*/ 75 w 149"/>
              <a:gd name="T53" fmla="*/ 3 h 155"/>
              <a:gd name="T54" fmla="*/ 49 w 149"/>
              <a:gd name="T55" fmla="*/ 19 h 155"/>
              <a:gd name="T56" fmla="*/ 46 w 149"/>
              <a:gd name="T57" fmla="*/ 32 h 155"/>
              <a:gd name="T58" fmla="*/ 49 w 149"/>
              <a:gd name="T59" fmla="*/ 37 h 155"/>
              <a:gd name="T60" fmla="*/ 0 w 149"/>
              <a:gd name="T61" fmla="*/ 155 h 155"/>
              <a:gd name="T62" fmla="*/ 114 w 149"/>
              <a:gd name="T63" fmla="*/ 155 h 155"/>
              <a:gd name="T64" fmla="*/ 114 w 149"/>
              <a:gd name="T65" fmla="*/ 146 h 155"/>
              <a:gd name="T66" fmla="*/ 0 w 149"/>
              <a:gd name="T67" fmla="*/ 146 h 155"/>
              <a:gd name="T68" fmla="*/ 0 w 149"/>
              <a:gd name="T69"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 h="155">
                <a:moveTo>
                  <a:pt x="104" y="129"/>
                </a:moveTo>
                <a:cubicBezTo>
                  <a:pt x="105" y="130"/>
                  <a:pt x="106" y="131"/>
                  <a:pt x="108" y="132"/>
                </a:cubicBezTo>
                <a:cubicBezTo>
                  <a:pt x="149" y="155"/>
                  <a:pt x="149" y="155"/>
                  <a:pt x="149" y="155"/>
                </a:cubicBezTo>
                <a:cubicBezTo>
                  <a:pt x="148" y="108"/>
                  <a:pt x="148" y="108"/>
                  <a:pt x="148" y="108"/>
                </a:cubicBezTo>
                <a:cubicBezTo>
                  <a:pt x="148" y="106"/>
                  <a:pt x="147" y="104"/>
                  <a:pt x="147" y="103"/>
                </a:cubicBezTo>
                <a:cubicBezTo>
                  <a:pt x="142" y="96"/>
                  <a:pt x="142" y="96"/>
                  <a:pt x="142" y="96"/>
                </a:cubicBezTo>
                <a:cubicBezTo>
                  <a:pt x="100" y="121"/>
                  <a:pt x="100" y="121"/>
                  <a:pt x="100" y="121"/>
                </a:cubicBezTo>
                <a:lnTo>
                  <a:pt x="104" y="129"/>
                </a:lnTo>
                <a:close/>
                <a:moveTo>
                  <a:pt x="128" y="96"/>
                </a:moveTo>
                <a:cubicBezTo>
                  <a:pt x="139" y="90"/>
                  <a:pt x="139" y="90"/>
                  <a:pt x="139" y="90"/>
                </a:cubicBezTo>
                <a:cubicBezTo>
                  <a:pt x="95" y="18"/>
                  <a:pt x="95" y="18"/>
                  <a:pt x="95" y="18"/>
                </a:cubicBezTo>
                <a:cubicBezTo>
                  <a:pt x="85" y="24"/>
                  <a:pt x="85" y="24"/>
                  <a:pt x="85" y="24"/>
                </a:cubicBezTo>
                <a:lnTo>
                  <a:pt x="128" y="96"/>
                </a:lnTo>
                <a:close/>
                <a:moveTo>
                  <a:pt x="124" y="99"/>
                </a:moveTo>
                <a:cubicBezTo>
                  <a:pt x="80" y="27"/>
                  <a:pt x="80" y="27"/>
                  <a:pt x="80" y="27"/>
                </a:cubicBezTo>
                <a:cubicBezTo>
                  <a:pt x="67" y="34"/>
                  <a:pt x="67" y="34"/>
                  <a:pt x="67" y="34"/>
                </a:cubicBezTo>
                <a:cubicBezTo>
                  <a:pt x="111" y="107"/>
                  <a:pt x="111" y="107"/>
                  <a:pt x="111" y="107"/>
                </a:cubicBezTo>
                <a:lnTo>
                  <a:pt x="124" y="99"/>
                </a:lnTo>
                <a:close/>
                <a:moveTo>
                  <a:pt x="53" y="43"/>
                </a:moveTo>
                <a:cubicBezTo>
                  <a:pt x="96" y="116"/>
                  <a:pt x="96" y="116"/>
                  <a:pt x="96" y="116"/>
                </a:cubicBezTo>
                <a:cubicBezTo>
                  <a:pt x="107" y="109"/>
                  <a:pt x="107" y="109"/>
                  <a:pt x="107" y="109"/>
                </a:cubicBezTo>
                <a:cubicBezTo>
                  <a:pt x="63" y="37"/>
                  <a:pt x="63" y="37"/>
                  <a:pt x="63" y="37"/>
                </a:cubicBezTo>
                <a:lnTo>
                  <a:pt x="53" y="43"/>
                </a:lnTo>
                <a:close/>
                <a:moveTo>
                  <a:pt x="49" y="37"/>
                </a:moveTo>
                <a:cubicBezTo>
                  <a:pt x="91" y="12"/>
                  <a:pt x="91" y="12"/>
                  <a:pt x="91" y="12"/>
                </a:cubicBezTo>
                <a:cubicBezTo>
                  <a:pt x="88" y="7"/>
                  <a:pt x="88" y="7"/>
                  <a:pt x="88" y="7"/>
                </a:cubicBezTo>
                <a:cubicBezTo>
                  <a:pt x="85" y="2"/>
                  <a:pt x="79" y="0"/>
                  <a:pt x="75" y="3"/>
                </a:cubicBezTo>
                <a:cubicBezTo>
                  <a:pt x="49" y="19"/>
                  <a:pt x="49" y="19"/>
                  <a:pt x="49" y="19"/>
                </a:cubicBezTo>
                <a:cubicBezTo>
                  <a:pt x="45" y="22"/>
                  <a:pt x="43" y="28"/>
                  <a:pt x="46" y="32"/>
                </a:cubicBezTo>
                <a:lnTo>
                  <a:pt x="49" y="37"/>
                </a:lnTo>
                <a:close/>
                <a:moveTo>
                  <a:pt x="0" y="155"/>
                </a:moveTo>
                <a:cubicBezTo>
                  <a:pt x="114" y="155"/>
                  <a:pt x="114" y="155"/>
                  <a:pt x="114" y="155"/>
                </a:cubicBezTo>
                <a:cubicBezTo>
                  <a:pt x="114" y="146"/>
                  <a:pt x="114" y="146"/>
                  <a:pt x="114" y="146"/>
                </a:cubicBezTo>
                <a:cubicBezTo>
                  <a:pt x="0" y="146"/>
                  <a:pt x="0" y="146"/>
                  <a:pt x="0" y="146"/>
                </a:cubicBezTo>
                <a:lnTo>
                  <a:pt x="0" y="155"/>
                </a:lnTo>
                <a:close/>
              </a:path>
            </a:pathLst>
          </a:custGeom>
          <a:solidFill>
            <a:srgbClr val="434345"/>
          </a:solidFill>
          <a:ln>
            <a:noFill/>
          </a:ln>
        </p:spPr>
        <p:txBody>
          <a:bodyPr vert="horz" wrap="square" lIns="182880" tIns="91440" rIns="182880" bIns="91440" numCol="1" anchor="t" anchorCtr="0" compatLnSpc="1"/>
          <a:lstStyle/>
          <a:p>
            <a:endParaRPr lang="en-US">
              <a:latin typeface="Arial" panose="020B0604020202020204" pitchFamily="34" charset="0"/>
            </a:endParaRPr>
          </a:p>
        </p:txBody>
      </p:sp>
      <p:grpSp>
        <p:nvGrpSpPr>
          <p:cNvPr id="2" name="组合 30"/>
          <p:cNvGrpSpPr/>
          <p:nvPr/>
        </p:nvGrpSpPr>
        <p:grpSpPr>
          <a:xfrm>
            <a:off x="17080386" y="5779127"/>
            <a:ext cx="5603444" cy="2011382"/>
            <a:chOff x="1626835" y="2349127"/>
            <a:chExt cx="2492110" cy="894555"/>
          </a:xfrm>
        </p:grpSpPr>
        <p:sp>
          <p:nvSpPr>
            <p:cNvPr id="32" name="文本框 31"/>
            <p:cNvSpPr txBox="1"/>
            <p:nvPr/>
          </p:nvSpPr>
          <p:spPr>
            <a:xfrm>
              <a:off x="1806000" y="2349127"/>
              <a:ext cx="2133781" cy="260076"/>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Журнал ФИПИ</a:t>
              </a:r>
            </a:p>
          </p:txBody>
        </p:sp>
        <p:sp>
          <p:nvSpPr>
            <p:cNvPr id="33" name="文本框 32"/>
            <p:cNvSpPr txBox="1"/>
            <p:nvPr/>
          </p:nvSpPr>
          <p:spPr>
            <a:xfrm>
              <a:off x="1626835" y="2687682"/>
              <a:ext cx="2492110" cy="55600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ru-RU" altLang="en-US" sz="2200" dirty="0">
                  <a:solidFill>
                    <a:schemeClr val="tx1">
                      <a:lumMod val="50000"/>
                      <a:lumOff val="50000"/>
                    </a:schemeClr>
                  </a:solidFill>
                  <a:latin typeface="Arial" panose="020B0604020202020204" pitchFamily="34" charset="0"/>
                  <a:ea typeface="Arial" panose="020B0604020202020204" pitchFamily="34" charset="0"/>
                </a:rPr>
                <a:t>ведущие исследования в области современного образования и аттестации</a:t>
              </a:r>
            </a:p>
          </p:txBody>
        </p:sp>
      </p:grpSp>
      <p:grpSp>
        <p:nvGrpSpPr>
          <p:cNvPr id="3" name="组合 33"/>
          <p:cNvGrpSpPr/>
          <p:nvPr/>
        </p:nvGrpSpPr>
        <p:grpSpPr>
          <a:xfrm>
            <a:off x="13821758" y="8936186"/>
            <a:ext cx="5603444" cy="2523330"/>
            <a:chOff x="1626835" y="2349127"/>
            <a:chExt cx="2492110" cy="1122241"/>
          </a:xfrm>
        </p:grpSpPr>
        <p:sp>
          <p:nvSpPr>
            <p:cNvPr id="35" name="文本框 34"/>
            <p:cNvSpPr txBox="1"/>
            <p:nvPr/>
          </p:nvSpPr>
          <p:spPr>
            <a:xfrm>
              <a:off x="1806000" y="2349127"/>
              <a:ext cx="2133781" cy="698100"/>
            </a:xfrm>
            <a:prstGeom prst="rect">
              <a:avLst/>
            </a:prstGeom>
            <a:noFill/>
          </p:spPr>
          <p:txBody>
            <a:bodyPr wrap="square" rtlCol="0">
              <a:spAutoFit/>
              <a:scene3d>
                <a:camera prst="orthographicFront"/>
                <a:lightRig rig="threePt" dir="t"/>
              </a:scene3d>
              <a:sp3d contourW="12700"/>
            </a:bodyPr>
            <a:lstStyle/>
            <a:p>
              <a:pPr algn="ctr"/>
              <a:r>
                <a:rPr lang="ru-RU" altLang="en-US" sz="3200" smtClean="0">
                  <a:solidFill>
                    <a:schemeClr val="tx1">
                      <a:lumMod val="75000"/>
                      <a:lumOff val="25000"/>
                    </a:schemeClr>
                  </a:solidFill>
                  <a:latin typeface="Arial" panose="020B0604020202020204" pitchFamily="34" charset="0"/>
                  <a:ea typeface="Arial" panose="020B0604020202020204" pitchFamily="34" charset="0"/>
                </a:rPr>
                <a:t>УМК и цифровые образовательные ресурсы</a:t>
              </a:r>
              <a:endParaRPr lang="ru-RU" altLang="en-US" sz="3200" dirty="0" smtClean="0">
                <a:solidFill>
                  <a:schemeClr val="tx1">
                    <a:lumMod val="75000"/>
                    <a:lumOff val="25000"/>
                  </a:schemeClr>
                </a:solidFill>
                <a:latin typeface="Arial" panose="020B0604020202020204" pitchFamily="34" charset="0"/>
                <a:ea typeface="Arial" panose="020B0604020202020204" pitchFamily="34" charset="0"/>
              </a:endParaRPr>
            </a:p>
          </p:txBody>
        </p:sp>
        <p:sp>
          <p:nvSpPr>
            <p:cNvPr id="36" name="文本框 35"/>
            <p:cNvSpPr txBox="1"/>
            <p:nvPr/>
          </p:nvSpPr>
          <p:spPr>
            <a:xfrm>
              <a:off x="1626835" y="3087014"/>
              <a:ext cx="2492110" cy="38435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ru-RU" altLang="en-US" sz="2200" dirty="0">
                  <a:solidFill>
                    <a:schemeClr val="tx1">
                      <a:lumMod val="50000"/>
                      <a:lumOff val="50000"/>
                    </a:schemeClr>
                  </a:solidFill>
                  <a:latin typeface="Arial" panose="020B0604020202020204" pitchFamily="34" charset="0"/>
                  <a:ea typeface="Arial" panose="020B0604020202020204" pitchFamily="34" charset="0"/>
                </a:rPr>
                <a:t>тексты, задания, интерактивные платформы</a:t>
              </a:r>
            </a:p>
          </p:txBody>
        </p:sp>
      </p:grpSp>
      <p:grpSp>
        <p:nvGrpSpPr>
          <p:cNvPr id="4" name="组合 36"/>
          <p:cNvGrpSpPr/>
          <p:nvPr/>
        </p:nvGrpSpPr>
        <p:grpSpPr>
          <a:xfrm>
            <a:off x="4267200" y="5008643"/>
            <a:ext cx="5603444" cy="1809590"/>
            <a:chOff x="1626835" y="2267227"/>
            <a:chExt cx="2492110" cy="804808"/>
          </a:xfrm>
        </p:grpSpPr>
        <p:sp>
          <p:nvSpPr>
            <p:cNvPr id="38" name="文本框 37"/>
            <p:cNvSpPr txBox="1"/>
            <p:nvPr/>
          </p:nvSpPr>
          <p:spPr>
            <a:xfrm>
              <a:off x="1806000" y="2267227"/>
              <a:ext cx="2133781" cy="479089"/>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Спецификации и кодификаторы</a:t>
              </a:r>
            </a:p>
          </p:txBody>
        </p:sp>
        <p:sp>
          <p:nvSpPr>
            <p:cNvPr id="39" name="文本框 38"/>
            <p:cNvSpPr txBox="1"/>
            <p:nvPr/>
          </p:nvSpPr>
          <p:spPr>
            <a:xfrm>
              <a:off x="1626835" y="2687681"/>
              <a:ext cx="2492110" cy="38435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ru-RU" altLang="en-US" sz="2200" dirty="0">
                  <a:solidFill>
                    <a:schemeClr val="tx1">
                      <a:lumMod val="50000"/>
                      <a:lumOff val="50000"/>
                    </a:schemeClr>
                  </a:solidFill>
                  <a:latin typeface="Arial" panose="020B0604020202020204" pitchFamily="34" charset="0"/>
                  <a:ea typeface="Arial" panose="020B0604020202020204" pitchFamily="34" charset="0"/>
                </a:rPr>
                <a:t>Элементы содержания, </a:t>
              </a:r>
            </a:p>
            <a:p>
              <a:pPr algn="ctr">
                <a:lnSpc>
                  <a:spcPct val="114000"/>
                </a:lnSpc>
              </a:pPr>
              <a:r>
                <a:rPr lang="ru-RU" altLang="en-US" sz="2200" dirty="0">
                  <a:solidFill>
                    <a:schemeClr val="tx1">
                      <a:lumMod val="50000"/>
                      <a:lumOff val="50000"/>
                    </a:schemeClr>
                  </a:solidFill>
                  <a:latin typeface="Arial" panose="020B0604020202020204" pitchFamily="34" charset="0"/>
                  <a:ea typeface="Arial" panose="020B0604020202020204" pitchFamily="34" charset="0"/>
                </a:rPr>
                <a:t>требования ФГОС, УУД </a:t>
              </a:r>
            </a:p>
          </p:txBody>
        </p:sp>
      </p:grpSp>
      <p:grpSp>
        <p:nvGrpSpPr>
          <p:cNvPr id="5" name="组合 39"/>
          <p:cNvGrpSpPr/>
          <p:nvPr/>
        </p:nvGrpSpPr>
        <p:grpSpPr>
          <a:xfrm>
            <a:off x="1002986" y="8145868"/>
            <a:ext cx="5603444" cy="2397318"/>
            <a:chOff x="1626835" y="2349127"/>
            <a:chExt cx="2492110" cy="1066198"/>
          </a:xfrm>
        </p:grpSpPr>
        <p:sp>
          <p:nvSpPr>
            <p:cNvPr id="41" name="文本框 40"/>
            <p:cNvSpPr txBox="1"/>
            <p:nvPr/>
          </p:nvSpPr>
          <p:spPr>
            <a:xfrm>
              <a:off x="1806000" y="2349127"/>
              <a:ext cx="2133781" cy="260076"/>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ФГОС</a:t>
              </a:r>
            </a:p>
          </p:txBody>
        </p:sp>
        <p:sp>
          <p:nvSpPr>
            <p:cNvPr id="42" name="文本框 41"/>
            <p:cNvSpPr txBox="1"/>
            <p:nvPr/>
          </p:nvSpPr>
          <p:spPr>
            <a:xfrm>
              <a:off x="1626835" y="2687681"/>
              <a:ext cx="2492110" cy="72764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ru-RU" altLang="en-US" sz="2200" dirty="0">
                  <a:solidFill>
                    <a:schemeClr val="tx1">
                      <a:lumMod val="50000"/>
                      <a:lumOff val="50000"/>
                    </a:schemeClr>
                  </a:solidFill>
                  <a:latin typeface="Arial" panose="020B0604020202020204" pitchFamily="34" charset="0"/>
                  <a:ea typeface="Arial" panose="020B0604020202020204" pitchFamily="34" charset="0"/>
                </a:rPr>
                <a:t>требования к результатам освоения, ведущие подходы и концепции стратегического развития образования</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3867347" y="-4178836"/>
            <a:ext cx="1994262" cy="3198224"/>
          </a:xfrm>
          <a:prstGeom prst="rect">
            <a:avLst/>
          </a:prstGeom>
          <a:solidFill>
            <a:srgbClr val="434345"/>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8" name="Freeform 17"/>
          <p:cNvSpPr/>
          <p:nvPr/>
        </p:nvSpPr>
        <p:spPr bwMode="auto">
          <a:xfrm rot="1742190">
            <a:off x="593415" y="356247"/>
            <a:ext cx="1863726" cy="1139826"/>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9" name="Freeform 18"/>
          <p:cNvSpPr/>
          <p:nvPr/>
        </p:nvSpPr>
        <p:spPr bwMode="auto">
          <a:xfrm rot="1855616">
            <a:off x="2397411" y="1999879"/>
            <a:ext cx="1644650" cy="1085850"/>
          </a:xfrm>
          <a:custGeom>
            <a:avLst/>
            <a:gdLst>
              <a:gd name="T0" fmla="*/ 482 w 484"/>
              <a:gd name="T1" fmla="*/ 30 h 319"/>
              <a:gd name="T2" fmla="*/ 477 w 484"/>
              <a:gd name="T3" fmla="*/ 27 h 319"/>
              <a:gd name="T4" fmla="*/ 477 w 484"/>
              <a:gd name="T5" fmla="*/ 27 h 319"/>
              <a:gd name="T6" fmla="*/ 477 w 484"/>
              <a:gd name="T7" fmla="*/ 27 h 319"/>
              <a:gd name="T8" fmla="*/ 476 w 484"/>
              <a:gd name="T9" fmla="*/ 27 h 319"/>
              <a:gd name="T10" fmla="*/ 359 w 484"/>
              <a:gd name="T11" fmla="*/ 1 h 319"/>
              <a:gd name="T12" fmla="*/ 348 w 484"/>
              <a:gd name="T13" fmla="*/ 8 h 319"/>
              <a:gd name="T14" fmla="*/ 355 w 484"/>
              <a:gd name="T15" fmla="*/ 20 h 319"/>
              <a:gd name="T16" fmla="*/ 448 w 484"/>
              <a:gd name="T17" fmla="*/ 40 h 319"/>
              <a:gd name="T18" fmla="*/ 7 w 484"/>
              <a:gd name="T19" fmla="*/ 301 h 319"/>
              <a:gd name="T20" fmla="*/ 3 w 484"/>
              <a:gd name="T21" fmla="*/ 314 h 319"/>
              <a:gd name="T22" fmla="*/ 12 w 484"/>
              <a:gd name="T23" fmla="*/ 319 h 319"/>
              <a:gd name="T24" fmla="*/ 16 w 484"/>
              <a:gd name="T25" fmla="*/ 317 h 319"/>
              <a:gd name="T26" fmla="*/ 456 w 484"/>
              <a:gd name="T27" fmla="*/ 58 h 319"/>
              <a:gd name="T28" fmla="*/ 425 w 484"/>
              <a:gd name="T29" fmla="*/ 146 h 319"/>
              <a:gd name="T30" fmla="*/ 431 w 484"/>
              <a:gd name="T31" fmla="*/ 159 h 319"/>
              <a:gd name="T32" fmla="*/ 444 w 484"/>
              <a:gd name="T33" fmla="*/ 153 h 319"/>
              <a:gd name="T34" fmla="*/ 483 w 484"/>
              <a:gd name="T35" fmla="*/ 40 h 319"/>
              <a:gd name="T36" fmla="*/ 484 w 484"/>
              <a:gd name="T37" fmla="*/ 39 h 319"/>
              <a:gd name="T38" fmla="*/ 484 w 484"/>
              <a:gd name="T39" fmla="*/ 37 h 319"/>
              <a:gd name="T40" fmla="*/ 483 w 484"/>
              <a:gd name="T41" fmla="*/ 32 h 319"/>
              <a:gd name="T42" fmla="*/ 482 w 484"/>
              <a:gd name="T43" fmla="*/ 3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4" h="319">
                <a:moveTo>
                  <a:pt x="482" y="30"/>
                </a:moveTo>
                <a:cubicBezTo>
                  <a:pt x="481" y="29"/>
                  <a:pt x="479" y="27"/>
                  <a:pt x="477" y="27"/>
                </a:cubicBezTo>
                <a:cubicBezTo>
                  <a:pt x="477" y="27"/>
                  <a:pt x="477" y="27"/>
                  <a:pt x="477" y="27"/>
                </a:cubicBezTo>
                <a:cubicBezTo>
                  <a:pt x="477" y="27"/>
                  <a:pt x="477" y="27"/>
                  <a:pt x="477" y="27"/>
                </a:cubicBezTo>
                <a:cubicBezTo>
                  <a:pt x="477" y="27"/>
                  <a:pt x="477" y="27"/>
                  <a:pt x="476" y="27"/>
                </a:cubicBezTo>
                <a:cubicBezTo>
                  <a:pt x="359" y="1"/>
                  <a:pt x="359" y="1"/>
                  <a:pt x="359" y="1"/>
                </a:cubicBezTo>
                <a:cubicBezTo>
                  <a:pt x="354" y="0"/>
                  <a:pt x="349" y="3"/>
                  <a:pt x="348" y="8"/>
                </a:cubicBezTo>
                <a:cubicBezTo>
                  <a:pt x="347" y="13"/>
                  <a:pt x="350" y="19"/>
                  <a:pt x="355" y="20"/>
                </a:cubicBezTo>
                <a:cubicBezTo>
                  <a:pt x="448" y="40"/>
                  <a:pt x="448" y="40"/>
                  <a:pt x="448" y="40"/>
                </a:cubicBezTo>
                <a:cubicBezTo>
                  <a:pt x="7" y="301"/>
                  <a:pt x="7" y="301"/>
                  <a:pt x="7" y="301"/>
                </a:cubicBezTo>
                <a:cubicBezTo>
                  <a:pt x="2" y="303"/>
                  <a:pt x="0" y="309"/>
                  <a:pt x="3" y="314"/>
                </a:cubicBezTo>
                <a:cubicBezTo>
                  <a:pt x="5" y="317"/>
                  <a:pt x="8" y="319"/>
                  <a:pt x="12" y="319"/>
                </a:cubicBezTo>
                <a:cubicBezTo>
                  <a:pt x="13" y="319"/>
                  <a:pt x="15" y="318"/>
                  <a:pt x="16" y="317"/>
                </a:cubicBezTo>
                <a:cubicBezTo>
                  <a:pt x="456" y="58"/>
                  <a:pt x="456" y="58"/>
                  <a:pt x="456" y="58"/>
                </a:cubicBezTo>
                <a:cubicBezTo>
                  <a:pt x="425" y="146"/>
                  <a:pt x="425" y="146"/>
                  <a:pt x="425" y="146"/>
                </a:cubicBezTo>
                <a:cubicBezTo>
                  <a:pt x="424" y="151"/>
                  <a:pt x="426" y="157"/>
                  <a:pt x="431" y="159"/>
                </a:cubicBezTo>
                <a:cubicBezTo>
                  <a:pt x="436" y="160"/>
                  <a:pt x="442" y="158"/>
                  <a:pt x="444" y="153"/>
                </a:cubicBezTo>
                <a:cubicBezTo>
                  <a:pt x="483" y="40"/>
                  <a:pt x="483" y="40"/>
                  <a:pt x="483" y="40"/>
                </a:cubicBezTo>
                <a:cubicBezTo>
                  <a:pt x="484" y="39"/>
                  <a:pt x="484" y="39"/>
                  <a:pt x="484" y="39"/>
                </a:cubicBezTo>
                <a:cubicBezTo>
                  <a:pt x="484" y="38"/>
                  <a:pt x="484" y="38"/>
                  <a:pt x="484" y="37"/>
                </a:cubicBezTo>
                <a:cubicBezTo>
                  <a:pt x="484" y="36"/>
                  <a:pt x="484" y="34"/>
                  <a:pt x="483" y="32"/>
                </a:cubicBezTo>
                <a:cubicBezTo>
                  <a:pt x="483" y="31"/>
                  <a:pt x="482" y="31"/>
                  <a:pt x="482" y="3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8" name="任意多边形 17"/>
          <p:cNvSpPr/>
          <p:nvPr/>
        </p:nvSpPr>
        <p:spPr bwMode="auto">
          <a:xfrm rot="1855616">
            <a:off x="339541" y="2301611"/>
            <a:ext cx="849242" cy="532370"/>
          </a:xfrm>
          <a:custGeom>
            <a:avLst/>
            <a:gdLst>
              <a:gd name="connsiteX0" fmla="*/ 0 w 424621"/>
              <a:gd name="connsiteY0" fmla="*/ 237983 h 266185"/>
              <a:gd name="connsiteX1" fmla="*/ 52781 w 424621"/>
              <a:gd name="connsiteY1" fmla="*/ 206965 h 266185"/>
              <a:gd name="connsiteX2" fmla="*/ 400085 w 424621"/>
              <a:gd name="connsiteY2" fmla="*/ 2869 h 266185"/>
              <a:gd name="connsiteX3" fmla="*/ 422168 w 424621"/>
              <a:gd name="connsiteY3" fmla="*/ 7968 h 266185"/>
              <a:gd name="connsiteX4" fmla="*/ 417072 w 424621"/>
              <a:gd name="connsiteY4" fmla="*/ 30064 h 266185"/>
              <a:gd name="connsiteX5" fmla="*/ 97458 w 424621"/>
              <a:gd name="connsiteY5" fmla="*/ 218650 h 266185"/>
              <a:gd name="connsiteX6" fmla="*/ 16897 w 424621"/>
              <a:gd name="connsiteY6" fmla="*/ 266185 h 26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621" h="266185">
                <a:moveTo>
                  <a:pt x="0" y="237983"/>
                </a:moveTo>
                <a:lnTo>
                  <a:pt x="52781" y="206965"/>
                </a:lnTo>
                <a:cubicBezTo>
                  <a:pt x="145505" y="152475"/>
                  <a:pt x="259627" y="85410"/>
                  <a:pt x="400085" y="2869"/>
                </a:cubicBezTo>
                <a:cubicBezTo>
                  <a:pt x="408579" y="-2230"/>
                  <a:pt x="418771" y="-530"/>
                  <a:pt x="422168" y="7968"/>
                </a:cubicBezTo>
                <a:cubicBezTo>
                  <a:pt x="427264" y="16467"/>
                  <a:pt x="423867" y="26665"/>
                  <a:pt x="417072" y="30064"/>
                </a:cubicBezTo>
                <a:cubicBezTo>
                  <a:pt x="417072" y="30064"/>
                  <a:pt x="417072" y="30064"/>
                  <a:pt x="97458" y="218650"/>
                </a:cubicBezTo>
                <a:lnTo>
                  <a:pt x="16897" y="266185"/>
                </a:lnTo>
                <a:close/>
              </a:path>
            </a:pathLst>
          </a:custGeom>
          <a:solidFill>
            <a:srgbClr val="434345"/>
          </a:solidFill>
          <a:ln>
            <a:no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1" name="Freeform 20"/>
          <p:cNvSpPr/>
          <p:nvPr/>
        </p:nvSpPr>
        <p:spPr bwMode="auto">
          <a:xfrm rot="1855616">
            <a:off x="1478765" y="2449838"/>
            <a:ext cx="361950" cy="241300"/>
          </a:xfrm>
          <a:custGeom>
            <a:avLst/>
            <a:gdLst>
              <a:gd name="T0" fmla="*/ 91 w 107"/>
              <a:gd name="T1" fmla="*/ 2 h 71"/>
              <a:gd name="T2" fmla="*/ 6 w 107"/>
              <a:gd name="T3" fmla="*/ 53 h 71"/>
              <a:gd name="T4" fmla="*/ 2 w 107"/>
              <a:gd name="T5" fmla="*/ 66 h 71"/>
              <a:gd name="T6" fmla="*/ 11 w 107"/>
              <a:gd name="T7" fmla="*/ 71 h 71"/>
              <a:gd name="T8" fmla="*/ 16 w 107"/>
              <a:gd name="T9" fmla="*/ 69 h 71"/>
              <a:gd name="T10" fmla="*/ 101 w 107"/>
              <a:gd name="T11" fmla="*/ 19 h 71"/>
              <a:gd name="T12" fmla="*/ 104 w 107"/>
              <a:gd name="T13" fmla="*/ 6 h 71"/>
              <a:gd name="T14" fmla="*/ 91 w 107"/>
              <a:gd name="T15" fmla="*/ 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1">
                <a:moveTo>
                  <a:pt x="91" y="2"/>
                </a:moveTo>
                <a:cubicBezTo>
                  <a:pt x="6" y="53"/>
                  <a:pt x="6" y="53"/>
                  <a:pt x="6" y="53"/>
                </a:cubicBezTo>
                <a:cubicBezTo>
                  <a:pt x="1" y="55"/>
                  <a:pt x="0" y="61"/>
                  <a:pt x="2" y="66"/>
                </a:cubicBezTo>
                <a:cubicBezTo>
                  <a:pt x="4" y="69"/>
                  <a:pt x="7" y="71"/>
                  <a:pt x="11" y="71"/>
                </a:cubicBezTo>
                <a:cubicBezTo>
                  <a:pt x="12" y="71"/>
                  <a:pt x="14" y="70"/>
                  <a:pt x="16" y="69"/>
                </a:cubicBezTo>
                <a:cubicBezTo>
                  <a:pt x="101" y="19"/>
                  <a:pt x="101" y="19"/>
                  <a:pt x="101" y="19"/>
                </a:cubicBezTo>
                <a:cubicBezTo>
                  <a:pt x="105" y="16"/>
                  <a:pt x="107" y="10"/>
                  <a:pt x="104" y="6"/>
                </a:cubicBezTo>
                <a:cubicBezTo>
                  <a:pt x="101" y="1"/>
                  <a:pt x="96" y="0"/>
                  <a:pt x="91" y="2"/>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16" name="任意多边形 15"/>
          <p:cNvSpPr/>
          <p:nvPr/>
        </p:nvSpPr>
        <p:spPr bwMode="auto">
          <a:xfrm rot="1855616">
            <a:off x="304494" y="1173935"/>
            <a:ext cx="2388928" cy="1683970"/>
          </a:xfrm>
          <a:custGeom>
            <a:avLst/>
            <a:gdLst>
              <a:gd name="connsiteX0" fmla="*/ 661064 w 1194464"/>
              <a:gd name="connsiteY0" fmla="*/ 0 h 841985"/>
              <a:gd name="connsiteX1" fmla="*/ 1194464 w 1194464"/>
              <a:gd name="connsiteY1" fmla="*/ 63500 h 841985"/>
              <a:gd name="connsiteX2" fmla="*/ 991264 w 1194464"/>
              <a:gd name="connsiteY2" fmla="*/ 560388 h 841985"/>
              <a:gd name="connsiteX3" fmla="*/ 897601 w 1194464"/>
              <a:gd name="connsiteY3" fmla="*/ 401638 h 841985"/>
              <a:gd name="connsiteX4" fmla="*/ 146014 w 1194464"/>
              <a:gd name="connsiteY4" fmla="*/ 841985 h 841985"/>
              <a:gd name="connsiteX5" fmla="*/ 0 w 1194464"/>
              <a:gd name="connsiteY5" fmla="*/ 598274 h 841985"/>
              <a:gd name="connsiteX6" fmla="*/ 756314 w 1194464"/>
              <a:gd name="connsiteY6" fmla="*/ 160338 h 84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64" h="841985">
                <a:moveTo>
                  <a:pt x="661064" y="0"/>
                </a:moveTo>
                <a:lnTo>
                  <a:pt x="1194464" y="63500"/>
                </a:lnTo>
                <a:lnTo>
                  <a:pt x="991264" y="560388"/>
                </a:lnTo>
                <a:lnTo>
                  <a:pt x="897601" y="401638"/>
                </a:lnTo>
                <a:lnTo>
                  <a:pt x="146014" y="841985"/>
                </a:lnTo>
                <a:lnTo>
                  <a:pt x="0" y="598274"/>
                </a:lnTo>
                <a:lnTo>
                  <a:pt x="756314" y="160338"/>
                </a:lnTo>
                <a:close/>
              </a:path>
            </a:pathLst>
          </a:custGeom>
          <a:noFill/>
          <a:ln w="31750">
            <a:solidFill>
              <a:srgbClr val="434345"/>
            </a:solidFill>
          </a:ln>
        </p:spPr>
        <p:txBody>
          <a:bodyPr vert="horz" wrap="square" lIns="182880" tIns="91440" rIns="182880" bIns="91440" numCol="1" anchor="t" anchorCtr="0" compatLnSpc="1">
            <a:noAutofit/>
          </a:bodyPr>
          <a:lstStyle/>
          <a:p>
            <a:endParaRPr lang="zh-CN" altLang="en-US">
              <a:latin typeface="Arial" panose="020B0604020202020204" pitchFamily="34" charset="0"/>
              <a:ea typeface="Arial" panose="020B0604020202020204" pitchFamily="34" charset="0"/>
            </a:endParaRPr>
          </a:p>
        </p:txBody>
      </p:sp>
      <p:sp>
        <p:nvSpPr>
          <p:cNvPr id="13" name="Freeform 31"/>
          <p:cNvSpPr>
            <a:spLocks noEditPoints="1"/>
          </p:cNvSpPr>
          <p:nvPr/>
        </p:nvSpPr>
        <p:spPr bwMode="auto">
          <a:xfrm>
            <a:off x="3197422" y="926261"/>
            <a:ext cx="1524000" cy="603250"/>
          </a:xfrm>
          <a:custGeom>
            <a:avLst/>
            <a:gdLst>
              <a:gd name="T0" fmla="*/ 438 w 448"/>
              <a:gd name="T1" fmla="*/ 177 h 177"/>
              <a:gd name="T2" fmla="*/ 18 w 448"/>
              <a:gd name="T3" fmla="*/ 177 h 177"/>
              <a:gd name="T4" fmla="*/ 9 w 448"/>
              <a:gd name="T5" fmla="*/ 172 h 177"/>
              <a:gd name="T6" fmla="*/ 0 w 448"/>
              <a:gd name="T7" fmla="*/ 135 h 177"/>
              <a:gd name="T8" fmla="*/ 97 w 448"/>
              <a:gd name="T9" fmla="*/ 49 h 177"/>
              <a:gd name="T10" fmla="*/ 131 w 448"/>
              <a:gd name="T11" fmla="*/ 55 h 177"/>
              <a:gd name="T12" fmla="*/ 265 w 448"/>
              <a:gd name="T13" fmla="*/ 0 h 177"/>
              <a:gd name="T14" fmla="*/ 448 w 448"/>
              <a:gd name="T15" fmla="*/ 167 h 177"/>
              <a:gd name="T16" fmla="*/ 445 w 448"/>
              <a:gd name="T17" fmla="*/ 174 h 177"/>
              <a:gd name="T18" fmla="*/ 438 w 448"/>
              <a:gd name="T19" fmla="*/ 177 h 177"/>
              <a:gd name="T20" fmla="*/ 24 w 448"/>
              <a:gd name="T21" fmla="*/ 158 h 177"/>
              <a:gd name="T22" fmla="*/ 428 w 448"/>
              <a:gd name="T23" fmla="*/ 158 h 177"/>
              <a:gd name="T24" fmla="*/ 265 w 448"/>
              <a:gd name="T25" fmla="*/ 19 h 177"/>
              <a:gd name="T26" fmla="*/ 141 w 448"/>
              <a:gd name="T27" fmla="*/ 73 h 177"/>
              <a:gd name="T28" fmla="*/ 130 w 448"/>
              <a:gd name="T29" fmla="*/ 75 h 177"/>
              <a:gd name="T30" fmla="*/ 97 w 448"/>
              <a:gd name="T31" fmla="*/ 69 h 177"/>
              <a:gd name="T32" fmla="*/ 20 w 448"/>
              <a:gd name="T33" fmla="*/ 135 h 177"/>
              <a:gd name="T34" fmla="*/ 24 w 448"/>
              <a:gd name="T35" fmla="*/ 15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177">
                <a:moveTo>
                  <a:pt x="438" y="177"/>
                </a:moveTo>
                <a:cubicBezTo>
                  <a:pt x="18" y="177"/>
                  <a:pt x="18" y="177"/>
                  <a:pt x="18" y="177"/>
                </a:cubicBezTo>
                <a:cubicBezTo>
                  <a:pt x="14" y="177"/>
                  <a:pt x="11" y="175"/>
                  <a:pt x="9" y="172"/>
                </a:cubicBezTo>
                <a:cubicBezTo>
                  <a:pt x="3" y="160"/>
                  <a:pt x="0" y="148"/>
                  <a:pt x="0" y="135"/>
                </a:cubicBezTo>
                <a:cubicBezTo>
                  <a:pt x="0" y="88"/>
                  <a:pt x="44" y="49"/>
                  <a:pt x="97" y="49"/>
                </a:cubicBezTo>
                <a:cubicBezTo>
                  <a:pt x="109" y="49"/>
                  <a:pt x="120" y="51"/>
                  <a:pt x="131" y="55"/>
                </a:cubicBezTo>
                <a:cubicBezTo>
                  <a:pt x="165" y="20"/>
                  <a:pt x="214" y="0"/>
                  <a:pt x="265" y="0"/>
                </a:cubicBezTo>
                <a:cubicBezTo>
                  <a:pt x="365" y="0"/>
                  <a:pt x="446" y="73"/>
                  <a:pt x="448" y="167"/>
                </a:cubicBezTo>
                <a:cubicBezTo>
                  <a:pt x="448" y="170"/>
                  <a:pt x="447" y="172"/>
                  <a:pt x="445" y="174"/>
                </a:cubicBezTo>
                <a:cubicBezTo>
                  <a:pt x="444" y="176"/>
                  <a:pt x="441" y="177"/>
                  <a:pt x="438" y="177"/>
                </a:cubicBezTo>
                <a:close/>
                <a:moveTo>
                  <a:pt x="24" y="158"/>
                </a:moveTo>
                <a:cubicBezTo>
                  <a:pt x="428" y="158"/>
                  <a:pt x="428" y="158"/>
                  <a:pt x="428" y="158"/>
                </a:cubicBezTo>
                <a:cubicBezTo>
                  <a:pt x="421" y="80"/>
                  <a:pt x="350" y="19"/>
                  <a:pt x="265" y="19"/>
                </a:cubicBezTo>
                <a:cubicBezTo>
                  <a:pt x="217" y="19"/>
                  <a:pt x="172" y="39"/>
                  <a:pt x="141" y="73"/>
                </a:cubicBezTo>
                <a:cubicBezTo>
                  <a:pt x="138" y="76"/>
                  <a:pt x="133" y="76"/>
                  <a:pt x="130" y="75"/>
                </a:cubicBezTo>
                <a:cubicBezTo>
                  <a:pt x="119" y="71"/>
                  <a:pt x="108" y="69"/>
                  <a:pt x="97" y="69"/>
                </a:cubicBezTo>
                <a:cubicBezTo>
                  <a:pt x="54" y="69"/>
                  <a:pt x="20" y="99"/>
                  <a:pt x="20" y="135"/>
                </a:cubicBezTo>
                <a:cubicBezTo>
                  <a:pt x="20" y="143"/>
                  <a:pt x="21" y="150"/>
                  <a:pt x="24" y="158"/>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2" name="Freeform 24"/>
          <p:cNvSpPr/>
          <p:nvPr/>
        </p:nvSpPr>
        <p:spPr bwMode="auto">
          <a:xfrm rot="1836586">
            <a:off x="19640576" y="1371131"/>
            <a:ext cx="2819408" cy="2133878"/>
          </a:xfrm>
          <a:custGeom>
            <a:avLst/>
            <a:gdLst>
              <a:gd name="T0" fmla="*/ 0 w 839"/>
              <a:gd name="T1" fmla="*/ 635 h 635"/>
              <a:gd name="T2" fmla="*/ 652 w 839"/>
              <a:gd name="T3" fmla="*/ 253 h 635"/>
              <a:gd name="T4" fmla="*/ 711 w 839"/>
              <a:gd name="T5" fmla="*/ 353 h 635"/>
              <a:gd name="T6" fmla="*/ 839 w 839"/>
              <a:gd name="T7" fmla="*/ 40 h 635"/>
              <a:gd name="T8" fmla="*/ 503 w 839"/>
              <a:gd name="T9" fmla="*/ 0 h 635"/>
              <a:gd name="T10" fmla="*/ 563 w 839"/>
              <a:gd name="T11" fmla="*/ 101 h 635"/>
              <a:gd name="T12" fmla="*/ 0 w 839"/>
              <a:gd name="T13" fmla="*/ 427 h 635"/>
              <a:gd name="T14" fmla="*/ 0 w 839"/>
              <a:gd name="T15" fmla="*/ 635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635">
                <a:moveTo>
                  <a:pt x="0" y="635"/>
                </a:moveTo>
                <a:lnTo>
                  <a:pt x="652" y="253"/>
                </a:lnTo>
                <a:lnTo>
                  <a:pt x="711" y="353"/>
                </a:lnTo>
                <a:lnTo>
                  <a:pt x="839" y="40"/>
                </a:lnTo>
                <a:lnTo>
                  <a:pt x="503" y="0"/>
                </a:lnTo>
                <a:lnTo>
                  <a:pt x="563" y="101"/>
                </a:lnTo>
                <a:lnTo>
                  <a:pt x="0" y="427"/>
                </a:lnTo>
                <a:lnTo>
                  <a:pt x="0" y="635"/>
                </a:lnTo>
                <a:close/>
              </a:path>
            </a:pathLst>
          </a:custGeom>
          <a:noFill/>
          <a:ln w="31750">
            <a:solidFill>
              <a:srgbClr val="434345"/>
            </a:solid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3" name="Freeform 17"/>
          <p:cNvSpPr/>
          <p:nvPr/>
        </p:nvSpPr>
        <p:spPr bwMode="auto">
          <a:xfrm rot="1754470">
            <a:off x="21075656" y="629333"/>
            <a:ext cx="1957392" cy="1197110"/>
          </a:xfrm>
          <a:custGeom>
            <a:avLst/>
            <a:gdLst>
              <a:gd name="T0" fmla="*/ 5 w 548"/>
              <a:gd name="T1" fmla="*/ 334 h 335"/>
              <a:gd name="T2" fmla="*/ 520 w 548"/>
              <a:gd name="T3" fmla="*/ 50 h 335"/>
              <a:gd name="T4" fmla="*/ 500 w 548"/>
              <a:gd name="T5" fmla="*/ 109 h 335"/>
              <a:gd name="T6" fmla="*/ 506 w 548"/>
              <a:gd name="T7" fmla="*/ 121 h 335"/>
              <a:gd name="T8" fmla="*/ 518 w 548"/>
              <a:gd name="T9" fmla="*/ 115 h 335"/>
              <a:gd name="T10" fmla="*/ 547 w 548"/>
              <a:gd name="T11" fmla="*/ 33 h 335"/>
              <a:gd name="T12" fmla="*/ 548 w 548"/>
              <a:gd name="T13" fmla="*/ 31 h 335"/>
              <a:gd name="T14" fmla="*/ 548 w 548"/>
              <a:gd name="T15" fmla="*/ 31 h 335"/>
              <a:gd name="T16" fmla="*/ 548 w 548"/>
              <a:gd name="T17" fmla="*/ 30 h 335"/>
              <a:gd name="T18" fmla="*/ 548 w 548"/>
              <a:gd name="T19" fmla="*/ 30 h 335"/>
              <a:gd name="T20" fmla="*/ 547 w 548"/>
              <a:gd name="T21" fmla="*/ 27 h 335"/>
              <a:gd name="T22" fmla="*/ 547 w 548"/>
              <a:gd name="T23" fmla="*/ 27 h 335"/>
              <a:gd name="T24" fmla="*/ 547 w 548"/>
              <a:gd name="T25" fmla="*/ 27 h 335"/>
              <a:gd name="T26" fmla="*/ 546 w 548"/>
              <a:gd name="T27" fmla="*/ 25 h 335"/>
              <a:gd name="T28" fmla="*/ 544 w 548"/>
              <a:gd name="T29" fmla="*/ 22 h 335"/>
              <a:gd name="T30" fmla="*/ 542 w 548"/>
              <a:gd name="T31" fmla="*/ 21 h 335"/>
              <a:gd name="T32" fmla="*/ 542 w 548"/>
              <a:gd name="T33" fmla="*/ 21 h 335"/>
              <a:gd name="T34" fmla="*/ 542 w 548"/>
              <a:gd name="T35" fmla="*/ 21 h 335"/>
              <a:gd name="T36" fmla="*/ 542 w 548"/>
              <a:gd name="T37" fmla="*/ 21 h 335"/>
              <a:gd name="T38" fmla="*/ 542 w 548"/>
              <a:gd name="T39" fmla="*/ 21 h 335"/>
              <a:gd name="T40" fmla="*/ 540 w 548"/>
              <a:gd name="T41" fmla="*/ 20 h 335"/>
              <a:gd name="T42" fmla="*/ 455 w 548"/>
              <a:gd name="T43" fmla="*/ 1 h 335"/>
              <a:gd name="T44" fmla="*/ 443 w 548"/>
              <a:gd name="T45" fmla="*/ 8 h 335"/>
              <a:gd name="T46" fmla="*/ 450 w 548"/>
              <a:gd name="T47" fmla="*/ 20 h 335"/>
              <a:gd name="T48" fmla="*/ 511 w 548"/>
              <a:gd name="T49" fmla="*/ 33 h 335"/>
              <a:gd name="T50" fmla="*/ 25 w 548"/>
              <a:gd name="T51" fmla="*/ 301 h 335"/>
              <a:gd name="T52" fmla="*/ 25 w 548"/>
              <a:gd name="T53" fmla="*/ 301 h 335"/>
              <a:gd name="T54" fmla="*/ 0 w 548"/>
              <a:gd name="T55" fmla="*/ 314 h 335"/>
              <a:gd name="T56" fmla="*/ 0 w 548"/>
              <a:gd name="T57" fmla="*/ 335 h 335"/>
              <a:gd name="T58" fmla="*/ 0 w 548"/>
              <a:gd name="T59" fmla="*/ 335 h 335"/>
              <a:gd name="T60" fmla="*/ 5 w 548"/>
              <a:gd name="T61" fmla="*/ 33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8" h="335">
                <a:moveTo>
                  <a:pt x="5" y="334"/>
                </a:moveTo>
                <a:cubicBezTo>
                  <a:pt x="520" y="50"/>
                  <a:pt x="520" y="50"/>
                  <a:pt x="520" y="50"/>
                </a:cubicBezTo>
                <a:cubicBezTo>
                  <a:pt x="500" y="109"/>
                  <a:pt x="500" y="109"/>
                  <a:pt x="500" y="109"/>
                </a:cubicBezTo>
                <a:cubicBezTo>
                  <a:pt x="498" y="114"/>
                  <a:pt x="501" y="119"/>
                  <a:pt x="506" y="121"/>
                </a:cubicBezTo>
                <a:cubicBezTo>
                  <a:pt x="511" y="123"/>
                  <a:pt x="516" y="120"/>
                  <a:pt x="518" y="115"/>
                </a:cubicBezTo>
                <a:cubicBezTo>
                  <a:pt x="547" y="33"/>
                  <a:pt x="547" y="33"/>
                  <a:pt x="547" y="33"/>
                </a:cubicBezTo>
                <a:cubicBezTo>
                  <a:pt x="547" y="32"/>
                  <a:pt x="547" y="31"/>
                  <a:pt x="548" y="31"/>
                </a:cubicBezTo>
                <a:cubicBezTo>
                  <a:pt x="548" y="31"/>
                  <a:pt x="548" y="31"/>
                  <a:pt x="548" y="31"/>
                </a:cubicBezTo>
                <a:cubicBezTo>
                  <a:pt x="548" y="30"/>
                  <a:pt x="548" y="30"/>
                  <a:pt x="548" y="30"/>
                </a:cubicBezTo>
                <a:cubicBezTo>
                  <a:pt x="548" y="30"/>
                  <a:pt x="548" y="30"/>
                  <a:pt x="548" y="30"/>
                </a:cubicBezTo>
                <a:cubicBezTo>
                  <a:pt x="548" y="29"/>
                  <a:pt x="548" y="28"/>
                  <a:pt x="547" y="27"/>
                </a:cubicBezTo>
                <a:cubicBezTo>
                  <a:pt x="547" y="27"/>
                  <a:pt x="547" y="27"/>
                  <a:pt x="547" y="27"/>
                </a:cubicBezTo>
                <a:cubicBezTo>
                  <a:pt x="547" y="27"/>
                  <a:pt x="547" y="27"/>
                  <a:pt x="547" y="27"/>
                </a:cubicBezTo>
                <a:cubicBezTo>
                  <a:pt x="547" y="26"/>
                  <a:pt x="547" y="26"/>
                  <a:pt x="546" y="25"/>
                </a:cubicBezTo>
                <a:cubicBezTo>
                  <a:pt x="546" y="24"/>
                  <a:pt x="545" y="23"/>
                  <a:pt x="544" y="22"/>
                </a:cubicBezTo>
                <a:cubicBezTo>
                  <a:pt x="544" y="22"/>
                  <a:pt x="543" y="21"/>
                  <a:pt x="542" y="21"/>
                </a:cubicBezTo>
                <a:cubicBezTo>
                  <a:pt x="542" y="21"/>
                  <a:pt x="542" y="21"/>
                  <a:pt x="542" y="21"/>
                </a:cubicBezTo>
                <a:cubicBezTo>
                  <a:pt x="542" y="21"/>
                  <a:pt x="542" y="21"/>
                  <a:pt x="542" y="21"/>
                </a:cubicBezTo>
                <a:cubicBezTo>
                  <a:pt x="542" y="21"/>
                  <a:pt x="542" y="21"/>
                  <a:pt x="542" y="21"/>
                </a:cubicBezTo>
                <a:cubicBezTo>
                  <a:pt x="542" y="21"/>
                  <a:pt x="542" y="21"/>
                  <a:pt x="542" y="21"/>
                </a:cubicBezTo>
                <a:cubicBezTo>
                  <a:pt x="542" y="20"/>
                  <a:pt x="541" y="20"/>
                  <a:pt x="540" y="20"/>
                </a:cubicBezTo>
                <a:cubicBezTo>
                  <a:pt x="455" y="1"/>
                  <a:pt x="455" y="1"/>
                  <a:pt x="455" y="1"/>
                </a:cubicBezTo>
                <a:cubicBezTo>
                  <a:pt x="449" y="0"/>
                  <a:pt x="444" y="3"/>
                  <a:pt x="443" y="8"/>
                </a:cubicBezTo>
                <a:cubicBezTo>
                  <a:pt x="442" y="14"/>
                  <a:pt x="445" y="19"/>
                  <a:pt x="450" y="20"/>
                </a:cubicBezTo>
                <a:cubicBezTo>
                  <a:pt x="511" y="33"/>
                  <a:pt x="511" y="33"/>
                  <a:pt x="511" y="33"/>
                </a:cubicBezTo>
                <a:cubicBezTo>
                  <a:pt x="25" y="301"/>
                  <a:pt x="25" y="301"/>
                  <a:pt x="25" y="301"/>
                </a:cubicBezTo>
                <a:cubicBezTo>
                  <a:pt x="25" y="301"/>
                  <a:pt x="25" y="301"/>
                  <a:pt x="25" y="301"/>
                </a:cubicBezTo>
                <a:cubicBezTo>
                  <a:pt x="0" y="314"/>
                  <a:pt x="0" y="314"/>
                  <a:pt x="0" y="314"/>
                </a:cubicBezTo>
                <a:cubicBezTo>
                  <a:pt x="0" y="335"/>
                  <a:pt x="0" y="335"/>
                  <a:pt x="0" y="335"/>
                </a:cubicBezTo>
                <a:cubicBezTo>
                  <a:pt x="0" y="335"/>
                  <a:pt x="0" y="335"/>
                  <a:pt x="0" y="335"/>
                </a:cubicBezTo>
                <a:cubicBezTo>
                  <a:pt x="2" y="335"/>
                  <a:pt x="3" y="335"/>
                  <a:pt x="5" y="334"/>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4" name="Freeform 32"/>
          <p:cNvSpPr>
            <a:spLocks noEditPoints="1"/>
          </p:cNvSpPr>
          <p:nvPr/>
        </p:nvSpPr>
        <p:spPr bwMode="auto">
          <a:xfrm rot="1758512">
            <a:off x="19364001" y="524021"/>
            <a:ext cx="435986" cy="435986"/>
          </a:xfrm>
          <a:custGeom>
            <a:avLst/>
            <a:gdLst>
              <a:gd name="T0" fmla="*/ 47 w 95"/>
              <a:gd name="T1" fmla="*/ 95 h 95"/>
              <a:gd name="T2" fmla="*/ 0 w 95"/>
              <a:gd name="T3" fmla="*/ 47 h 95"/>
              <a:gd name="T4" fmla="*/ 47 w 95"/>
              <a:gd name="T5" fmla="*/ 0 h 95"/>
              <a:gd name="T6" fmla="*/ 95 w 95"/>
              <a:gd name="T7" fmla="*/ 47 h 95"/>
              <a:gd name="T8" fmla="*/ 47 w 95"/>
              <a:gd name="T9" fmla="*/ 95 h 95"/>
              <a:gd name="T10" fmla="*/ 47 w 95"/>
              <a:gd name="T11" fmla="*/ 19 h 95"/>
              <a:gd name="T12" fmla="*/ 20 w 95"/>
              <a:gd name="T13" fmla="*/ 47 h 95"/>
              <a:gd name="T14" fmla="*/ 47 w 95"/>
              <a:gd name="T15" fmla="*/ 75 h 95"/>
              <a:gd name="T16" fmla="*/ 75 w 95"/>
              <a:gd name="T17" fmla="*/ 47 h 95"/>
              <a:gd name="T18" fmla="*/ 47 w 95"/>
              <a:gd name="T19" fmla="*/ 1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95"/>
                </a:moveTo>
                <a:cubicBezTo>
                  <a:pt x="21" y="95"/>
                  <a:pt x="0" y="73"/>
                  <a:pt x="0" y="47"/>
                </a:cubicBezTo>
                <a:cubicBezTo>
                  <a:pt x="0" y="21"/>
                  <a:pt x="21" y="0"/>
                  <a:pt x="47" y="0"/>
                </a:cubicBezTo>
                <a:cubicBezTo>
                  <a:pt x="74" y="0"/>
                  <a:pt x="95" y="21"/>
                  <a:pt x="95" y="47"/>
                </a:cubicBezTo>
                <a:cubicBezTo>
                  <a:pt x="95" y="73"/>
                  <a:pt x="74" y="95"/>
                  <a:pt x="47" y="95"/>
                </a:cubicBezTo>
                <a:close/>
                <a:moveTo>
                  <a:pt x="47" y="19"/>
                </a:moveTo>
                <a:cubicBezTo>
                  <a:pt x="32" y="19"/>
                  <a:pt x="20" y="32"/>
                  <a:pt x="20" y="47"/>
                </a:cubicBezTo>
                <a:cubicBezTo>
                  <a:pt x="20" y="63"/>
                  <a:pt x="32" y="75"/>
                  <a:pt x="47" y="75"/>
                </a:cubicBezTo>
                <a:cubicBezTo>
                  <a:pt x="63" y="75"/>
                  <a:pt x="75" y="63"/>
                  <a:pt x="75" y="47"/>
                </a:cubicBezTo>
                <a:cubicBezTo>
                  <a:pt x="75" y="32"/>
                  <a:pt x="63" y="19"/>
                  <a:pt x="47" y="19"/>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5" name="Freeform 33"/>
          <p:cNvSpPr>
            <a:spLocks noEditPoints="1"/>
          </p:cNvSpPr>
          <p:nvPr/>
        </p:nvSpPr>
        <p:spPr bwMode="auto">
          <a:xfrm rot="1758512">
            <a:off x="18427910" y="870246"/>
            <a:ext cx="636884" cy="636884"/>
          </a:xfrm>
          <a:custGeom>
            <a:avLst/>
            <a:gdLst>
              <a:gd name="T0" fmla="*/ 70 w 139"/>
              <a:gd name="T1" fmla="*/ 139 h 139"/>
              <a:gd name="T2" fmla="*/ 0 w 139"/>
              <a:gd name="T3" fmla="*/ 70 h 139"/>
              <a:gd name="T4" fmla="*/ 70 w 139"/>
              <a:gd name="T5" fmla="*/ 0 h 139"/>
              <a:gd name="T6" fmla="*/ 139 w 139"/>
              <a:gd name="T7" fmla="*/ 70 h 139"/>
              <a:gd name="T8" fmla="*/ 70 w 139"/>
              <a:gd name="T9" fmla="*/ 139 h 139"/>
              <a:gd name="T10" fmla="*/ 70 w 139"/>
              <a:gd name="T11" fmla="*/ 20 h 139"/>
              <a:gd name="T12" fmla="*/ 20 w 139"/>
              <a:gd name="T13" fmla="*/ 70 h 139"/>
              <a:gd name="T14" fmla="*/ 70 w 139"/>
              <a:gd name="T15" fmla="*/ 120 h 139"/>
              <a:gd name="T16" fmla="*/ 120 w 139"/>
              <a:gd name="T17" fmla="*/ 70 h 139"/>
              <a:gd name="T18" fmla="*/ 70 w 139"/>
              <a:gd name="T19"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70" y="139"/>
                </a:moveTo>
                <a:cubicBezTo>
                  <a:pt x="32" y="139"/>
                  <a:pt x="0" y="108"/>
                  <a:pt x="0" y="70"/>
                </a:cubicBezTo>
                <a:cubicBezTo>
                  <a:pt x="0" y="31"/>
                  <a:pt x="32" y="0"/>
                  <a:pt x="70" y="0"/>
                </a:cubicBezTo>
                <a:cubicBezTo>
                  <a:pt x="108" y="0"/>
                  <a:pt x="139" y="31"/>
                  <a:pt x="139" y="70"/>
                </a:cubicBezTo>
                <a:cubicBezTo>
                  <a:pt x="139" y="108"/>
                  <a:pt x="108" y="139"/>
                  <a:pt x="70" y="139"/>
                </a:cubicBezTo>
                <a:close/>
                <a:moveTo>
                  <a:pt x="70" y="20"/>
                </a:moveTo>
                <a:cubicBezTo>
                  <a:pt x="42" y="20"/>
                  <a:pt x="20" y="42"/>
                  <a:pt x="20" y="70"/>
                </a:cubicBezTo>
                <a:cubicBezTo>
                  <a:pt x="20" y="97"/>
                  <a:pt x="42" y="120"/>
                  <a:pt x="70" y="120"/>
                </a:cubicBezTo>
                <a:cubicBezTo>
                  <a:pt x="98" y="120"/>
                  <a:pt x="120" y="97"/>
                  <a:pt x="120" y="70"/>
                </a:cubicBezTo>
                <a:cubicBezTo>
                  <a:pt x="120" y="42"/>
                  <a:pt x="98" y="20"/>
                  <a:pt x="70" y="20"/>
                </a:cubicBezTo>
                <a:close/>
              </a:path>
            </a:pathLst>
          </a:custGeom>
          <a:solidFill>
            <a:srgbClr val="434345"/>
          </a:solidFill>
          <a:ln>
            <a:noFill/>
          </a:ln>
        </p:spPr>
        <p:txBody>
          <a:bodyPr vert="horz" wrap="square" lIns="182880" tIns="91440" rIns="182880" bIns="91440" numCol="1" anchor="t" anchorCtr="0" compatLnSpc="1"/>
          <a:lstStyle/>
          <a:p>
            <a:endParaRPr lang="zh-CN" altLang="en-US">
              <a:latin typeface="Arial" panose="020B0604020202020204" pitchFamily="34" charset="0"/>
              <a:ea typeface="Arial" panose="020B0604020202020204" pitchFamily="34" charset="0"/>
            </a:endParaRPr>
          </a:p>
        </p:txBody>
      </p:sp>
      <p:sp>
        <p:nvSpPr>
          <p:cNvPr id="26" name="Rectangle 6" descr="e7d195523061f1c0deeec63e560781cfd59afb0ea006f2a87ABB68BF51EA6619813959095094C18C62A12F549504892A4AAA8C1554C6663626E05CA27F281A14E6983772AFC3FB97135759321DEA3D70DBDC3F267C2A72094B3A9B655CEBC4A445944AB6F04D4566D28CDB915840310B983D9CB53150E02C53515D74B3A50BE16B4C01DB772DD75A6907B2F45F8222C2"/>
          <p:cNvSpPr/>
          <p:nvPr/>
        </p:nvSpPr>
        <p:spPr>
          <a:xfrm>
            <a:off x="19179914" y="1876737"/>
            <a:ext cx="698880" cy="1035334"/>
          </a:xfrm>
          <a:prstGeom prst="rect">
            <a:avLst/>
          </a:prstGeom>
          <a:solidFill>
            <a:srgbClr val="FFFFFF"/>
          </a:solidFill>
          <a:ln w="9525">
            <a:noFill/>
          </a:ln>
        </p:spPr>
        <p:txBody>
          <a:bodyPr lIns="182880" tIns="91440" rIns="182880" bIns="91440"/>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stStyle>
          <a:p>
            <a:pPr marL="0" indent="0" eaLnBrk="1" hangingPunct="1">
              <a:spcBef>
                <a:spcPct val="0"/>
              </a:spcBef>
              <a:buNone/>
            </a:pPr>
            <a:endParaRPr lang="zh-CN" altLang="en-US" sz="3600" dirty="0">
              <a:solidFill>
                <a:schemeClr val="tx1"/>
              </a:solidFill>
              <a:latin typeface="Arial" panose="020B0604020202020204" pitchFamily="34" charset="0"/>
              <a:ea typeface="Arial" panose="020B0604020202020204" pitchFamily="34" charset="0"/>
            </a:endParaRPr>
          </a:p>
        </p:txBody>
      </p:sp>
      <p:sp>
        <p:nvSpPr>
          <p:cNvPr id="27" name="文本框 26"/>
          <p:cNvSpPr txBox="1"/>
          <p:nvPr/>
        </p:nvSpPr>
        <p:spPr>
          <a:xfrm>
            <a:off x="6775365" y="1167709"/>
            <a:ext cx="10727938" cy="1231106"/>
          </a:xfrm>
          <a:prstGeom prst="rect">
            <a:avLst/>
          </a:prstGeom>
          <a:noFill/>
        </p:spPr>
        <p:txBody>
          <a:bodyPr wrap="none" lIns="182880" tIns="91440" rIns="182880" bIns="91440" rtlCol="0">
            <a:spAutoFit/>
          </a:bodyPr>
          <a:lstStyle/>
          <a:p>
            <a:pPr algn="ctr"/>
            <a:r>
              <a:rPr lang="ru-RU" altLang="en-US" sz="6800" dirty="0">
                <a:solidFill>
                  <a:srgbClr val="434345"/>
                </a:solidFill>
                <a:latin typeface="Arial" panose="020B0604020202020204" pitchFamily="34" charset="0"/>
                <a:ea typeface="Arial" panose="020B0604020202020204" pitchFamily="34" charset="0"/>
              </a:rPr>
              <a:t>Типы </a:t>
            </a:r>
            <a:r>
              <a:rPr lang="ru-RU" altLang="en-US" sz="6800" dirty="0" smtClean="0">
                <a:solidFill>
                  <a:srgbClr val="434345"/>
                </a:solidFill>
                <a:latin typeface="Arial" panose="020B0604020202020204" pitchFamily="34" charset="0"/>
                <a:ea typeface="Arial" panose="020B0604020202020204" pitchFamily="34" charset="0"/>
              </a:rPr>
              <a:t>знаковых систем:</a:t>
            </a:r>
            <a:endParaRPr lang="ru-RU" altLang="en-US" sz="6800" dirty="0">
              <a:solidFill>
                <a:srgbClr val="434345"/>
              </a:solidFill>
              <a:latin typeface="Arial" panose="020B0604020202020204" pitchFamily="34" charset="0"/>
              <a:ea typeface="Arial" panose="020B0604020202020204" pitchFamily="34" charset="0"/>
            </a:endParaRPr>
          </a:p>
        </p:txBody>
      </p:sp>
      <p:cxnSp>
        <p:nvCxnSpPr>
          <p:cNvPr id="15" name="Straight Connector 34"/>
          <p:cNvCxnSpPr>
            <a:stCxn id="17" idx="0"/>
          </p:cNvCxnSpPr>
          <p:nvPr/>
        </p:nvCxnSpPr>
        <p:spPr>
          <a:xfrm flipH="1" flipV="1">
            <a:off x="6273762" y="7253386"/>
            <a:ext cx="2857516" cy="10908"/>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17" name="Isosceles Triangle 7"/>
          <p:cNvSpPr/>
          <p:nvPr/>
        </p:nvSpPr>
        <p:spPr>
          <a:xfrm>
            <a:off x="6271174" y="7264294"/>
            <a:ext cx="5720208" cy="4931216"/>
          </a:xfrm>
          <a:prstGeom prst="triangl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en-US" sz="6400">
              <a:latin typeface="Arial" panose="020B0604020202020204"/>
              <a:ea typeface="Arial" panose="020B0604020202020204" pitchFamily="34" charset="0"/>
              <a:sym typeface="Arial" panose="020B0604020202020204"/>
            </a:endParaRPr>
          </a:p>
        </p:txBody>
      </p:sp>
      <p:sp>
        <p:nvSpPr>
          <p:cNvPr id="19" name="Rectangle 39"/>
          <p:cNvSpPr/>
          <p:nvPr/>
        </p:nvSpPr>
        <p:spPr>
          <a:xfrm>
            <a:off x="8491361" y="11198809"/>
            <a:ext cx="1279838" cy="1169550"/>
          </a:xfrm>
          <a:prstGeom prst="rect">
            <a:avLst/>
          </a:prstGeom>
        </p:spPr>
        <p:txBody>
          <a:bodyPr wrap="none" lIns="182880" tIns="91440" rIns="182880" bIns="91440">
            <a:spAutoFit/>
          </a:bodyPr>
          <a:lstStyle/>
          <a:p>
            <a:pPr algn="ctr"/>
            <a:r>
              <a:rPr lang="en-US" sz="6400" dirty="0">
                <a:solidFill>
                  <a:srgbClr val="434345"/>
                </a:solidFill>
                <a:latin typeface="Arial" panose="020B0604020202020204"/>
                <a:ea typeface="Arial" panose="020B0604020202020204" pitchFamily="34" charset="0"/>
                <a:cs typeface="Arial" panose="020B0604020202020204" pitchFamily="34" charset="0"/>
                <a:sym typeface="Arial" panose="020B0604020202020204"/>
              </a:rPr>
              <a:t>02</a:t>
            </a:r>
          </a:p>
        </p:txBody>
      </p:sp>
      <p:cxnSp>
        <p:nvCxnSpPr>
          <p:cNvPr id="20" name="Straight Connector 38"/>
          <p:cNvCxnSpPr>
            <a:stCxn id="21" idx="0"/>
          </p:cNvCxnSpPr>
          <p:nvPr/>
        </p:nvCxnSpPr>
        <p:spPr>
          <a:xfrm flipV="1">
            <a:off x="15229905" y="7253388"/>
            <a:ext cx="2664434" cy="10904"/>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1" name="Isosceles Triangle 9"/>
          <p:cNvSpPr/>
          <p:nvPr/>
        </p:nvSpPr>
        <p:spPr>
          <a:xfrm>
            <a:off x="12369800" y="7264292"/>
            <a:ext cx="5720208" cy="4931216"/>
          </a:xfrm>
          <a:prstGeom prst="triangle">
            <a:avLst/>
          </a:prstGeom>
          <a:no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en-US" sz="6400">
              <a:latin typeface="Arial" panose="020B0604020202020204"/>
              <a:ea typeface="Arial" panose="020B0604020202020204" pitchFamily="34" charset="0"/>
              <a:sym typeface="Arial" panose="020B0604020202020204"/>
            </a:endParaRPr>
          </a:p>
        </p:txBody>
      </p:sp>
      <p:sp>
        <p:nvSpPr>
          <p:cNvPr id="28" name="Rectangle 40"/>
          <p:cNvSpPr/>
          <p:nvPr/>
        </p:nvSpPr>
        <p:spPr>
          <a:xfrm>
            <a:off x="14589987" y="11198807"/>
            <a:ext cx="1279838" cy="1169550"/>
          </a:xfrm>
          <a:prstGeom prst="rect">
            <a:avLst/>
          </a:prstGeom>
        </p:spPr>
        <p:txBody>
          <a:bodyPr wrap="none" lIns="182880" tIns="91440" rIns="182880" bIns="91440">
            <a:spAutoFit/>
          </a:bodyPr>
          <a:lstStyle/>
          <a:p>
            <a:pPr algn="ctr"/>
            <a:r>
              <a:rPr lang="en-US" sz="6400" dirty="0">
                <a:solidFill>
                  <a:srgbClr val="434345"/>
                </a:solidFill>
                <a:latin typeface="Arial" panose="020B0604020202020204"/>
                <a:ea typeface="Arial" panose="020B0604020202020204" pitchFamily="34" charset="0"/>
                <a:cs typeface="Arial" panose="020B0604020202020204" pitchFamily="34" charset="0"/>
                <a:sym typeface="Arial" panose="020B0604020202020204"/>
              </a:rPr>
              <a:t>03</a:t>
            </a:r>
          </a:p>
        </p:txBody>
      </p:sp>
      <p:sp>
        <p:nvSpPr>
          <p:cNvPr id="29" name="Isosceles Triangle 8"/>
          <p:cNvSpPr/>
          <p:nvPr/>
        </p:nvSpPr>
        <p:spPr>
          <a:xfrm>
            <a:off x="10655289" y="9611346"/>
            <a:ext cx="3002934" cy="2588736"/>
          </a:xfrm>
          <a:prstGeom prst="triangle">
            <a:avLst/>
          </a:prstGeom>
          <a:solidFill>
            <a:srgbClr val="FFFFFF"/>
          </a:solidFill>
          <a:ln w="63500">
            <a:solidFill>
              <a:srgbClr val="434345"/>
            </a:solid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en-US" sz="6400">
              <a:latin typeface="Arial" panose="020B0604020202020204"/>
              <a:ea typeface="Arial" panose="020B0604020202020204" pitchFamily="34" charset="0"/>
              <a:sym typeface="Arial" panose="020B0604020202020204"/>
            </a:endParaRPr>
          </a:p>
        </p:txBody>
      </p:sp>
      <p:cxnSp>
        <p:nvCxnSpPr>
          <p:cNvPr id="30" name="Straight Connector 28"/>
          <p:cNvCxnSpPr>
            <a:stCxn id="29" idx="0"/>
          </p:cNvCxnSpPr>
          <p:nvPr/>
        </p:nvCxnSpPr>
        <p:spPr>
          <a:xfrm flipV="1">
            <a:off x="12156756" y="7253386"/>
            <a:ext cx="22544" cy="235796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Rectangle 39"/>
          <p:cNvSpPr/>
          <p:nvPr/>
        </p:nvSpPr>
        <p:spPr>
          <a:xfrm>
            <a:off x="11516837" y="11198809"/>
            <a:ext cx="1279838" cy="1169550"/>
          </a:xfrm>
          <a:prstGeom prst="rect">
            <a:avLst/>
          </a:prstGeom>
        </p:spPr>
        <p:txBody>
          <a:bodyPr wrap="none" lIns="182880" tIns="91440" rIns="182880" bIns="91440">
            <a:spAutoFit/>
          </a:bodyPr>
          <a:lstStyle/>
          <a:p>
            <a:pPr algn="ctr"/>
            <a:r>
              <a:rPr lang="en-US" sz="6400" dirty="0">
                <a:solidFill>
                  <a:srgbClr val="434345"/>
                </a:solidFill>
                <a:latin typeface="Arial" panose="020B0604020202020204"/>
                <a:ea typeface="Arial" panose="020B0604020202020204" pitchFamily="34" charset="0"/>
                <a:cs typeface="Arial" panose="020B0604020202020204" pitchFamily="34" charset="0"/>
                <a:sym typeface="Arial" panose="020B0604020202020204"/>
              </a:rPr>
              <a:t>01</a:t>
            </a:r>
          </a:p>
        </p:txBody>
      </p:sp>
      <p:grpSp>
        <p:nvGrpSpPr>
          <p:cNvPr id="3" name="组合 34"/>
          <p:cNvGrpSpPr/>
          <p:nvPr/>
        </p:nvGrpSpPr>
        <p:grpSpPr>
          <a:xfrm>
            <a:off x="9377578" y="4696451"/>
            <a:ext cx="5603444" cy="2011379"/>
            <a:chOff x="1626835" y="2349127"/>
            <a:chExt cx="2492110" cy="894554"/>
          </a:xfrm>
        </p:grpSpPr>
        <p:sp>
          <p:nvSpPr>
            <p:cNvPr id="36" name="文本框 35"/>
            <p:cNvSpPr txBox="1"/>
            <p:nvPr/>
          </p:nvSpPr>
          <p:spPr>
            <a:xfrm>
              <a:off x="1806000" y="2349127"/>
              <a:ext cx="2133781" cy="260077"/>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ТЕКСТ</a:t>
              </a:r>
            </a:p>
          </p:txBody>
        </p:sp>
        <p:sp>
          <p:nvSpPr>
            <p:cNvPr id="37" name="文本框 36"/>
            <p:cNvSpPr txBox="1"/>
            <p:nvPr/>
          </p:nvSpPr>
          <p:spPr>
            <a:xfrm>
              <a:off x="1626835" y="2687681"/>
              <a:ext cx="2492110" cy="556000"/>
            </a:xfrm>
            <a:prstGeom prst="rect">
              <a:avLst/>
            </a:prstGeom>
            <a:noFill/>
          </p:spPr>
          <p:txBody>
            <a:bodyPr wrap="square" rtlCol="0">
              <a:spAutoFit/>
              <a:scene3d>
                <a:camera prst="orthographicFront"/>
                <a:lightRig rig="threePt" dir="t"/>
              </a:scene3d>
              <a:sp3d contourW="12700"/>
            </a:bodyPr>
            <a:lstStyle/>
            <a:p>
              <a:pPr algn="ctr">
                <a:lnSpc>
                  <a:spcPct val="114000"/>
                </a:lnSpc>
                <a:buFont typeface="Wingdings" pitchFamily="2" charset="2"/>
                <a:buChar char="q"/>
              </a:pPr>
              <a:r>
                <a:rPr lang="ru-RU" altLang="zh-CN" sz="2200" dirty="0" smtClean="0">
                  <a:solidFill>
                    <a:schemeClr val="tx1">
                      <a:lumMod val="50000"/>
                      <a:lumOff val="50000"/>
                    </a:schemeClr>
                  </a:solidFill>
                  <a:latin typeface="Arial" panose="020B0604020202020204" pitchFamily="34" charset="0"/>
                  <a:ea typeface="Arial" panose="020B0604020202020204" pitchFamily="34" charset="0"/>
                </a:rPr>
                <a:t>АУДИО</a:t>
              </a:r>
            </a:p>
            <a:p>
              <a:pPr algn="ctr">
                <a:lnSpc>
                  <a:spcPct val="114000"/>
                </a:lnSpc>
                <a:buFont typeface="Wingdings" pitchFamily="2" charset="2"/>
                <a:buChar char="q"/>
              </a:pPr>
              <a:r>
                <a:rPr lang="ru-RU" altLang="zh-CN" sz="2200" dirty="0" smtClean="0">
                  <a:solidFill>
                    <a:schemeClr val="tx1">
                      <a:lumMod val="50000"/>
                      <a:lumOff val="50000"/>
                    </a:schemeClr>
                  </a:solidFill>
                  <a:latin typeface="Arial" panose="020B0604020202020204" pitchFamily="34" charset="0"/>
                  <a:ea typeface="Arial" panose="020B0604020202020204" pitchFamily="34" charset="0"/>
                </a:rPr>
                <a:t>ВИДЕО</a:t>
              </a:r>
            </a:p>
            <a:p>
              <a:pPr algn="ctr">
                <a:lnSpc>
                  <a:spcPct val="114000"/>
                </a:lnSpc>
                <a:buFont typeface="Wingdings" pitchFamily="2" charset="2"/>
                <a:buChar char="q"/>
              </a:pPr>
              <a:r>
                <a:rPr lang="ru-RU" altLang="zh-CN" sz="2200" dirty="0" smtClean="0">
                  <a:solidFill>
                    <a:schemeClr val="tx1">
                      <a:lumMod val="50000"/>
                      <a:lumOff val="50000"/>
                    </a:schemeClr>
                  </a:solidFill>
                  <a:latin typeface="Arial" panose="020B0604020202020204" pitchFamily="34" charset="0"/>
                  <a:ea typeface="Arial" panose="020B0604020202020204" pitchFamily="34" charset="0"/>
                </a:rPr>
                <a:t>ПИСЬМЕННЫЙ</a:t>
              </a:r>
              <a:endParaRPr lang="en-US" altLang="zh-CN" sz="2200" dirty="0">
                <a:solidFill>
                  <a:schemeClr val="tx1">
                    <a:lumMod val="50000"/>
                    <a:lumOff val="50000"/>
                  </a:schemeClr>
                </a:solidFill>
                <a:latin typeface="Arial" panose="020B0604020202020204" pitchFamily="34" charset="0"/>
                <a:ea typeface="Arial" panose="020B0604020202020204" pitchFamily="34" charset="0"/>
              </a:endParaRPr>
            </a:p>
          </p:txBody>
        </p:sp>
      </p:grpSp>
      <p:sp>
        <p:nvSpPr>
          <p:cNvPr id="39" name="文本框 38"/>
          <p:cNvSpPr txBox="1"/>
          <p:nvPr/>
        </p:nvSpPr>
        <p:spPr>
          <a:xfrm>
            <a:off x="18611851" y="6407214"/>
            <a:ext cx="5155006" cy="677108"/>
          </a:xfrm>
          <a:prstGeom prst="rect">
            <a:avLst/>
          </a:prstGeom>
          <a:noFill/>
        </p:spPr>
        <p:txBody>
          <a:bodyPr wrap="square" lIns="182880" tIns="91440" rIns="182880" bIns="91440"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КОМБИНИРОВАННЫЕ</a:t>
            </a:r>
          </a:p>
        </p:txBody>
      </p:sp>
      <p:grpSp>
        <p:nvGrpSpPr>
          <p:cNvPr id="4" name="组合 40"/>
          <p:cNvGrpSpPr/>
          <p:nvPr/>
        </p:nvGrpSpPr>
        <p:grpSpPr>
          <a:xfrm>
            <a:off x="377074" y="6118024"/>
            <a:ext cx="5603444" cy="2011381"/>
            <a:chOff x="1626835" y="2349127"/>
            <a:chExt cx="2492110" cy="894555"/>
          </a:xfrm>
        </p:grpSpPr>
        <p:sp>
          <p:nvSpPr>
            <p:cNvPr id="42" name="文本框 41"/>
            <p:cNvSpPr txBox="1"/>
            <p:nvPr/>
          </p:nvSpPr>
          <p:spPr>
            <a:xfrm>
              <a:off x="1806000" y="2349127"/>
              <a:ext cx="2133781" cy="260077"/>
            </a:xfrm>
            <a:prstGeom prst="rect">
              <a:avLst/>
            </a:prstGeom>
            <a:noFill/>
          </p:spPr>
          <p:txBody>
            <a:bodyPr wrap="square" rtlCol="0">
              <a:spAutoFit/>
              <a:scene3d>
                <a:camera prst="orthographicFront"/>
                <a:lightRig rig="threePt" dir="t"/>
              </a:scene3d>
              <a:sp3d contourW="12700"/>
            </a:bodyPr>
            <a:lstStyle/>
            <a:p>
              <a:pPr algn="ctr"/>
              <a:r>
                <a:rPr lang="ru-RU" altLang="en-US" sz="3200" dirty="0" smtClean="0">
                  <a:solidFill>
                    <a:schemeClr val="tx1">
                      <a:lumMod val="75000"/>
                      <a:lumOff val="25000"/>
                    </a:schemeClr>
                  </a:solidFill>
                  <a:latin typeface="Arial" panose="020B0604020202020204" pitchFamily="34" charset="0"/>
                  <a:ea typeface="Arial" panose="020B0604020202020204" pitchFamily="34" charset="0"/>
                </a:rPr>
                <a:t>ИЗОБРАЖЕНИЕ</a:t>
              </a:r>
            </a:p>
          </p:txBody>
        </p:sp>
        <p:sp>
          <p:nvSpPr>
            <p:cNvPr id="43" name="文本框 42"/>
            <p:cNvSpPr txBox="1"/>
            <p:nvPr/>
          </p:nvSpPr>
          <p:spPr>
            <a:xfrm>
              <a:off x="1626835" y="2687682"/>
              <a:ext cx="2492110" cy="556000"/>
            </a:xfrm>
            <a:prstGeom prst="rect">
              <a:avLst/>
            </a:prstGeom>
            <a:noFill/>
          </p:spPr>
          <p:txBody>
            <a:bodyPr wrap="square" rtlCol="0">
              <a:spAutoFit/>
              <a:scene3d>
                <a:camera prst="orthographicFront"/>
                <a:lightRig rig="threePt" dir="t"/>
              </a:scene3d>
              <a:sp3d contourW="12700"/>
            </a:bodyPr>
            <a:lstStyle/>
            <a:p>
              <a:pPr algn="ctr">
                <a:lnSpc>
                  <a:spcPct val="114000"/>
                </a:lnSpc>
                <a:buFont typeface="Wingdings" pitchFamily="2" charset="2"/>
                <a:buChar char="q"/>
              </a:pPr>
              <a:r>
                <a:rPr lang="ru-RU" altLang="zh-CN" sz="2200" dirty="0" smtClean="0">
                  <a:solidFill>
                    <a:schemeClr val="tx1">
                      <a:lumMod val="50000"/>
                      <a:lumOff val="50000"/>
                    </a:schemeClr>
                  </a:solidFill>
                  <a:latin typeface="Arial" panose="020B0604020202020204" pitchFamily="34" charset="0"/>
                  <a:ea typeface="Arial" panose="020B0604020202020204" pitchFamily="34" charset="0"/>
                </a:rPr>
                <a:t>ЖИВОПИСНОЕ ПОЛОТНО</a:t>
              </a:r>
            </a:p>
            <a:p>
              <a:pPr algn="ctr">
                <a:lnSpc>
                  <a:spcPct val="114000"/>
                </a:lnSpc>
                <a:buFont typeface="Wingdings" pitchFamily="2" charset="2"/>
                <a:buChar char="q"/>
              </a:pPr>
              <a:r>
                <a:rPr lang="ru-RU" altLang="zh-CN" sz="2200" dirty="0" smtClean="0">
                  <a:solidFill>
                    <a:schemeClr val="tx1">
                      <a:lumMod val="50000"/>
                      <a:lumOff val="50000"/>
                    </a:schemeClr>
                  </a:solidFill>
                  <a:latin typeface="Arial" panose="020B0604020202020204" pitchFamily="34" charset="0"/>
                  <a:ea typeface="Arial" panose="020B0604020202020204" pitchFamily="34" charset="0"/>
                </a:rPr>
                <a:t>ФОТОГРАФИЯ</a:t>
              </a:r>
            </a:p>
            <a:p>
              <a:pPr algn="ctr">
                <a:lnSpc>
                  <a:spcPct val="114000"/>
                </a:lnSpc>
                <a:buFont typeface="Wingdings" pitchFamily="2" charset="2"/>
                <a:buChar char="q"/>
              </a:pPr>
              <a:r>
                <a:rPr lang="ru-RU" altLang="zh-CN" sz="2200" dirty="0" smtClean="0">
                  <a:solidFill>
                    <a:schemeClr val="tx1">
                      <a:lumMod val="50000"/>
                      <a:lumOff val="50000"/>
                    </a:schemeClr>
                  </a:solidFill>
                  <a:latin typeface="Arial" panose="020B0604020202020204" pitchFamily="34" charset="0"/>
                  <a:ea typeface="Arial" panose="020B0604020202020204" pitchFamily="34" charset="0"/>
                </a:rPr>
                <a:t>ИКОНКА/СИМВОЛ</a:t>
              </a:r>
              <a:endParaRPr lang="en-US" altLang="zh-CN" sz="2200" dirty="0">
                <a:solidFill>
                  <a:schemeClr val="tx1">
                    <a:lumMod val="50000"/>
                    <a:lumOff val="50000"/>
                  </a:schemeClr>
                </a:solidFill>
                <a:latin typeface="Arial" panose="020B0604020202020204" pitchFamily="34" charset="0"/>
                <a:ea typeface="Arial" panose="020B0604020202020204" pitchFamily="34" charset="0"/>
              </a:endParaRPr>
            </a:p>
          </p:txBody>
        </p:sp>
      </p:grpSp>
      <p:sp>
        <p:nvSpPr>
          <p:cNvPr id="2" name="Text Box 1"/>
          <p:cNvSpPr txBox="1"/>
          <p:nvPr/>
        </p:nvSpPr>
        <p:spPr>
          <a:xfrm>
            <a:off x="5010151" y="2783841"/>
            <a:ext cx="14364970" cy="1107996"/>
          </a:xfrm>
          <a:prstGeom prst="rect">
            <a:avLst/>
          </a:prstGeom>
          <a:noFill/>
        </p:spPr>
        <p:txBody>
          <a:bodyPr wrap="square" lIns="182880" tIns="91440" rIns="182880" bIns="91440" rtlCol="0">
            <a:spAutoFit/>
          </a:bodyPr>
          <a:lstStyle/>
          <a:p>
            <a:pPr algn="ctr"/>
            <a:r>
              <a:rPr lang="ru-RU" altLang="en-US" b="1" i="1" dirty="0">
                <a:latin typeface="Arial" panose="020B0604020202020204" pitchFamily="34" charset="0"/>
                <a:cs typeface="Arial" panose="020B0604020202020204" pitchFamily="34" charset="0"/>
              </a:rPr>
              <a:t>Какой тип </a:t>
            </a:r>
            <a:r>
              <a:rPr lang="ru-RU" altLang="en-US" b="1" i="1" dirty="0" smtClean="0">
                <a:latin typeface="Arial" panose="020B0604020202020204" pitchFamily="34" charset="0"/>
                <a:cs typeface="Arial" panose="020B0604020202020204" pitchFamily="34" charset="0"/>
              </a:rPr>
              <a:t>знаковых систем вызывает у обучающихся наибольшие затруднения при интерпретации?</a:t>
            </a:r>
            <a:endParaRPr lang="ru-RU" altLang="en-US" b="1" i="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2" presetClass="entr" presetSubtype="2"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right)">
                                      <p:cBhvr>
                                        <p:cTn id="32" dur="500"/>
                                        <p:tgtEl>
                                          <p:spTgt spid="15"/>
                                        </p:tgtEl>
                                      </p:cBhvr>
                                    </p:animEffect>
                                  </p:childTnLst>
                                </p:cTn>
                              </p:par>
                              <p:par>
                                <p:cTn id="33" presetID="2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22" presetClass="entr" presetSubtype="4"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down)">
                                      <p:cBhvr>
                                        <p:cTn id="38" dur="500"/>
                                        <p:tgtEl>
                                          <p:spTgt spid="30"/>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9" grpId="0"/>
      <p:bldP spid="21" grpId="0" bldLvl="0" animBg="1"/>
      <p:bldP spid="28" grpId="0"/>
      <p:bldP spid="29" grpId="0" bldLvl="0" animBg="1"/>
      <p:bldP spid="31" grpId="0"/>
      <p:bldP spid="2" grpId="0"/>
      <p:bldP spid="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35</a:t>
            </a:fld>
            <a:endParaRPr lang="ru-RU" dirty="0">
              <a:solidFill>
                <a:prstClr val="black">
                  <a:tint val="75000"/>
                </a:prstClr>
              </a:solidFill>
            </a:endParaRPr>
          </a:p>
        </p:txBody>
      </p:sp>
      <p:pic>
        <p:nvPicPr>
          <p:cNvPr id="9" name="Рисунок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0053705" y="629709"/>
            <a:ext cx="2256490" cy="1886501"/>
          </a:xfrm>
          <a:prstGeom prst="rect">
            <a:avLst/>
          </a:prstGeom>
          <a:noFill/>
        </p:spPr>
      </p:pic>
      <p:sp>
        <p:nvSpPr>
          <p:cNvPr id="14" name="Title 1"/>
          <p:cNvSpPr>
            <a:spLocks noGrp="1"/>
          </p:cNvSpPr>
          <p:nvPr/>
        </p:nvSpPr>
        <p:spPr>
          <a:xfrm>
            <a:off x="3176337" y="0"/>
            <a:ext cx="16179566" cy="2651125"/>
          </a:xfrm>
          <a:prstGeom prst="rect">
            <a:avLst/>
          </a:prstGeom>
        </p:spPr>
        <p:txBody>
          <a:bodyPr vert="horz" lIns="91440" tIns="45720" rIns="91440" bIns="45720" rtlCol="0" anchor="ctr">
            <a:normAutofit/>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pPr algn="ctr"/>
            <a:r>
              <a:rPr lang="ru-RU" altLang="en-US" sz="5500" smtClean="0"/>
              <a:t>Примеры </a:t>
            </a:r>
            <a:r>
              <a:rPr lang="ru-RU" altLang="en-US" sz="5500" smtClean="0"/>
              <a:t>достижения комплексных образовательных результатов</a:t>
            </a:r>
            <a:endParaRPr lang="ru-RU" altLang="en-US" sz="5500" b="1"/>
          </a:p>
        </p:txBody>
      </p:sp>
      <p:pic>
        <p:nvPicPr>
          <p:cNvPr id="4098" name="Picture 2"/>
          <p:cNvPicPr>
            <a:picLocks noGrp="1" noChangeAspect="1" noChangeArrowheads="1"/>
          </p:cNvPicPr>
          <p:nvPr>
            <p:ph idx="1"/>
          </p:nvPr>
        </p:nvPicPr>
        <p:blipFill>
          <a:blip r:embed="rId4" cstate="print"/>
          <a:srcRect l="32788" t="8184" r="32995" b="3335"/>
          <a:stretch>
            <a:fillRect/>
          </a:stretch>
        </p:blipFill>
        <p:spPr bwMode="auto">
          <a:xfrm>
            <a:off x="1828800" y="2397564"/>
            <a:ext cx="7603957" cy="110603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099" name="Picture 3"/>
          <p:cNvPicPr>
            <a:picLocks noChangeAspect="1" noChangeArrowheads="1"/>
          </p:cNvPicPr>
          <p:nvPr/>
        </p:nvPicPr>
        <p:blipFill>
          <a:blip r:embed="rId5" cstate="print"/>
          <a:srcRect l="31754" t="9220" r="33334" b="2047"/>
          <a:stretch>
            <a:fillRect/>
          </a:stretch>
        </p:blipFill>
        <p:spPr bwMode="auto">
          <a:xfrm>
            <a:off x="11954215" y="1925053"/>
            <a:ext cx="8034247" cy="1148614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36</a:t>
            </a:fld>
            <a:endParaRPr lang="ru-RU" dirty="0">
              <a:solidFill>
                <a:prstClr val="black">
                  <a:tint val="75000"/>
                </a:prstClr>
              </a:solidFill>
            </a:endParaRPr>
          </a:p>
        </p:txBody>
      </p:sp>
      <p:pic>
        <p:nvPicPr>
          <p:cNvPr id="9" name="Рисунок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0053705" y="629709"/>
            <a:ext cx="2256490" cy="1886501"/>
          </a:xfrm>
          <a:prstGeom prst="rect">
            <a:avLst/>
          </a:prstGeom>
          <a:noFill/>
        </p:spPr>
      </p:pic>
      <p:pic>
        <p:nvPicPr>
          <p:cNvPr id="5122" name="Picture 2" descr="C:\Users\Smerdova-EA\Pictures\Для презентаций\eileen-pan-5d5DSRQ5dUc-unsplash.jpg"/>
          <p:cNvPicPr>
            <a:picLocks noChangeAspect="1" noChangeArrowheads="1"/>
          </p:cNvPicPr>
          <p:nvPr/>
        </p:nvPicPr>
        <p:blipFill>
          <a:blip r:embed="rId4" cstate="print"/>
          <a:srcRect/>
          <a:stretch>
            <a:fillRect/>
          </a:stretch>
        </p:blipFill>
        <p:spPr bwMode="auto">
          <a:xfrm>
            <a:off x="7206914" y="1347535"/>
            <a:ext cx="8642684" cy="1152357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stretch>
            <a:fillRect/>
          </a:stretch>
        </p:blipFill>
        <p:spPr>
          <a:xfrm>
            <a:off x="901700" y="10523621"/>
            <a:ext cx="22580600" cy="2554202"/>
          </a:xfrm>
          <a:prstGeom prst="rect">
            <a:avLst/>
          </a:prstGeom>
        </p:spPr>
      </p:pic>
      <p:pic>
        <p:nvPicPr>
          <p:cNvPr id="9" name="Рисунок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0053705" y="629709"/>
            <a:ext cx="2256490" cy="1886501"/>
          </a:xfrm>
          <a:prstGeom prst="rect">
            <a:avLst/>
          </a:prstGeom>
          <a:noFill/>
        </p:spPr>
      </p:pic>
      <p:pic>
        <p:nvPicPr>
          <p:cNvPr id="11" name="Рисунок 10"/>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294014" y="537059"/>
            <a:ext cx="1105271" cy="1952141"/>
          </a:xfrm>
          <a:prstGeom prst="rect">
            <a:avLst/>
          </a:prstGeom>
          <a:ln>
            <a:noFill/>
          </a:ln>
          <a:effectLst/>
        </p:spPr>
      </p:pic>
      <p:pic>
        <p:nvPicPr>
          <p:cNvPr id="7" name="Picture 2" descr="C:\Users\Chernicyna-NA\Desktop\САЙТ ЦЕНТР\подвал\logo2.png"/>
          <p:cNvPicPr>
            <a:picLocks noChangeAspect="1" noChangeArrowheads="1"/>
          </p:cNvPicPr>
          <p:nvPr/>
        </p:nvPicPr>
        <p:blipFill>
          <a:blip r:embed="rId6" cstate="print"/>
          <a:srcRect/>
          <a:stretch>
            <a:fillRect/>
          </a:stretch>
        </p:blipFill>
        <p:spPr bwMode="auto">
          <a:xfrm>
            <a:off x="17204274" y="623491"/>
            <a:ext cx="2439170" cy="1620000"/>
          </a:xfrm>
          <a:prstGeom prst="rect">
            <a:avLst/>
          </a:prstGeom>
          <a:noFill/>
        </p:spPr>
      </p:pic>
      <p:pic>
        <p:nvPicPr>
          <p:cNvPr id="10" name="Content Placeholder 1"/>
          <p:cNvPicPr>
            <a:picLocks noChangeAspect="1"/>
          </p:cNvPicPr>
          <p:nvPr/>
        </p:nvPicPr>
        <p:blipFill>
          <a:blip r:embed="rId7" cstate="print"/>
          <a:stretch>
            <a:fillRect/>
          </a:stretch>
        </p:blipFill>
        <p:spPr>
          <a:xfrm>
            <a:off x="4212021" y="4273015"/>
            <a:ext cx="3905283" cy="3905283"/>
          </a:xfrm>
          <a:prstGeom prst="rect">
            <a:avLst/>
          </a:prstGeom>
          <a:noFill/>
          <a:ln w="9525">
            <a:noFill/>
          </a:ln>
        </p:spPr>
      </p:pic>
      <p:sp>
        <p:nvSpPr>
          <p:cNvPr id="12" name="Text Box 2"/>
          <p:cNvSpPr txBox="1"/>
          <p:nvPr/>
        </p:nvSpPr>
        <p:spPr>
          <a:xfrm>
            <a:off x="3115343" y="8328593"/>
            <a:ext cx="5913120" cy="861774"/>
          </a:xfrm>
          <a:prstGeom prst="rect">
            <a:avLst/>
          </a:prstGeom>
          <a:noFill/>
        </p:spPr>
        <p:txBody>
          <a:bodyPr wrap="square" rtlCol="0">
            <a:spAutoFit/>
          </a:bodyPr>
          <a:lstStyle/>
          <a:p>
            <a:pPr algn="ctr"/>
            <a:r>
              <a:rPr lang="ru-RU" altLang="en-US" sz="2500">
                <a:latin typeface="Arial" panose="020B0604020202020204" pitchFamily="34" charset="0"/>
                <a:cs typeface="Arial" panose="020B0604020202020204" pitchFamily="34" charset="0"/>
              </a:rPr>
              <a:t>СЕТЕВОЕ СООБЩЕСТВО </a:t>
            </a:r>
          </a:p>
          <a:p>
            <a:pPr algn="ctr"/>
            <a:r>
              <a:rPr lang="ru-RU" altLang="en-US" sz="2500">
                <a:latin typeface="Arial" panose="020B0604020202020204" pitchFamily="34" charset="0"/>
                <a:cs typeface="Arial" panose="020B0604020202020204" pitchFamily="34" charset="0"/>
              </a:rPr>
              <a:t>ПЕДАГОГОВ ПЕРМСКОГО </a:t>
            </a:r>
            <a:r>
              <a:rPr lang="ru-RU" altLang="en-US" sz="2500" smtClean="0">
                <a:latin typeface="Arial" panose="020B0604020202020204" pitchFamily="34" charset="0"/>
                <a:cs typeface="Arial" panose="020B0604020202020204" pitchFamily="34" charset="0"/>
              </a:rPr>
              <a:t>КРАЯ</a:t>
            </a:r>
            <a:endParaRPr lang="ru-RU" altLang="en-US" sz="2500">
              <a:latin typeface="Arial" panose="020B0604020202020204" pitchFamily="34" charset="0"/>
              <a:cs typeface="Arial" panose="020B0604020202020204" pitchFamily="34" charset="0"/>
            </a:endParaRPr>
          </a:p>
        </p:txBody>
      </p:sp>
      <p:pic>
        <p:nvPicPr>
          <p:cNvPr id="13" name="Picture 99"/>
          <p:cNvPicPr/>
          <p:nvPr/>
        </p:nvPicPr>
        <p:blipFill>
          <a:blip r:embed="rId8" cstate="print"/>
          <a:stretch>
            <a:fillRect/>
          </a:stretch>
        </p:blipFill>
        <p:spPr>
          <a:xfrm>
            <a:off x="14831760" y="4203032"/>
            <a:ext cx="4274386" cy="4122820"/>
          </a:xfrm>
          <a:prstGeom prst="rect">
            <a:avLst/>
          </a:prstGeom>
          <a:noFill/>
          <a:ln w="9525">
            <a:noFill/>
          </a:ln>
        </p:spPr>
      </p:pic>
      <p:sp>
        <p:nvSpPr>
          <p:cNvPr id="14" name="Text Box 3"/>
          <p:cNvSpPr txBox="1"/>
          <p:nvPr/>
        </p:nvSpPr>
        <p:spPr>
          <a:xfrm>
            <a:off x="13523494" y="8344637"/>
            <a:ext cx="7202905" cy="1631216"/>
          </a:xfrm>
          <a:prstGeom prst="rect">
            <a:avLst/>
          </a:prstGeom>
          <a:noFill/>
        </p:spPr>
        <p:txBody>
          <a:bodyPr wrap="square" rtlCol="0">
            <a:spAutoFit/>
          </a:bodyPr>
          <a:lstStyle/>
          <a:p>
            <a:pPr algn="ctr"/>
            <a:r>
              <a:rPr lang="ru-RU" altLang="en-US" sz="2500">
                <a:latin typeface="Arial" panose="020B0604020202020204" pitchFamily="34" charset="0"/>
                <a:cs typeface="Arial" panose="020B0604020202020204" pitchFamily="34" charset="0"/>
              </a:rPr>
              <a:t>ЦЕНТР НЕПРЕРЫВНОГО ПОВЫШЕНИЯ</a:t>
            </a:r>
          </a:p>
          <a:p>
            <a:pPr algn="ctr"/>
            <a:r>
              <a:rPr lang="ru-RU" altLang="en-US" sz="2500">
                <a:latin typeface="Arial" panose="020B0604020202020204" pitchFamily="34" charset="0"/>
                <a:cs typeface="Arial" panose="020B0604020202020204" pitchFamily="34" charset="0"/>
              </a:rPr>
              <a:t>ПРОФЕССИОНАЛЬНОГО МАСТЕРСТВА</a:t>
            </a:r>
          </a:p>
          <a:p>
            <a:pPr algn="ctr"/>
            <a:r>
              <a:rPr lang="ru-RU" altLang="en-US" sz="2500">
                <a:latin typeface="Arial" panose="020B0604020202020204" pitchFamily="34" charset="0"/>
                <a:cs typeface="Arial" panose="020B0604020202020204" pitchFamily="34" charset="0"/>
              </a:rPr>
              <a:t>ПЕДАГОГИЧЕСКИХ РАБОТНИКОВ ПЕРМСКОГО КРАЯ</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ok-stack"/>
          <p:cNvPicPr>
            <a:picLocks noChangeAspect="1"/>
          </p:cNvPicPr>
          <p:nvPr/>
        </p:nvPicPr>
        <p:blipFill>
          <a:blip r:embed="rId2" cstate="print">
            <a:lum bright="36000" contrast="-24000"/>
          </a:blip>
          <a:stretch>
            <a:fillRect/>
          </a:stretch>
        </p:blipFill>
        <p:spPr>
          <a:xfrm>
            <a:off x="-3298190" y="6367145"/>
            <a:ext cx="8063865" cy="8063865"/>
          </a:xfrm>
          <a:prstGeom prst="rect">
            <a:avLst/>
          </a:prstGeom>
        </p:spPr>
      </p:pic>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4</a:t>
            </a:fld>
            <a:endParaRPr lang="ru-RU" dirty="0">
              <a:solidFill>
                <a:prstClr val="black">
                  <a:tint val="75000"/>
                </a:prstClr>
              </a:solidFill>
            </a:endParaRPr>
          </a:p>
        </p:txBody>
      </p:sp>
      <p:pic>
        <p:nvPicPr>
          <p:cNvPr id="9" name="Рисунок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0053705" y="629709"/>
            <a:ext cx="2256490" cy="1886501"/>
          </a:xfrm>
          <a:prstGeom prst="rect">
            <a:avLst/>
          </a:prstGeom>
          <a:noFill/>
        </p:spPr>
      </p:pic>
      <p:sp>
        <p:nvSpPr>
          <p:cNvPr id="11" name="Title 1"/>
          <p:cNvSpPr>
            <a:spLocks noGrp="1"/>
          </p:cNvSpPr>
          <p:nvPr/>
        </p:nvSpPr>
        <p:spPr>
          <a:xfrm>
            <a:off x="3808095" y="730250"/>
            <a:ext cx="15563850" cy="2651125"/>
          </a:xfrm>
          <a:prstGeom prst="rect">
            <a:avLst/>
          </a:prstGeom>
        </p:spPr>
        <p:txBody>
          <a:bodyPr vert="horz" lIns="91440" tIns="45720" rIns="91440" bIns="45720" rtlCol="0" anchor="ctr">
            <a:normAutofit/>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pPr algn="ctr"/>
            <a:r>
              <a:rPr lang="ru-RU" altLang="en-US" sz="7500" b="1"/>
              <a:t>План работы на семинарах</a:t>
            </a:r>
          </a:p>
        </p:txBody>
      </p:sp>
      <p:graphicFrame>
        <p:nvGraphicFramePr>
          <p:cNvPr id="5" name="Content Placeholder 4"/>
          <p:cNvGraphicFramePr>
            <a:graphicFrameLocks noGrp="1"/>
          </p:cNvGraphicFramePr>
          <p:nvPr>
            <p:ph idx="1"/>
          </p:nvPr>
        </p:nvGraphicFramePr>
        <p:xfrm>
          <a:off x="1676400" y="3651250"/>
          <a:ext cx="21031200" cy="8412480"/>
        </p:xfrm>
        <a:graphic>
          <a:graphicData uri="http://schemas.openxmlformats.org/drawingml/2006/table">
            <a:tbl>
              <a:tblPr firstRow="1" bandRow="1">
                <a:tableStyleId>{5940675A-B579-460E-94D1-54222C63F5DA}</a:tableStyleId>
              </a:tblPr>
              <a:tblGrid>
                <a:gridCol w="4206240"/>
                <a:gridCol w="4206240"/>
                <a:gridCol w="4206240"/>
                <a:gridCol w="4206240"/>
                <a:gridCol w="4206240"/>
              </a:tblGrid>
              <a:tr h="640080">
                <a:tc>
                  <a:txBody>
                    <a:bodyPr/>
                    <a:lstStyle/>
                    <a:p>
                      <a:pPr algn="ctr">
                        <a:buNone/>
                      </a:pPr>
                      <a:r>
                        <a:rPr lang="ru-RU" altLang="en-US" b="1"/>
                        <a:t>Семинар 1</a:t>
                      </a:r>
                    </a:p>
                  </a:txBody>
                  <a:tcPr>
                    <a:solidFill>
                      <a:srgbClr val="92D050"/>
                    </a:solidFill>
                  </a:tcPr>
                </a:tc>
                <a:tc>
                  <a:txBody>
                    <a:bodyPr/>
                    <a:lstStyle/>
                    <a:p>
                      <a:pPr algn="ctr">
                        <a:buNone/>
                      </a:pPr>
                      <a:r>
                        <a:rPr lang="ru-RU" altLang="en-US" b="1"/>
                        <a:t>Семинар 2</a:t>
                      </a:r>
                    </a:p>
                  </a:txBody>
                  <a:tcPr/>
                </a:tc>
                <a:tc>
                  <a:txBody>
                    <a:bodyPr/>
                    <a:lstStyle/>
                    <a:p>
                      <a:pPr algn="ctr">
                        <a:buNone/>
                      </a:pPr>
                      <a:r>
                        <a:rPr lang="ru-RU" altLang="en-US" b="1"/>
                        <a:t>Семинар 3</a:t>
                      </a:r>
                    </a:p>
                  </a:txBody>
                  <a:tcPr/>
                </a:tc>
                <a:tc>
                  <a:txBody>
                    <a:bodyPr/>
                    <a:lstStyle/>
                    <a:p>
                      <a:pPr algn="ctr">
                        <a:buNone/>
                      </a:pPr>
                      <a:r>
                        <a:rPr lang="ru-RU" altLang="en-US" b="1"/>
                        <a:t>Семинар 4</a:t>
                      </a:r>
                    </a:p>
                  </a:txBody>
                  <a:tcPr/>
                </a:tc>
                <a:tc>
                  <a:txBody>
                    <a:bodyPr/>
                    <a:lstStyle/>
                    <a:p>
                      <a:pPr algn="ctr">
                        <a:buNone/>
                      </a:pPr>
                      <a:r>
                        <a:rPr lang="ru-RU" altLang="en-US" b="1"/>
                        <a:t>Семинар 5</a:t>
                      </a:r>
                    </a:p>
                  </a:txBody>
                  <a:tcPr/>
                </a:tc>
              </a:tr>
              <a:tr h="640080">
                <a:tc>
                  <a:txBody>
                    <a:bodyPr/>
                    <a:lstStyle/>
                    <a:p>
                      <a:pPr algn="ctr">
                        <a:buNone/>
                      </a:pPr>
                      <a:r>
                        <a:rPr lang="ru-RU" altLang="en-US"/>
                        <a:t>- построение индивидуального профессионального маршрута;</a:t>
                      </a:r>
                    </a:p>
                    <a:p>
                      <a:pPr algn="ctr">
                        <a:buNone/>
                      </a:pPr>
                      <a:r>
                        <a:rPr lang="ru-RU" altLang="en-US"/>
                        <a:t>- анализ понятия «комплексные образовательные результаты»</a:t>
                      </a:r>
                    </a:p>
                  </a:txBody>
                  <a:tcPr>
                    <a:solidFill>
                      <a:srgbClr val="92D050"/>
                    </a:solidFill>
                  </a:tcPr>
                </a:tc>
                <a:tc>
                  <a:txBody>
                    <a:bodyPr/>
                    <a:lstStyle/>
                    <a:p>
                      <a:pPr algn="ctr">
                        <a:buNone/>
                      </a:pPr>
                      <a:r>
                        <a:rPr lang="ru-RU" altLang="en-US"/>
                        <a:t>- анализ диагностики предметно-методических компетенций педагогов-участников СПГ (статистический);</a:t>
                      </a:r>
                    </a:p>
                    <a:p>
                      <a:pPr algn="ctr">
                        <a:buNone/>
                      </a:pPr>
                      <a:r>
                        <a:rPr lang="ru-RU" altLang="en-US"/>
                        <a:t>- обсуждение приемов достижения комплексных образовательных результатов</a:t>
                      </a:r>
                    </a:p>
                  </a:txBody>
                  <a:tcPr/>
                </a:tc>
                <a:tc>
                  <a:txBody>
                    <a:bodyPr/>
                    <a:lstStyle/>
                    <a:p>
                      <a:pPr algn="ctr">
                        <a:buNone/>
                      </a:pPr>
                      <a:r>
                        <a:rPr lang="ru-RU" altLang="en-US"/>
                        <a:t>- анализ затруднений обучающихся при достижении комплекснх образовательных результатов;</a:t>
                      </a:r>
                    </a:p>
                    <a:p>
                      <a:pPr algn="ctr">
                        <a:buNone/>
                      </a:pPr>
                      <a:r>
                        <a:rPr lang="ru-RU" altLang="en-US"/>
                        <a:t>- выполнение технического задания №1</a:t>
                      </a:r>
                    </a:p>
                    <a:p>
                      <a:pPr algn="ctr">
                        <a:buNone/>
                      </a:pPr>
                      <a:r>
                        <a:rPr lang="ru-RU" altLang="en-US" i="1">
                          <a:sym typeface="+mn-ea"/>
                        </a:rPr>
                        <a:t>(с выступлением педагогов-участников СПГ)</a:t>
                      </a:r>
                      <a:endParaRPr lang="ru-RU" altLang="en-US" i="1"/>
                    </a:p>
                    <a:p>
                      <a:pPr algn="ctr">
                        <a:buNone/>
                      </a:pPr>
                      <a:endParaRPr lang="ru-RU" altLang="en-US"/>
                    </a:p>
                  </a:txBody>
                  <a:tcPr>
                    <a:solidFill>
                      <a:schemeClr val="bg1"/>
                    </a:solidFill>
                  </a:tcPr>
                </a:tc>
                <a:tc>
                  <a:txBody>
                    <a:bodyPr/>
                    <a:lstStyle/>
                    <a:p>
                      <a:pPr algn="ctr">
                        <a:buNone/>
                      </a:pPr>
                      <a:r>
                        <a:rPr lang="ru-RU" altLang="en-US"/>
                        <a:t>- обсуждение содержания ТЗ №2</a:t>
                      </a:r>
                    </a:p>
                    <a:p>
                      <a:pPr algn="ctr">
                        <a:buNone/>
                      </a:pPr>
                      <a:r>
                        <a:rPr lang="ru-RU" altLang="en-US" i="1"/>
                        <a:t>(с выступлением педагогов-участников СПГ)</a:t>
                      </a:r>
                    </a:p>
                  </a:txBody>
                  <a:tcPr>
                    <a:solidFill>
                      <a:schemeClr val="bg1"/>
                    </a:solidFill>
                  </a:tcPr>
                </a:tc>
                <a:tc>
                  <a:txBody>
                    <a:bodyPr/>
                    <a:lstStyle/>
                    <a:p>
                      <a:pPr algn="ctr">
                        <a:buNone/>
                      </a:pPr>
                      <a:r>
                        <a:rPr lang="ru-RU" altLang="en-US">
                          <a:sym typeface="+mn-ea"/>
                        </a:rPr>
                        <a:t>- презентация и обсуждение результатов апробации ТЗ №2</a:t>
                      </a:r>
                    </a:p>
                    <a:p>
                      <a:pPr algn="ctr">
                        <a:buNone/>
                      </a:pPr>
                      <a:r>
                        <a:rPr lang="ru-RU" altLang="en-US" i="1">
                          <a:sym typeface="+mn-ea"/>
                        </a:rPr>
                        <a:t>(с выступлением педагогов-участников СПГ)</a:t>
                      </a:r>
                      <a:endParaRPr lang="ru-RU" altLang="en-US" i="1"/>
                    </a:p>
                    <a:p>
                      <a:pPr algn="ctr">
                        <a:buNone/>
                      </a:pPr>
                      <a:endParaRPr lang="en-US"/>
                    </a:p>
                  </a:txBody>
                  <a:tcPr>
                    <a:solidFill>
                      <a:schemeClr val="bg1"/>
                    </a:solidFill>
                  </a:tcPr>
                </a:tc>
              </a:tr>
            </a:tbl>
          </a:graphicData>
        </a:graphic>
      </p:graphicFrame>
      <p:sp>
        <p:nvSpPr>
          <p:cNvPr id="10" name="Стрелка вверх 9"/>
          <p:cNvSpPr/>
          <p:nvPr/>
        </p:nvSpPr>
        <p:spPr>
          <a:xfrm>
            <a:off x="7299157" y="11983452"/>
            <a:ext cx="1235243" cy="1732548"/>
          </a:xfrm>
          <a:prstGeom prst="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ok-stack"/>
          <p:cNvPicPr>
            <a:picLocks noChangeAspect="1"/>
          </p:cNvPicPr>
          <p:nvPr/>
        </p:nvPicPr>
        <p:blipFill>
          <a:blip r:embed="rId2" cstate="print">
            <a:lum bright="36000" contrast="-24000"/>
          </a:blip>
          <a:stretch>
            <a:fillRect/>
          </a:stretch>
        </p:blipFill>
        <p:spPr>
          <a:xfrm>
            <a:off x="-3298190" y="6367145"/>
            <a:ext cx="8063865" cy="8063865"/>
          </a:xfrm>
          <a:prstGeom prst="rect">
            <a:avLst/>
          </a:prstGeom>
        </p:spPr>
      </p:pic>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5</a:t>
            </a:fld>
            <a:endParaRPr lang="ru-RU" dirty="0">
              <a:solidFill>
                <a:prstClr val="black">
                  <a:tint val="75000"/>
                </a:prstClr>
              </a:solidFill>
            </a:endParaRPr>
          </a:p>
        </p:txBody>
      </p:sp>
      <p:pic>
        <p:nvPicPr>
          <p:cNvPr id="9" name="Рисунок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0053705" y="629709"/>
            <a:ext cx="2256490" cy="1886501"/>
          </a:xfrm>
          <a:prstGeom prst="rect">
            <a:avLst/>
          </a:prstGeom>
          <a:noFill/>
        </p:spPr>
      </p:pic>
      <p:sp>
        <p:nvSpPr>
          <p:cNvPr id="11" name="Title 1"/>
          <p:cNvSpPr>
            <a:spLocks noGrp="1"/>
          </p:cNvSpPr>
          <p:nvPr/>
        </p:nvSpPr>
        <p:spPr>
          <a:xfrm>
            <a:off x="3808095" y="730250"/>
            <a:ext cx="15563850" cy="2651125"/>
          </a:xfrm>
          <a:prstGeom prst="rect">
            <a:avLst/>
          </a:prstGeom>
        </p:spPr>
        <p:txBody>
          <a:bodyPr vert="horz" lIns="91440" tIns="45720" rIns="91440" bIns="45720" rtlCol="0" anchor="ctr">
            <a:normAutofit/>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pPr algn="ctr"/>
            <a:r>
              <a:rPr lang="ru-RU" altLang="en-US" sz="7500" b="1" smtClean="0"/>
              <a:t>Техническое задание 1 для СПГ</a:t>
            </a:r>
            <a:endParaRPr lang="ru-RU" altLang="en-US" sz="7500" b="1"/>
          </a:p>
        </p:txBody>
      </p:sp>
      <p:pic>
        <p:nvPicPr>
          <p:cNvPr id="6146" name="Picture 2"/>
          <p:cNvPicPr>
            <a:picLocks noChangeAspect="1" noChangeArrowheads="1"/>
          </p:cNvPicPr>
          <p:nvPr/>
        </p:nvPicPr>
        <p:blipFill>
          <a:blip r:embed="rId5" cstate="print"/>
          <a:srcRect l="12368" t="15146" r="13158" b="3606"/>
          <a:stretch>
            <a:fillRect/>
          </a:stretch>
        </p:blipFill>
        <p:spPr bwMode="auto">
          <a:xfrm>
            <a:off x="3962400" y="2855495"/>
            <a:ext cx="15464589" cy="9490049"/>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ok-stack"/>
          <p:cNvPicPr>
            <a:picLocks noChangeAspect="1"/>
          </p:cNvPicPr>
          <p:nvPr/>
        </p:nvPicPr>
        <p:blipFill>
          <a:blip r:embed="rId2" cstate="print">
            <a:lum bright="36000" contrast="-24000"/>
          </a:blip>
          <a:stretch>
            <a:fillRect/>
          </a:stretch>
        </p:blipFill>
        <p:spPr>
          <a:xfrm>
            <a:off x="-3298190" y="6367145"/>
            <a:ext cx="8063865" cy="8063865"/>
          </a:xfrm>
          <a:prstGeom prst="rect">
            <a:avLst/>
          </a:prstGeom>
        </p:spPr>
      </p:pic>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6</a:t>
            </a:fld>
            <a:endParaRPr lang="ru-RU" dirty="0">
              <a:solidFill>
                <a:prstClr val="black">
                  <a:tint val="75000"/>
                </a:prstClr>
              </a:solidFill>
            </a:endParaRPr>
          </a:p>
        </p:txBody>
      </p:sp>
      <p:pic>
        <p:nvPicPr>
          <p:cNvPr id="9" name="Рисунок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4" cstate="print"/>
          <a:srcRect/>
          <a:stretch>
            <a:fillRect/>
          </a:stretch>
        </p:blipFill>
        <p:spPr bwMode="auto">
          <a:xfrm>
            <a:off x="20053705" y="629709"/>
            <a:ext cx="2256490" cy="1886501"/>
          </a:xfrm>
          <a:prstGeom prst="rect">
            <a:avLst/>
          </a:prstGeom>
          <a:noFill/>
        </p:spPr>
      </p:pic>
      <p:sp>
        <p:nvSpPr>
          <p:cNvPr id="11" name="Title 1"/>
          <p:cNvSpPr>
            <a:spLocks noGrp="1"/>
          </p:cNvSpPr>
          <p:nvPr/>
        </p:nvSpPr>
        <p:spPr>
          <a:xfrm>
            <a:off x="3808095" y="0"/>
            <a:ext cx="15563850" cy="2651125"/>
          </a:xfrm>
          <a:prstGeom prst="rect">
            <a:avLst/>
          </a:prstGeom>
        </p:spPr>
        <p:txBody>
          <a:bodyPr vert="horz" lIns="91440" tIns="45720" rIns="91440" bIns="45720" rtlCol="0" anchor="ctr">
            <a:normAutofit/>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pPr algn="ctr"/>
            <a:r>
              <a:rPr lang="ru-RU" altLang="en-US" sz="7500" b="1" smtClean="0"/>
              <a:t>Техническое задание 2 для СПГ</a:t>
            </a:r>
            <a:endParaRPr lang="ru-RU" altLang="en-US" sz="7500" b="1"/>
          </a:p>
        </p:txBody>
      </p:sp>
      <p:pic>
        <p:nvPicPr>
          <p:cNvPr id="7170" name="Picture 2"/>
          <p:cNvPicPr>
            <a:picLocks noChangeAspect="1" noChangeArrowheads="1"/>
          </p:cNvPicPr>
          <p:nvPr/>
        </p:nvPicPr>
        <p:blipFill>
          <a:blip r:embed="rId5" cstate="print"/>
          <a:srcRect l="16755" t="16550" r="51140" b="9064"/>
          <a:stretch>
            <a:fillRect/>
          </a:stretch>
        </p:blipFill>
        <p:spPr bwMode="auto">
          <a:xfrm>
            <a:off x="7154779" y="2021304"/>
            <a:ext cx="8646696" cy="11269055"/>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76295" y="730250"/>
            <a:ext cx="16677640" cy="2651125"/>
          </a:xfrm>
        </p:spPr>
        <p:txBody>
          <a:bodyPr>
            <a:normAutofit/>
          </a:bodyPr>
          <a:lstStyle/>
          <a:p>
            <a:pPr algn="ctr"/>
            <a:r>
              <a:rPr lang="ru-RU" altLang="en-US" sz="5600" b="1" smtClean="0"/>
              <a:t>Критерии </a:t>
            </a:r>
            <a:r>
              <a:rPr lang="ru-RU" altLang="en-US" sz="5600" b="1"/>
              <a:t>оценки достижения результатов обучающихся в соответствии с </a:t>
            </a:r>
            <a:r>
              <a:rPr lang="ru-RU" altLang="en-US" sz="5600" b="1" smtClean="0"/>
              <a:t>ФГОС: </a:t>
            </a:r>
            <a:br>
              <a:rPr lang="ru-RU" altLang="en-US" sz="5600" b="1" smtClean="0"/>
            </a:br>
            <a:r>
              <a:rPr lang="ru-RU" altLang="en-US" sz="5600" b="1" smtClean="0"/>
              <a:t>ресурсная поддержка</a:t>
            </a:r>
            <a:endParaRPr lang="ru-RU" altLang="en-US" sz="5600" b="1"/>
          </a:p>
        </p:txBody>
      </p:sp>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7</a:t>
            </a:fld>
            <a:endParaRPr lang="ru-RU" dirty="0">
              <a:solidFill>
                <a:prstClr val="black">
                  <a:tint val="75000"/>
                </a:prstClr>
              </a:solidFill>
            </a:endParaRPr>
          </a:p>
        </p:txBody>
      </p:sp>
      <p:pic>
        <p:nvPicPr>
          <p:cNvPr id="9" name="Рисунок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0053705" y="629709"/>
            <a:ext cx="2256490" cy="1886501"/>
          </a:xfrm>
          <a:prstGeom prst="rect">
            <a:avLst/>
          </a:prstGeom>
          <a:noFill/>
        </p:spPr>
      </p:pic>
      <p:pic>
        <p:nvPicPr>
          <p:cNvPr id="100" name="Picture 99"/>
          <p:cNvPicPr/>
          <p:nvPr/>
        </p:nvPicPr>
        <p:blipFill>
          <a:blip r:embed="rId4" cstate="print"/>
          <a:stretch>
            <a:fillRect/>
          </a:stretch>
        </p:blipFill>
        <p:spPr>
          <a:xfrm>
            <a:off x="2277980" y="5069305"/>
            <a:ext cx="2133599" cy="2165685"/>
          </a:xfrm>
          <a:prstGeom prst="rect">
            <a:avLst/>
          </a:prstGeom>
          <a:noFill/>
          <a:ln w="9525">
            <a:noFill/>
          </a:ln>
        </p:spPr>
      </p:pic>
      <p:pic>
        <p:nvPicPr>
          <p:cNvPr id="12" name="Content Placeholder 7" descr="teacher"/>
          <p:cNvPicPr>
            <a:picLocks noGrp="1" noChangeAspect="1"/>
          </p:cNvPicPr>
          <p:nvPr>
            <p:ph idx="1"/>
          </p:nvPr>
        </p:nvPicPr>
        <p:blipFill>
          <a:blip r:embed="rId5" cstate="print">
            <a:lum bright="24000" contrast="-12000"/>
          </a:blip>
          <a:stretch>
            <a:fillRect/>
          </a:stretch>
        </p:blipFill>
        <p:spPr>
          <a:xfrm>
            <a:off x="18704126" y="6559550"/>
            <a:ext cx="7156450" cy="7156450"/>
          </a:xfrm>
          <a:prstGeom prst="rect">
            <a:avLst/>
          </a:prstGeom>
        </p:spPr>
      </p:pic>
      <p:graphicFrame>
        <p:nvGraphicFramePr>
          <p:cNvPr id="13" name="Схема 12"/>
          <p:cNvGraphicFramePr/>
          <p:nvPr/>
        </p:nvGraphicFramePr>
        <p:xfrm>
          <a:off x="2154989" y="3978442"/>
          <a:ext cx="11480800" cy="818592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4" name="Text Box 6"/>
          <p:cNvSpPr txBox="1"/>
          <p:nvPr/>
        </p:nvSpPr>
        <p:spPr>
          <a:xfrm>
            <a:off x="1387074" y="7044858"/>
            <a:ext cx="2831999" cy="584775"/>
          </a:xfrm>
          <a:prstGeom prst="rect">
            <a:avLst/>
          </a:prstGeom>
          <a:noFill/>
        </p:spPr>
        <p:txBody>
          <a:bodyPr wrap="square" rtlCol="0" anchor="t">
            <a:spAutoFit/>
          </a:bodyPr>
          <a:lstStyle/>
          <a:p>
            <a:pPr algn="r"/>
            <a:r>
              <a:rPr lang="en-US" sz="1600"/>
              <a:t>https://yandex.ru/video/preview/7092249251477479970</a:t>
            </a:r>
          </a:p>
        </p:txBody>
      </p:sp>
      <p:pic>
        <p:nvPicPr>
          <p:cNvPr id="15" name="Picture 100"/>
          <p:cNvPicPr/>
          <p:nvPr/>
        </p:nvPicPr>
        <p:blipFill>
          <a:blip r:embed="rId11" cstate="print"/>
          <a:stretch>
            <a:fillRect/>
          </a:stretch>
        </p:blipFill>
        <p:spPr>
          <a:xfrm>
            <a:off x="11438021" y="4973053"/>
            <a:ext cx="2197768" cy="2245994"/>
          </a:xfrm>
          <a:prstGeom prst="rect">
            <a:avLst/>
          </a:prstGeom>
          <a:noFill/>
          <a:ln w="9525">
            <a:noFill/>
          </a:ln>
        </p:spPr>
      </p:pic>
      <p:sp>
        <p:nvSpPr>
          <p:cNvPr id="16" name="Text Box 6"/>
          <p:cNvSpPr txBox="1"/>
          <p:nvPr/>
        </p:nvSpPr>
        <p:spPr>
          <a:xfrm>
            <a:off x="11594198" y="7125068"/>
            <a:ext cx="3068287" cy="584775"/>
          </a:xfrm>
          <a:prstGeom prst="rect">
            <a:avLst/>
          </a:prstGeom>
          <a:noFill/>
        </p:spPr>
        <p:txBody>
          <a:bodyPr wrap="square" rtlCol="0" anchor="t">
            <a:spAutoFit/>
          </a:bodyPr>
          <a:lstStyle/>
          <a:p>
            <a:pPr algn="l"/>
            <a:r>
              <a:rPr lang="en-US" sz="1600"/>
              <a:t>https://yandex.ru/video/preview/11162743083587421950</a:t>
            </a:r>
          </a:p>
        </p:txBody>
      </p:sp>
      <p:pic>
        <p:nvPicPr>
          <p:cNvPr id="17" name="Picture 102"/>
          <p:cNvPicPr/>
          <p:nvPr/>
        </p:nvPicPr>
        <p:blipFill>
          <a:blip r:embed="rId12" cstate="print"/>
          <a:stretch>
            <a:fillRect/>
          </a:stretch>
        </p:blipFill>
        <p:spPr>
          <a:xfrm>
            <a:off x="2229853" y="8598568"/>
            <a:ext cx="2101515" cy="2149643"/>
          </a:xfrm>
          <a:prstGeom prst="rect">
            <a:avLst/>
          </a:prstGeom>
          <a:noFill/>
          <a:ln w="9525">
            <a:noFill/>
          </a:ln>
        </p:spPr>
      </p:pic>
      <p:sp>
        <p:nvSpPr>
          <p:cNvPr id="18" name="Text Box 6"/>
          <p:cNvSpPr txBox="1"/>
          <p:nvPr/>
        </p:nvSpPr>
        <p:spPr>
          <a:xfrm>
            <a:off x="1306864" y="10608578"/>
            <a:ext cx="2912210" cy="584775"/>
          </a:xfrm>
          <a:prstGeom prst="rect">
            <a:avLst/>
          </a:prstGeom>
          <a:noFill/>
        </p:spPr>
        <p:txBody>
          <a:bodyPr wrap="square" rtlCol="0" anchor="t">
            <a:spAutoFit/>
          </a:bodyPr>
          <a:lstStyle/>
          <a:p>
            <a:pPr algn="r"/>
            <a:r>
              <a:rPr lang="en-US" sz="1600"/>
              <a:t>https://yandex.ru/video/preview/652522102642235405</a:t>
            </a:r>
          </a:p>
        </p:txBody>
      </p:sp>
      <p:pic>
        <p:nvPicPr>
          <p:cNvPr id="19" name="Picture 102"/>
          <p:cNvPicPr/>
          <p:nvPr/>
        </p:nvPicPr>
        <p:blipFill>
          <a:blip r:embed="rId13" cstate="print"/>
          <a:stretch>
            <a:fillRect/>
          </a:stretch>
        </p:blipFill>
        <p:spPr>
          <a:xfrm>
            <a:off x="11550316" y="8518359"/>
            <a:ext cx="2229852" cy="2266682"/>
          </a:xfrm>
          <a:prstGeom prst="rect">
            <a:avLst/>
          </a:prstGeom>
          <a:noFill/>
          <a:ln w="9525">
            <a:noFill/>
          </a:ln>
        </p:spPr>
      </p:pic>
      <p:sp>
        <p:nvSpPr>
          <p:cNvPr id="20" name="Text Box 6"/>
          <p:cNvSpPr txBox="1"/>
          <p:nvPr/>
        </p:nvSpPr>
        <p:spPr>
          <a:xfrm>
            <a:off x="11621936" y="10720873"/>
            <a:ext cx="2751789" cy="584775"/>
          </a:xfrm>
          <a:prstGeom prst="rect">
            <a:avLst/>
          </a:prstGeom>
          <a:noFill/>
        </p:spPr>
        <p:txBody>
          <a:bodyPr wrap="square" rtlCol="0" anchor="t">
            <a:spAutoFit/>
          </a:bodyPr>
          <a:lstStyle/>
          <a:p>
            <a:pPr algn="l"/>
            <a:r>
              <a:rPr lang="en-US" sz="1600"/>
              <a:t>https://www.youtube.com/watch?v=W4vvb72b-pw</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8</a:t>
            </a:fld>
            <a:endParaRPr lang="ru-RU" dirty="0">
              <a:solidFill>
                <a:prstClr val="black">
                  <a:tint val="75000"/>
                </a:prstClr>
              </a:solidFill>
            </a:endParaRPr>
          </a:p>
        </p:txBody>
      </p:sp>
      <p:pic>
        <p:nvPicPr>
          <p:cNvPr id="9" name="Рисунок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0053705" y="629709"/>
            <a:ext cx="2256490" cy="1886501"/>
          </a:xfrm>
          <a:prstGeom prst="rect">
            <a:avLst/>
          </a:prstGeom>
          <a:noFill/>
        </p:spPr>
      </p:pic>
      <p:sp>
        <p:nvSpPr>
          <p:cNvPr id="14" name="Title 1"/>
          <p:cNvSpPr>
            <a:spLocks noGrp="1"/>
          </p:cNvSpPr>
          <p:nvPr/>
        </p:nvSpPr>
        <p:spPr>
          <a:xfrm>
            <a:off x="3808095" y="247650"/>
            <a:ext cx="15563850" cy="2651125"/>
          </a:xfrm>
          <a:prstGeom prst="rect">
            <a:avLst/>
          </a:prstGeom>
        </p:spPr>
        <p:txBody>
          <a:bodyPr vert="horz" lIns="91440" tIns="45720" rIns="91440" bIns="45720" rtlCol="0" anchor="ctr">
            <a:normAutofit/>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pPr algn="ctr"/>
            <a:r>
              <a:rPr lang="ru-RU" altLang="en-US" sz="5600" smtClean="0"/>
              <a:t>Анализ диагностики предметно-методических компетенций педагогов-участников СПГ</a:t>
            </a:r>
            <a:endParaRPr lang="ru-RU" altLang="en-US" sz="5600" b="1"/>
          </a:p>
        </p:txBody>
      </p:sp>
      <p:pic>
        <p:nvPicPr>
          <p:cNvPr id="8194" name="Picture 2" descr="C:\Users\Smerdova-EA\Pictures\Для презентаций\study.png"/>
          <p:cNvPicPr>
            <a:picLocks noChangeAspect="1" noChangeArrowheads="1"/>
          </p:cNvPicPr>
          <p:nvPr/>
        </p:nvPicPr>
        <p:blipFill>
          <a:blip r:embed="rId4" cstate="print"/>
          <a:srcRect/>
          <a:stretch>
            <a:fillRect/>
          </a:stretch>
        </p:blipFill>
        <p:spPr bwMode="auto">
          <a:xfrm>
            <a:off x="7796463" y="3537283"/>
            <a:ext cx="8406063" cy="8406063"/>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393BCA4-4374-4A85-ADB0-6BBECDEA23FF}" type="slidenum">
              <a:rPr lang="ru-RU" smtClean="0">
                <a:solidFill>
                  <a:prstClr val="black">
                    <a:tint val="75000"/>
                  </a:prstClr>
                </a:solidFill>
              </a:rPr>
              <a:pPr/>
              <a:t>9</a:t>
            </a:fld>
            <a:endParaRPr lang="ru-RU" dirty="0">
              <a:solidFill>
                <a:prstClr val="black">
                  <a:tint val="75000"/>
                </a:prstClr>
              </a:solidFill>
            </a:endParaRPr>
          </a:p>
        </p:txBody>
      </p:sp>
      <p:pic>
        <p:nvPicPr>
          <p:cNvPr id="9" name="Рисунок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0053705" y="629709"/>
            <a:ext cx="2256490" cy="1886501"/>
          </a:xfrm>
          <a:prstGeom prst="rect">
            <a:avLst/>
          </a:prstGeom>
          <a:noFill/>
        </p:spPr>
      </p:pic>
      <p:sp>
        <p:nvSpPr>
          <p:cNvPr id="14" name="Title 1"/>
          <p:cNvSpPr>
            <a:spLocks noGrp="1"/>
          </p:cNvSpPr>
          <p:nvPr/>
        </p:nvSpPr>
        <p:spPr>
          <a:xfrm>
            <a:off x="3808095" y="247650"/>
            <a:ext cx="15563850" cy="2651125"/>
          </a:xfrm>
          <a:prstGeom prst="rect">
            <a:avLst/>
          </a:prstGeom>
        </p:spPr>
        <p:txBody>
          <a:bodyPr vert="horz" lIns="91440" tIns="45720" rIns="91440" bIns="45720" rtlCol="0" anchor="ctr">
            <a:normAutofit/>
          </a:bodyPr>
          <a:lst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a:lstStyle>
          <a:p>
            <a:pPr algn="ctr"/>
            <a:r>
              <a:rPr lang="ru-RU" altLang="en-US" sz="6000" smtClean="0"/>
              <a:t>Алгоритм</a:t>
            </a:r>
            <a:r>
              <a:rPr lang="ru-RU" altLang="en-US" sz="6000" smtClean="0"/>
              <a:t> </a:t>
            </a:r>
            <a:r>
              <a:rPr lang="ru-RU" altLang="en-US" sz="6000" smtClean="0"/>
              <a:t>достижения комплексных образовательных результатов</a:t>
            </a:r>
            <a:endParaRPr lang="ru-RU" altLang="en-US" sz="6000" b="1"/>
          </a:p>
        </p:txBody>
      </p:sp>
      <p:sp>
        <p:nvSpPr>
          <p:cNvPr id="7" name="Содержимое 6"/>
          <p:cNvSpPr>
            <a:spLocks noGrp="1"/>
          </p:cNvSpPr>
          <p:nvPr>
            <p:ph idx="1"/>
          </p:nvPr>
        </p:nvSpPr>
        <p:spPr/>
        <p:txBody>
          <a:bodyPr/>
          <a:lstStyle/>
          <a:p>
            <a:r>
              <a:rPr lang="ru-RU" smtClean="0"/>
              <a:t>Вспомним очередность этапов урока, согласно обновленного ФГОС:</a:t>
            </a:r>
            <a:endParaRPr lang="ru-RU"/>
          </a:p>
        </p:txBody>
      </p:sp>
      <p:pic>
        <p:nvPicPr>
          <p:cNvPr id="2" name="Picture 2" descr="C:\Users\Smerdova-EA\Pictures\Для презентаций\speech-bubble.png"/>
          <p:cNvPicPr>
            <a:picLocks noChangeAspect="1" noChangeArrowheads="1"/>
          </p:cNvPicPr>
          <p:nvPr/>
        </p:nvPicPr>
        <p:blipFill>
          <a:blip r:embed="rId4" cstate="print"/>
          <a:srcRect/>
          <a:stretch>
            <a:fillRect/>
          </a:stretch>
        </p:blipFill>
        <p:spPr bwMode="auto">
          <a:xfrm>
            <a:off x="505326" y="9608134"/>
            <a:ext cx="4107866" cy="4107866"/>
          </a:xfrm>
          <a:prstGeom prst="rect">
            <a:avLst/>
          </a:prstGeom>
          <a:noFill/>
        </p:spPr>
      </p:pic>
      <p:pic>
        <p:nvPicPr>
          <p:cNvPr id="8" name="Picture 2" descr="C:\Users\Smerdova-EA\Pictures\Для презентаций\speech-bubble.png"/>
          <p:cNvPicPr>
            <a:picLocks noChangeAspect="1" noChangeArrowheads="1"/>
          </p:cNvPicPr>
          <p:nvPr/>
        </p:nvPicPr>
        <p:blipFill>
          <a:blip r:embed="rId4" cstate="print"/>
          <a:srcRect/>
          <a:stretch>
            <a:fillRect/>
          </a:stretch>
        </p:blipFill>
        <p:spPr bwMode="auto">
          <a:xfrm>
            <a:off x="2005263" y="5317956"/>
            <a:ext cx="4107866" cy="4107866"/>
          </a:xfrm>
          <a:prstGeom prst="rect">
            <a:avLst/>
          </a:prstGeom>
          <a:noFill/>
        </p:spPr>
      </p:pic>
      <p:pic>
        <p:nvPicPr>
          <p:cNvPr id="10" name="Picture 2" descr="C:\Users\Smerdova-EA\Pictures\Для презентаций\speech-bubble.png"/>
          <p:cNvPicPr>
            <a:picLocks noChangeAspect="1" noChangeArrowheads="1"/>
          </p:cNvPicPr>
          <p:nvPr/>
        </p:nvPicPr>
        <p:blipFill>
          <a:blip r:embed="rId4" cstate="print"/>
          <a:srcRect/>
          <a:stretch>
            <a:fillRect/>
          </a:stretch>
        </p:blipFill>
        <p:spPr bwMode="auto">
          <a:xfrm>
            <a:off x="15969915" y="9352546"/>
            <a:ext cx="4107866" cy="4107866"/>
          </a:xfrm>
          <a:prstGeom prst="rect">
            <a:avLst/>
          </a:prstGeom>
          <a:noFill/>
        </p:spPr>
      </p:pic>
      <p:pic>
        <p:nvPicPr>
          <p:cNvPr id="11" name="Picture 2" descr="C:\Users\Smerdova-EA\Pictures\Для презентаций\speech-bubble.png"/>
          <p:cNvPicPr>
            <a:picLocks noChangeAspect="1" noChangeArrowheads="1"/>
          </p:cNvPicPr>
          <p:nvPr/>
        </p:nvPicPr>
        <p:blipFill>
          <a:blip r:embed="rId4" cstate="print"/>
          <a:srcRect/>
          <a:stretch>
            <a:fillRect/>
          </a:stretch>
        </p:blipFill>
        <p:spPr bwMode="auto">
          <a:xfrm>
            <a:off x="18608842" y="5109410"/>
            <a:ext cx="4107866" cy="4107866"/>
          </a:xfrm>
          <a:prstGeom prst="rect">
            <a:avLst/>
          </a:prstGeom>
          <a:noFill/>
        </p:spPr>
      </p:pic>
      <p:pic>
        <p:nvPicPr>
          <p:cNvPr id="12" name="Picture 2" descr="C:\Users\Smerdova-EA\Pictures\Для презентаций\speech-bubble.png"/>
          <p:cNvPicPr>
            <a:picLocks noChangeAspect="1" noChangeArrowheads="1"/>
          </p:cNvPicPr>
          <p:nvPr/>
        </p:nvPicPr>
        <p:blipFill>
          <a:blip r:embed="rId4" cstate="print"/>
          <a:srcRect/>
          <a:stretch>
            <a:fillRect/>
          </a:stretch>
        </p:blipFill>
        <p:spPr bwMode="auto">
          <a:xfrm>
            <a:off x="9424737" y="9208167"/>
            <a:ext cx="4107866" cy="4107866"/>
          </a:xfrm>
          <a:prstGeom prst="rect">
            <a:avLst/>
          </a:prstGeom>
          <a:noFill/>
        </p:spPr>
      </p:pic>
      <p:pic>
        <p:nvPicPr>
          <p:cNvPr id="13" name="Picture 2" descr="C:\Users\Smerdova-EA\Pictures\Для презентаций\speech-bubble.png"/>
          <p:cNvPicPr>
            <a:picLocks noChangeAspect="1" noChangeArrowheads="1"/>
          </p:cNvPicPr>
          <p:nvPr/>
        </p:nvPicPr>
        <p:blipFill>
          <a:blip r:embed="rId4" cstate="print"/>
          <a:srcRect/>
          <a:stretch>
            <a:fillRect/>
          </a:stretch>
        </p:blipFill>
        <p:spPr bwMode="auto">
          <a:xfrm>
            <a:off x="7764379" y="5061283"/>
            <a:ext cx="4107866" cy="4107866"/>
          </a:xfrm>
          <a:prstGeom prst="rect">
            <a:avLst/>
          </a:prstGeom>
          <a:noFill/>
        </p:spPr>
      </p:pic>
      <p:pic>
        <p:nvPicPr>
          <p:cNvPr id="15" name="Picture 2" descr="C:\Users\Smerdova-EA\Pictures\Для презентаций\speech-bubble.png"/>
          <p:cNvPicPr>
            <a:picLocks noChangeAspect="1" noChangeArrowheads="1"/>
          </p:cNvPicPr>
          <p:nvPr/>
        </p:nvPicPr>
        <p:blipFill>
          <a:blip r:embed="rId4" cstate="print"/>
          <a:srcRect/>
          <a:stretch>
            <a:fillRect/>
          </a:stretch>
        </p:blipFill>
        <p:spPr bwMode="auto">
          <a:xfrm>
            <a:off x="12681284" y="6272463"/>
            <a:ext cx="4107866" cy="4107866"/>
          </a:xfrm>
          <a:prstGeom prst="rect">
            <a:avLst/>
          </a:prstGeom>
          <a:noFill/>
        </p:spPr>
      </p:pic>
      <p:sp>
        <p:nvSpPr>
          <p:cNvPr id="16" name="TextBox 15"/>
          <p:cNvSpPr txBox="1"/>
          <p:nvPr/>
        </p:nvSpPr>
        <p:spPr>
          <a:xfrm>
            <a:off x="866274" y="10860505"/>
            <a:ext cx="3513221" cy="707886"/>
          </a:xfrm>
          <a:prstGeom prst="rect">
            <a:avLst/>
          </a:prstGeom>
          <a:noFill/>
        </p:spPr>
        <p:txBody>
          <a:bodyPr wrap="square" rtlCol="0">
            <a:spAutoFit/>
          </a:bodyPr>
          <a:lstStyle/>
          <a:p>
            <a:r>
              <a:rPr lang="ru-RU" sz="4000" smtClean="0"/>
              <a:t>РЕФЛЕКСИЯ</a:t>
            </a:r>
            <a:endParaRPr lang="ru-RU" sz="4000"/>
          </a:p>
        </p:txBody>
      </p:sp>
      <p:sp>
        <p:nvSpPr>
          <p:cNvPr id="17" name="TextBox 16"/>
          <p:cNvSpPr txBox="1"/>
          <p:nvPr/>
        </p:nvSpPr>
        <p:spPr>
          <a:xfrm>
            <a:off x="2189749" y="5959642"/>
            <a:ext cx="3858125" cy="1938992"/>
          </a:xfrm>
          <a:prstGeom prst="rect">
            <a:avLst/>
          </a:prstGeom>
          <a:noFill/>
        </p:spPr>
        <p:txBody>
          <a:bodyPr wrap="square" rtlCol="0">
            <a:spAutoFit/>
          </a:bodyPr>
          <a:lstStyle/>
          <a:p>
            <a:r>
              <a:rPr lang="ru-RU" sz="4000" smtClean="0"/>
              <a:t>ПРОВЕРКА ПЕРВИЧНОГО УСВОЕНИЯ</a:t>
            </a:r>
            <a:endParaRPr lang="ru-RU" sz="4000"/>
          </a:p>
        </p:txBody>
      </p:sp>
      <p:sp>
        <p:nvSpPr>
          <p:cNvPr id="18" name="TextBox 17"/>
          <p:cNvSpPr txBox="1"/>
          <p:nvPr/>
        </p:nvSpPr>
        <p:spPr>
          <a:xfrm>
            <a:off x="18945726" y="6144126"/>
            <a:ext cx="3513221" cy="1323439"/>
          </a:xfrm>
          <a:prstGeom prst="rect">
            <a:avLst/>
          </a:prstGeom>
          <a:noFill/>
        </p:spPr>
        <p:txBody>
          <a:bodyPr wrap="square" rtlCol="0">
            <a:spAutoFit/>
          </a:bodyPr>
          <a:lstStyle/>
          <a:p>
            <a:r>
              <a:rPr lang="ru-RU" sz="4000" smtClean="0"/>
              <a:t>ДОМАШНЕЕ ЗАДАНИЕ</a:t>
            </a:r>
            <a:endParaRPr lang="ru-RU" sz="4000"/>
          </a:p>
        </p:txBody>
      </p:sp>
      <p:sp>
        <p:nvSpPr>
          <p:cNvPr id="19" name="TextBox 18"/>
          <p:cNvSpPr txBox="1"/>
          <p:nvPr/>
        </p:nvSpPr>
        <p:spPr>
          <a:xfrm>
            <a:off x="8093242" y="6104020"/>
            <a:ext cx="3513221" cy="1323439"/>
          </a:xfrm>
          <a:prstGeom prst="rect">
            <a:avLst/>
          </a:prstGeom>
          <a:noFill/>
        </p:spPr>
        <p:txBody>
          <a:bodyPr wrap="square" rtlCol="0">
            <a:spAutoFit/>
          </a:bodyPr>
          <a:lstStyle/>
          <a:p>
            <a:r>
              <a:rPr lang="ru-RU" sz="4000" smtClean="0"/>
              <a:t>ЦЕЛЕПОЛА</a:t>
            </a:r>
          </a:p>
          <a:p>
            <a:r>
              <a:rPr lang="ru-RU" sz="4000" smtClean="0"/>
              <a:t>ГАНИЕ</a:t>
            </a:r>
            <a:endParaRPr lang="ru-RU" sz="4000"/>
          </a:p>
        </p:txBody>
      </p:sp>
      <p:sp>
        <p:nvSpPr>
          <p:cNvPr id="20" name="TextBox 19"/>
          <p:cNvSpPr txBox="1"/>
          <p:nvPr/>
        </p:nvSpPr>
        <p:spPr>
          <a:xfrm>
            <a:off x="12962022" y="7010400"/>
            <a:ext cx="3513221" cy="1938992"/>
          </a:xfrm>
          <a:prstGeom prst="rect">
            <a:avLst/>
          </a:prstGeom>
          <a:noFill/>
        </p:spPr>
        <p:txBody>
          <a:bodyPr wrap="square" rtlCol="0">
            <a:spAutoFit/>
          </a:bodyPr>
          <a:lstStyle/>
          <a:p>
            <a:r>
              <a:rPr lang="ru-RU" sz="4000" smtClean="0"/>
              <a:t>ИЗУЧЕНИЕ НОВОГО МАТЕРИАЛА</a:t>
            </a:r>
            <a:endParaRPr lang="ru-RU" sz="4000"/>
          </a:p>
        </p:txBody>
      </p:sp>
      <p:sp>
        <p:nvSpPr>
          <p:cNvPr id="21" name="TextBox 20"/>
          <p:cNvSpPr txBox="1"/>
          <p:nvPr/>
        </p:nvSpPr>
        <p:spPr>
          <a:xfrm>
            <a:off x="9504947" y="10098505"/>
            <a:ext cx="4050631" cy="1708160"/>
          </a:xfrm>
          <a:prstGeom prst="rect">
            <a:avLst/>
          </a:prstGeom>
          <a:noFill/>
        </p:spPr>
        <p:txBody>
          <a:bodyPr wrap="square" rtlCol="0">
            <a:spAutoFit/>
          </a:bodyPr>
          <a:lstStyle/>
          <a:p>
            <a:r>
              <a:rPr lang="ru-RU" sz="3500" smtClean="0"/>
              <a:t>АКТУАЛИЗАЦИЯ ОПОРНЫХ ЗНАНИЙ</a:t>
            </a:r>
            <a:endParaRPr lang="ru-RU" sz="3500"/>
          </a:p>
        </p:txBody>
      </p:sp>
      <p:sp>
        <p:nvSpPr>
          <p:cNvPr id="22" name="TextBox 21"/>
          <p:cNvSpPr txBox="1"/>
          <p:nvPr/>
        </p:nvSpPr>
        <p:spPr>
          <a:xfrm>
            <a:off x="16362947" y="10603831"/>
            <a:ext cx="3513221" cy="707886"/>
          </a:xfrm>
          <a:prstGeom prst="rect">
            <a:avLst/>
          </a:prstGeom>
          <a:noFill/>
        </p:spPr>
        <p:txBody>
          <a:bodyPr wrap="square" rtlCol="0">
            <a:spAutoFit/>
          </a:bodyPr>
          <a:lstStyle/>
          <a:p>
            <a:r>
              <a:rPr lang="ru-RU" sz="4000" smtClean="0"/>
              <a:t>МОТИВАЦИЯ</a:t>
            </a:r>
            <a:endParaRPr lang="ru-RU" sz="4000"/>
          </a:p>
        </p:txBody>
      </p:sp>
      <p:pic>
        <p:nvPicPr>
          <p:cNvPr id="23" name="Picture 2" descr="C:\Users\Smerdova-EA\Pictures\Для презентаций\speech-bubble.png"/>
          <p:cNvPicPr>
            <a:picLocks noChangeAspect="1" noChangeArrowheads="1"/>
          </p:cNvPicPr>
          <p:nvPr/>
        </p:nvPicPr>
        <p:blipFill>
          <a:blip r:embed="rId4" cstate="print"/>
          <a:srcRect/>
          <a:stretch>
            <a:fillRect/>
          </a:stretch>
        </p:blipFill>
        <p:spPr bwMode="auto">
          <a:xfrm>
            <a:off x="4908883" y="9247186"/>
            <a:ext cx="4107866" cy="4107866"/>
          </a:xfrm>
          <a:prstGeom prst="rect">
            <a:avLst/>
          </a:prstGeom>
          <a:noFill/>
        </p:spPr>
      </p:pic>
      <p:sp>
        <p:nvSpPr>
          <p:cNvPr id="24" name="TextBox 23"/>
          <p:cNvSpPr txBox="1"/>
          <p:nvPr/>
        </p:nvSpPr>
        <p:spPr>
          <a:xfrm>
            <a:off x="5285875" y="9986211"/>
            <a:ext cx="3513221" cy="1938992"/>
          </a:xfrm>
          <a:prstGeom prst="rect">
            <a:avLst/>
          </a:prstGeom>
          <a:noFill/>
        </p:spPr>
        <p:txBody>
          <a:bodyPr wrap="square" rtlCol="0">
            <a:spAutoFit/>
          </a:bodyPr>
          <a:lstStyle/>
          <a:p>
            <a:r>
              <a:rPr lang="ru-RU" sz="4000" smtClean="0"/>
              <a:t>РЕШЕНИЕ ПРАКТИЧЕ</a:t>
            </a:r>
          </a:p>
          <a:p>
            <a:r>
              <a:rPr lang="ru-RU" sz="4000" smtClean="0"/>
              <a:t>СКИХ ЗАДАЧ</a:t>
            </a:r>
            <a:endParaRPr lang="ru-RU" sz="4000"/>
          </a:p>
        </p:txBody>
      </p:sp>
      <p:pic>
        <p:nvPicPr>
          <p:cNvPr id="25" name="Picture 2" descr="C:\Users\Smerdova-EA\Pictures\Для презентаций\owl.png"/>
          <p:cNvPicPr>
            <a:picLocks noChangeAspect="1" noChangeArrowheads="1"/>
          </p:cNvPicPr>
          <p:nvPr/>
        </p:nvPicPr>
        <p:blipFill>
          <a:blip r:embed="rId5" cstate="print">
            <a:lum bright="30000" contrast="-20000"/>
          </a:blip>
          <a:srcRect/>
          <a:stretch>
            <a:fillRect/>
          </a:stretch>
        </p:blipFill>
        <p:spPr bwMode="auto">
          <a:xfrm>
            <a:off x="19507200" y="8839200"/>
            <a:ext cx="4876800" cy="4876800"/>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Bebas Neue Regular"/>
        <a:ea typeface="Bebas Neue Regular"/>
        <a:cs typeface="Bebas Neue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TotalTime>
  <Words>2375</Words>
  <Application>Microsoft Office PowerPoint</Application>
  <PresentationFormat>Произвольный</PresentationFormat>
  <Paragraphs>311</Paragraphs>
  <Slides>37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Тема Office</vt:lpstr>
      <vt:lpstr>Слайд 1</vt:lpstr>
      <vt:lpstr>График работы</vt:lpstr>
      <vt:lpstr>Слайд 3</vt:lpstr>
      <vt:lpstr>Слайд 4</vt:lpstr>
      <vt:lpstr>Слайд 5</vt:lpstr>
      <vt:lpstr>Слайд 6</vt:lpstr>
      <vt:lpstr>Критерии оценки достижения результатов обучающихся в соответствии с ФГОС:  ресурсная поддержка</vt:lpstr>
      <vt:lpstr>Слайд 8</vt:lpstr>
      <vt:lpstr>Слайд 9</vt:lpstr>
      <vt:lpstr>Слайд 10</vt:lpstr>
      <vt:lpstr>Слайд 11</vt:lpstr>
      <vt:lpstr>Слайд 12</vt:lpstr>
      <vt:lpstr>Теории творчества сквозь века</vt:lpstr>
      <vt:lpstr>ЭВРИСТИКА</vt:lpstr>
      <vt:lpstr>ЭВРОЛОГИЯ</vt:lpstr>
      <vt:lpstr>Теория решения изобретательских задач (ТРИЗ)</vt:lpstr>
      <vt:lpstr>ТЕОРИЯ ШАХМАТНОЙ ИГРЫ</vt:lpstr>
      <vt:lpstr>Методы активизации поиска</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ИТОГИ РЕАЛИЗАЦИИ НАЦИОНАЛЬНЫХ ПРОЕКТОВ В ПЕРМСКОМ КРАЕ В 2019 г.</dc:title>
  <dc:creator>Щербинина Ирина Михайловна</dc:creator>
  <cp:lastModifiedBy>Smerdova-EA</cp:lastModifiedBy>
  <cp:revision>2284</cp:revision>
  <cp:lastPrinted>2022-05-11T13:25:00Z</cp:lastPrinted>
  <dcterms:created xsi:type="dcterms:W3CDTF">2024-01-14T16:00:00Z</dcterms:created>
  <dcterms:modified xsi:type="dcterms:W3CDTF">2024-06-20T09:56:47Z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01133AD80E85464DBD5482F37C8ECFD3</vt:lpwstr>
  </property>
  <property fmtid="{D5CDD505-2E9C-101B-9397-08002B2CF9AE}" pid="3" name="KSOProductBuildVer">
    <vt:lpwstr>1033-11.2.0.10451</vt:lpwstr>
  </property>
</Properties>
</file>