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98" r:id="rId3"/>
    <p:sldId id="649" r:id="rId4"/>
    <p:sldId id="609" r:id="rId5"/>
    <p:sldId id="684" r:id="rId6"/>
    <p:sldId id="666" r:id="rId7"/>
    <p:sldId id="611" r:id="rId8"/>
    <p:sldId id="636" r:id="rId9"/>
    <p:sldId id="670" r:id="rId10"/>
    <p:sldId id="671" r:id="rId11"/>
    <p:sldId id="672" r:id="rId12"/>
    <p:sldId id="673" r:id="rId13"/>
    <p:sldId id="674" r:id="rId14"/>
    <p:sldId id="675" r:id="rId15"/>
    <p:sldId id="676" r:id="rId16"/>
    <p:sldId id="677" r:id="rId17"/>
    <p:sldId id="678" r:id="rId18"/>
    <p:sldId id="669" r:id="rId19"/>
    <p:sldId id="685" r:id="rId20"/>
    <p:sldId id="679" r:id="rId21"/>
    <p:sldId id="680" r:id="rId22"/>
    <p:sldId id="681" r:id="rId23"/>
    <p:sldId id="682" r:id="rId24"/>
    <p:sldId id="683" r:id="rId25"/>
    <p:sldId id="667" r:id="rId26"/>
    <p:sldId id="686" r:id="rId27"/>
    <p:sldId id="627" r:id="rId28"/>
  </p:sldIdLst>
  <p:sldSz cx="24384000" cy="13716000"/>
  <p:notesSz cx="6858000" cy="992632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Никита Силин" initials="НС" lastIdx="1" clrIdx="0"/>
  <p:cmAuthor id="2" name="Силин Никита Андреевич" initials="СНА" lastIdx="4"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2CC"/>
    <a:srgbClr val="66CCFF"/>
    <a:srgbClr val="FF6600"/>
    <a:srgbClr val="FF9900"/>
    <a:srgbClr val="EFFAFF"/>
    <a:srgbClr val="DDF0FF"/>
    <a:srgbClr val="EBF6FF"/>
    <a:srgbClr val="EBEDFF"/>
    <a:srgbClr val="E5E8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279" autoAdjust="0"/>
    <p:restoredTop sz="99634" autoAdjust="0"/>
  </p:normalViewPr>
  <p:slideViewPr>
    <p:cSldViewPr snapToGrid="0">
      <p:cViewPr varScale="1">
        <p:scale>
          <a:sx n="59" d="100"/>
          <a:sy n="59" d="100"/>
        </p:scale>
        <p:origin x="-138" y="-108"/>
      </p:cViewPr>
      <p:guideLst>
        <p:guide orient="horz" pos="4320"/>
        <p:guide pos="76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notesMaster" Target="notesMasters/notesMaster1.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_rels/drawing1.xml.rels><?xml version="1.0" encoding="UTF-8" standalone="yes"?>
<Relationships xmlns="http://schemas.openxmlformats.org/package/2006/relationships"><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42D156B-72BE-4E7B-9195-4D7E893CB6FC}" type="doc">
      <dgm:prSet loTypeId="list" loCatId="list" qsTypeId="urn:microsoft.com/office/officeart/2005/8/quickstyle/simple3" qsCatId="simple" csTypeId="urn:microsoft.com/office/officeart/2005/8/colors/accent1_2" csCatId="accent1" phldr="0"/>
      <dgm:spPr/>
    </dgm:pt>
    <dgm:pt modelId="{D1DCD1F2-5FBF-4777-A12D-27F80D0A4073}">
      <dgm:prSet phldrT="[Text]" phldr="0" custT="0"/>
      <dgm:spPr/>
      <dgm:t>
        <a:bodyPr vert="horz" wrap="square"/>
        <a:p>
          <a:pPr>
            <a:lnSpc>
              <a:spcPct val="100000"/>
            </a:lnSpc>
            <a:spcBef>
              <a:spcPct val="0"/>
            </a:spcBef>
            <a:spcAft>
              <a:spcPct val="35000"/>
            </a:spcAft>
          </a:pPr>
          <a:r>
            <a:rPr lang="ru-RU" altLang="en-US" b="1" u="sng">
              <a:sym typeface="+mn-ea"/>
            </a:rPr>
            <a:t>Придумайте подпись к изображению.</a:t>
          </a:r>
          <a:r>
            <a:rPr lang="en-US" b="1"/>
            <a:t/>
          </a:r>
          <a:endParaRPr lang="en-US" b="1"/>
        </a:p>
      </dgm:t>
    </dgm:pt>
    <dgm:pt modelId="{705BDBAB-692C-410D-9B06-364708995FED}" cxnId="{719AD25D-EC58-4502-9B33-77BFA5FFCEBF}" type="parTrans">
      <dgm:prSet/>
      <dgm:spPr/>
    </dgm:pt>
    <dgm:pt modelId="{ADD7B0E8-636E-453F-BEC4-311BBCD921C3}" cxnId="{719AD25D-EC58-4502-9B33-77BFA5FFCEBF}" type="sibTrans">
      <dgm:prSet/>
      <dgm:spPr/>
    </dgm:pt>
    <dgm:pt modelId="{DCD58F39-64A3-4366-8BDD-68D977B25749}">
      <dgm:prSet phldrT="[Text]" phldr="0" custT="0"/>
      <dgm:spPr/>
      <dgm:t>
        <a:bodyPr vert="horz" wrap="square"/>
        <a:p>
          <a:pPr>
            <a:lnSpc>
              <a:spcPct val="100000"/>
            </a:lnSpc>
            <a:spcBef>
              <a:spcPct val="0"/>
            </a:spcBef>
            <a:spcAft>
              <a:spcPct val="35000"/>
            </a:spcAft>
          </a:pPr>
          <a:r>
            <a:rPr lang="ru-RU" altLang="en-US" b="1" u="sng">
              <a:sym typeface="+mn-ea"/>
            </a:rPr>
            <a:t>Заполните лист самоконтроля.</a:t>
          </a:r>
          <a:r>
            <a:rPr lang="en-US" b="1"/>
            <a:t/>
          </a:r>
          <a:endParaRPr lang="en-US" b="1"/>
        </a:p>
      </dgm:t>
    </dgm:pt>
    <dgm:pt modelId="{9DC54AFC-9599-43DF-A19C-D21110C7019F}" cxnId="{F8C5D162-FEF1-4464-BC00-9799970B01A2}" type="parTrans">
      <dgm:prSet/>
      <dgm:spPr/>
    </dgm:pt>
    <dgm:pt modelId="{D23B20D7-9D01-4A0E-B63D-E62C30B04B04}" cxnId="{F8C5D162-FEF1-4464-BC00-9799970B01A2}" type="sibTrans">
      <dgm:prSet/>
      <dgm:spPr/>
    </dgm:pt>
    <dgm:pt modelId="{27C12049-4CB2-4536-8227-B0DF616360E0}">
      <dgm:prSet phldrT="[Text]" phldr="0" custT="0"/>
      <dgm:spPr/>
      <dgm:t>
        <a:bodyPr vert="horz" wrap="square"/>
        <a:p>
          <a:pPr>
            <a:lnSpc>
              <a:spcPct val="100000"/>
            </a:lnSpc>
            <a:spcBef>
              <a:spcPct val="0"/>
            </a:spcBef>
            <a:spcAft>
              <a:spcPct val="35000"/>
            </a:spcAft>
          </a:pPr>
          <a:r>
            <a:rPr lang="ru-RU" altLang="en-US" b="1" u="sng">
              <a:sym typeface="+mn-ea"/>
            </a:rPr>
            <a:t>Придумайте три вопроса по теме урока, начинайте с: Почему..? В какой ситуации ..? Как происходит ..?</a:t>
          </a:r>
          <a:r>
            <a:rPr lang="en-US" b="1"/>
            <a:t/>
          </a:r>
          <a:endParaRPr lang="en-US" b="1"/>
        </a:p>
      </dgm:t>
    </dgm:pt>
    <dgm:pt modelId="{B9D20506-986B-4FCE-B518-F60E38157794}" cxnId="{53B08BB2-C2AE-497A-86D5-F3D73B5CB08B}" type="parTrans">
      <dgm:prSet/>
      <dgm:spPr/>
    </dgm:pt>
    <dgm:pt modelId="{DD65B93B-058B-42A3-9283-43D14A0D5F1A}" cxnId="{53B08BB2-C2AE-497A-86D5-F3D73B5CB08B}" type="sibTrans">
      <dgm:prSet/>
      <dgm:spPr/>
    </dgm:pt>
    <dgm:pt modelId="{DAC6442A-E681-435F-BEDF-4CFFF65FE2E4}">
      <dgm:prSet phldr="0" custT="0"/>
      <dgm:spPr/>
      <dgm:t>
        <a:bodyPr vert="horz" wrap="square"/>
        <a:p>
          <a:pPr>
            <a:lnSpc>
              <a:spcPct val="100000"/>
            </a:lnSpc>
            <a:spcBef>
              <a:spcPct val="0"/>
            </a:spcBef>
            <a:spcAft>
              <a:spcPct val="35000"/>
            </a:spcAft>
          </a:pPr>
          <a:r>
            <a:rPr b="1">
              <a:sym typeface="+mn-ea"/>
            </a:rPr>
            <a:t>З</a:t>
          </a:r>
          <a:r>
            <a:rPr lang="ru-RU" altLang="en-US" b="1" u="sng">
              <a:sym typeface="+mn-ea"/>
            </a:rPr>
            <a:t>аполните доску «Канбан»: (уже сделал / узнал; в процессе; буду делать / искать информацию о)</a:t>
          </a:r>
          <a:r>
            <a:rPr lang="ru-RU" altLang="en-US" b="1" u="sng"/>
            <a:t/>
          </a:r>
          <a:endParaRPr lang="ru-RU" altLang="en-US" b="1" u="sng"/>
        </a:p>
      </dgm:t>
    </dgm:pt>
    <dgm:pt modelId="{939A00C6-458E-4B3F-B672-123BD9BFB34E}" cxnId="{EDE0EB5D-138E-4182-BD7A-FE7F0BB6BDA8}" type="parTrans">
      <dgm:prSet/>
      <dgm:spPr/>
    </dgm:pt>
    <dgm:pt modelId="{2737E0CF-F1BD-44DB-A018-1884CC1FCD50}" cxnId="{EDE0EB5D-138E-4182-BD7A-FE7F0BB6BDA8}" type="sibTrans">
      <dgm:prSet/>
      <dgm:spPr/>
    </dgm:pt>
    <dgm:pt modelId="{D19C45FC-68D7-418C-8249-1768A2F24F1F}" type="pres">
      <dgm:prSet presAssocID="{442D156B-72BE-4E7B-9195-4D7E893CB6FC}" presName="Name0" presStyleCnt="0">
        <dgm:presLayoutVars>
          <dgm:dir/>
          <dgm:resizeHandles val="exact"/>
        </dgm:presLayoutVars>
      </dgm:prSet>
      <dgm:spPr/>
    </dgm:pt>
    <dgm:pt modelId="{949F2D2B-5CA9-49AF-8788-3F9CF9022990}" type="pres">
      <dgm:prSet presAssocID="{442D156B-72BE-4E7B-9195-4D7E893CB6FC}" presName="bkgdShp" presStyleLbl="alignAccFollowNode1" presStyleIdx="0" presStyleCnt="1"/>
      <dgm:spPr/>
    </dgm:pt>
    <dgm:pt modelId="{EFABCFA1-5CBA-465A-954D-EEAD0C9E0DFC}" type="pres">
      <dgm:prSet presAssocID="{442D156B-72BE-4E7B-9195-4D7E893CB6FC}" presName="linComp" presStyleCnt="0"/>
      <dgm:spPr/>
    </dgm:pt>
    <dgm:pt modelId="{1E529111-1AB5-4CBE-AFFE-E570B65BD2F4}" type="pres">
      <dgm:prSet presAssocID="{D1DCD1F2-5FBF-4777-A12D-27F80D0A4073}" presName="compNode" presStyleCnt="0"/>
      <dgm:spPr/>
    </dgm:pt>
    <dgm:pt modelId="{2B19FBE7-970E-4A8C-A672-C621E2491735}" type="pres">
      <dgm:prSet presAssocID="{D1DCD1F2-5FBF-4777-A12D-27F80D0A4073}" presName="node" presStyleLbl="node1" presStyleIdx="0" presStyleCnt="4">
        <dgm:presLayoutVars>
          <dgm:bulletEnabled val="1"/>
        </dgm:presLayoutVars>
      </dgm:prSet>
      <dgm:spPr/>
    </dgm:pt>
    <dgm:pt modelId="{934766A7-F88E-4FEA-B096-528254CECB45}" type="pres">
      <dgm:prSet presAssocID="{D1DCD1F2-5FBF-4777-A12D-27F80D0A4073}" presName="invisiNode" presStyleCnt="0"/>
      <dgm:spPr/>
    </dgm:pt>
    <dgm:pt modelId="{184746F7-D345-4B9C-9538-78DDF8B73A21}" type="pres">
      <dgm:prSet presAssocID="{D1DCD1F2-5FBF-4777-A12D-27F80D0A4073}" presName="imagNode" presStyleLbl="fgImgPlace1" presStyleIdx="0" presStyleCnt="4"/>
      <dgm:spPr>
        <a:blipFill>
          <a:blip xmlns:r="http://schemas.openxmlformats.org/officeDocument/2006/relationships" r:embed="rId1"/>
          <a:stretch>
            <a:fillRect/>
          </a:stretch>
        </a:blipFill>
      </dgm:spPr>
    </dgm:pt>
    <dgm:pt modelId="{8D211F80-D554-4704-81D7-0389FFA7AB28}" type="pres">
      <dgm:prSet presAssocID="{ADD7B0E8-636E-453F-BEC4-311BBCD921C3}" presName="sibTrans" presStyleCnt="0"/>
      <dgm:spPr/>
    </dgm:pt>
    <dgm:pt modelId="{D91FC77B-5DFC-48AA-84EC-4FCF744DC5B3}" type="pres">
      <dgm:prSet presAssocID="{DCD58F39-64A3-4366-8BDD-68D977B25749}" presName="compNode" presStyleCnt="0"/>
      <dgm:spPr/>
    </dgm:pt>
    <dgm:pt modelId="{96A8B75F-79AB-4B29-9F1D-3C622EFEC09C}" type="pres">
      <dgm:prSet presAssocID="{DCD58F39-64A3-4366-8BDD-68D977B25749}" presName="node" presStyleLbl="node1" presStyleIdx="1" presStyleCnt="4">
        <dgm:presLayoutVars>
          <dgm:bulletEnabled val="1"/>
        </dgm:presLayoutVars>
      </dgm:prSet>
      <dgm:spPr/>
    </dgm:pt>
    <dgm:pt modelId="{4795F39C-70F8-4217-81C0-7811B0640504}" type="pres">
      <dgm:prSet presAssocID="{DCD58F39-64A3-4366-8BDD-68D977B25749}" presName="invisiNode" presStyleCnt="0"/>
      <dgm:spPr/>
    </dgm:pt>
    <dgm:pt modelId="{EAB0D035-4E75-474F-AE2D-6C374B752B4C}" type="pres">
      <dgm:prSet presAssocID="{DCD58F39-64A3-4366-8BDD-68D977B25749}" presName="imagNode" presStyleLbl="fgImgPlace1" presStyleIdx="1" presStyleCnt="4"/>
      <dgm:spPr>
        <a:blipFill>
          <a:blip xmlns:r="http://schemas.openxmlformats.org/officeDocument/2006/relationships" r:embed="rId2"/>
          <a:stretch>
            <a:fillRect/>
          </a:stretch>
        </a:blipFill>
      </dgm:spPr>
    </dgm:pt>
    <dgm:pt modelId="{F37B8259-20B4-43DC-B8E3-5F00AD11D000}" type="pres">
      <dgm:prSet presAssocID="{D23B20D7-9D01-4A0E-B63D-E62C30B04B04}" presName="sibTrans" presStyleCnt="0"/>
      <dgm:spPr/>
    </dgm:pt>
    <dgm:pt modelId="{FC8CD350-B7AF-4362-915A-1C9D4876012D}" type="pres">
      <dgm:prSet presAssocID="{27C12049-4CB2-4536-8227-B0DF616360E0}" presName="compNode" presStyleCnt="0"/>
      <dgm:spPr/>
    </dgm:pt>
    <dgm:pt modelId="{A89A6491-DE88-4E3C-9A90-22F5EB697CEE}" type="pres">
      <dgm:prSet presAssocID="{27C12049-4CB2-4536-8227-B0DF616360E0}" presName="node" presStyleLbl="node1" presStyleIdx="2" presStyleCnt="4">
        <dgm:presLayoutVars>
          <dgm:bulletEnabled val="1"/>
        </dgm:presLayoutVars>
      </dgm:prSet>
      <dgm:spPr/>
    </dgm:pt>
    <dgm:pt modelId="{A3745797-7DED-472A-BA2B-7809339AB1D9}" type="pres">
      <dgm:prSet presAssocID="{27C12049-4CB2-4536-8227-B0DF616360E0}" presName="invisiNode" presStyleCnt="0"/>
      <dgm:spPr/>
    </dgm:pt>
    <dgm:pt modelId="{A81AEBCC-ADDF-4B24-BAF0-CA1EC5381367}" type="pres">
      <dgm:prSet presAssocID="{27C12049-4CB2-4536-8227-B0DF616360E0}" presName="imagNode" presStyleLbl="fgImgPlace1" presStyleIdx="2" presStyleCnt="4"/>
      <dgm:spPr>
        <a:blipFill>
          <a:blip xmlns:r="http://schemas.openxmlformats.org/officeDocument/2006/relationships" r:embed="rId3"/>
          <a:stretch>
            <a:fillRect/>
          </a:stretch>
        </a:blipFill>
      </dgm:spPr>
    </dgm:pt>
    <dgm:pt modelId="{17899909-6869-4DED-A76A-3B7EDF81372A}" type="pres">
      <dgm:prSet presAssocID="{DD65B93B-058B-42A3-9283-43D14A0D5F1A}" presName="sibTrans" presStyleCnt="0"/>
      <dgm:spPr/>
    </dgm:pt>
    <dgm:pt modelId="{E61E6498-6A07-4B97-B2E2-A6CD89B248A6}" type="pres">
      <dgm:prSet presAssocID="{DAC6442A-E681-435F-BEDF-4CFFF65FE2E4}" presName="compNode" presStyleCnt="0"/>
      <dgm:spPr/>
    </dgm:pt>
    <dgm:pt modelId="{A00EF6E1-3A09-4C1F-9530-C2D7C1CBCB7B}" type="pres">
      <dgm:prSet presAssocID="{DAC6442A-E681-435F-BEDF-4CFFF65FE2E4}" presName="node" presStyleLbl="node1" presStyleIdx="3" presStyleCnt="4">
        <dgm:presLayoutVars>
          <dgm:bulletEnabled val="1"/>
        </dgm:presLayoutVars>
      </dgm:prSet>
      <dgm:spPr/>
    </dgm:pt>
    <dgm:pt modelId="{B41F1692-E9B1-4DFC-B972-E84C39F26EB2}" type="pres">
      <dgm:prSet presAssocID="{DAC6442A-E681-435F-BEDF-4CFFF65FE2E4}" presName="invisiNode" presStyleCnt="0"/>
      <dgm:spPr/>
    </dgm:pt>
    <dgm:pt modelId="{D5038B56-3DFB-40CC-98D8-0FCB1D8280FA}" type="pres">
      <dgm:prSet presAssocID="{DAC6442A-E681-435F-BEDF-4CFFF65FE2E4}" presName="imagNode" presStyleLbl="fgImgPlace1" presStyleIdx="3" presStyleCnt="4"/>
      <dgm:spPr>
        <a:blipFill>
          <a:blip xmlns:r="http://schemas.openxmlformats.org/officeDocument/2006/relationships" r:embed="rId4"/>
          <a:stretch>
            <a:fillRect/>
          </a:stretch>
        </a:blipFill>
      </dgm:spPr>
    </dgm:pt>
  </dgm:ptLst>
  <dgm:cxnLst>
    <dgm:cxn modelId="{719AD25D-EC58-4502-9B33-77BFA5FFCEBF}" srcId="{442D156B-72BE-4E7B-9195-4D7E893CB6FC}" destId="{D1DCD1F2-5FBF-4777-A12D-27F80D0A4073}" srcOrd="0" destOrd="0" parTransId="{705BDBAB-692C-410D-9B06-364708995FED}" sibTransId="{ADD7B0E8-636E-453F-BEC4-311BBCD921C3}"/>
    <dgm:cxn modelId="{F8C5D162-FEF1-4464-BC00-9799970B01A2}" srcId="{442D156B-72BE-4E7B-9195-4D7E893CB6FC}" destId="{DCD58F39-64A3-4366-8BDD-68D977B25749}" srcOrd="1" destOrd="0" parTransId="{9DC54AFC-9599-43DF-A19C-D21110C7019F}" sibTransId="{D23B20D7-9D01-4A0E-B63D-E62C30B04B04}"/>
    <dgm:cxn modelId="{53B08BB2-C2AE-497A-86D5-F3D73B5CB08B}" srcId="{442D156B-72BE-4E7B-9195-4D7E893CB6FC}" destId="{27C12049-4CB2-4536-8227-B0DF616360E0}" srcOrd="2" destOrd="0" parTransId="{B9D20506-986B-4FCE-B518-F60E38157794}" sibTransId="{DD65B93B-058B-42A3-9283-43D14A0D5F1A}"/>
    <dgm:cxn modelId="{EDE0EB5D-138E-4182-BD7A-FE7F0BB6BDA8}" srcId="{442D156B-72BE-4E7B-9195-4D7E893CB6FC}" destId="{DAC6442A-E681-435F-BEDF-4CFFF65FE2E4}" srcOrd="3" destOrd="0" parTransId="{939A00C6-458E-4B3F-B672-123BD9BFB34E}" sibTransId="{2737E0CF-F1BD-44DB-A018-1884CC1FCD50}"/>
    <dgm:cxn modelId="{CBF791F2-3C6B-4DA8-9E2A-C3D468A48712}" type="presOf" srcId="{442D156B-72BE-4E7B-9195-4D7E893CB6FC}" destId="{D19C45FC-68D7-418C-8249-1768A2F24F1F}" srcOrd="0" destOrd="0" presId="urn:microsoft.com/office/officeart/2005/8/layout/pList2"/>
    <dgm:cxn modelId="{21400A25-8AC4-423A-AEC0-BD794916B03A}" type="presParOf" srcId="{D19C45FC-68D7-418C-8249-1768A2F24F1F}" destId="{949F2D2B-5CA9-49AF-8788-3F9CF9022990}" srcOrd="0" destOrd="0" presId="urn:microsoft.com/office/officeart/2005/8/layout/pList2"/>
    <dgm:cxn modelId="{27E452D6-D71D-404A-960D-809E356149C6}" type="presParOf" srcId="{D19C45FC-68D7-418C-8249-1768A2F24F1F}" destId="{EFABCFA1-5CBA-465A-954D-EEAD0C9E0DFC}" srcOrd="1" destOrd="0" presId="urn:microsoft.com/office/officeart/2005/8/layout/pList2"/>
    <dgm:cxn modelId="{7B120498-5D41-4F7C-8EDE-FEB71AA5189E}" type="presParOf" srcId="{EFABCFA1-5CBA-465A-954D-EEAD0C9E0DFC}" destId="{1E529111-1AB5-4CBE-AFFE-E570B65BD2F4}" srcOrd="0" destOrd="1" presId="urn:microsoft.com/office/officeart/2005/8/layout/pList2"/>
    <dgm:cxn modelId="{FBAD53D0-6DDD-4702-BE9F-57A5643DF289}" type="presParOf" srcId="{1E529111-1AB5-4CBE-AFFE-E570B65BD2F4}" destId="{2B19FBE7-970E-4A8C-A672-C621E2491735}" srcOrd="0" destOrd="0" presId="urn:microsoft.com/office/officeart/2005/8/layout/pList2"/>
    <dgm:cxn modelId="{3E8ADAD8-02E8-4D7A-B46C-E4782B67FC4A}" type="presOf" srcId="{D1DCD1F2-5FBF-4777-A12D-27F80D0A4073}" destId="{2B19FBE7-970E-4A8C-A672-C621E2491735}" srcOrd="0" destOrd="0" presId="urn:microsoft.com/office/officeart/2005/8/layout/pList2"/>
    <dgm:cxn modelId="{CA53A111-8645-4F7B-BF56-F6D1302123F7}" type="presParOf" srcId="{1E529111-1AB5-4CBE-AFFE-E570B65BD2F4}" destId="{934766A7-F88E-4FEA-B096-528254CECB45}" srcOrd="1" destOrd="0" presId="urn:microsoft.com/office/officeart/2005/8/layout/pList2"/>
    <dgm:cxn modelId="{800FC1A7-66F5-4951-8F2B-4CAD774CEEDF}" type="presParOf" srcId="{1E529111-1AB5-4CBE-AFFE-E570B65BD2F4}" destId="{184746F7-D345-4B9C-9538-78DDF8B73A21}" srcOrd="2" destOrd="0" presId="urn:microsoft.com/office/officeart/2005/8/layout/pList2"/>
    <dgm:cxn modelId="{F693BA0D-43A8-4BC5-9C7A-39E4037B0F36}" type="presParOf" srcId="{EFABCFA1-5CBA-465A-954D-EEAD0C9E0DFC}" destId="{8D211F80-D554-4704-81D7-0389FFA7AB28}" srcOrd="1" destOrd="1" presId="urn:microsoft.com/office/officeart/2005/8/layout/pList2"/>
    <dgm:cxn modelId="{1670D336-D504-446F-A4D5-4DB41153600E}" type="presOf" srcId="{ADD7B0E8-636E-453F-BEC4-311BBCD921C3}" destId="{8D211F80-D554-4704-81D7-0389FFA7AB28}" srcOrd="0" destOrd="0" presId="urn:microsoft.com/office/officeart/2005/8/layout/pList2"/>
    <dgm:cxn modelId="{1A20CAA2-C2FF-44CB-A6A2-CFB267527263}" type="presParOf" srcId="{EFABCFA1-5CBA-465A-954D-EEAD0C9E0DFC}" destId="{D91FC77B-5DFC-48AA-84EC-4FCF744DC5B3}" srcOrd="2" destOrd="1" presId="urn:microsoft.com/office/officeart/2005/8/layout/pList2"/>
    <dgm:cxn modelId="{403C9AA4-C30B-441B-B83E-647840B5C363}" type="presParOf" srcId="{D91FC77B-5DFC-48AA-84EC-4FCF744DC5B3}" destId="{96A8B75F-79AB-4B29-9F1D-3C622EFEC09C}" srcOrd="0" destOrd="2" presId="urn:microsoft.com/office/officeart/2005/8/layout/pList2"/>
    <dgm:cxn modelId="{42F40A3B-DE30-4652-9B68-D2951EA57529}" type="presOf" srcId="{DCD58F39-64A3-4366-8BDD-68D977B25749}" destId="{96A8B75F-79AB-4B29-9F1D-3C622EFEC09C}" srcOrd="0" destOrd="0" presId="urn:microsoft.com/office/officeart/2005/8/layout/pList2"/>
    <dgm:cxn modelId="{C351829C-ABBD-4D23-AB05-9FA1E1D9E290}" type="presParOf" srcId="{D91FC77B-5DFC-48AA-84EC-4FCF744DC5B3}" destId="{4795F39C-70F8-4217-81C0-7811B0640504}" srcOrd="1" destOrd="2" presId="urn:microsoft.com/office/officeart/2005/8/layout/pList2"/>
    <dgm:cxn modelId="{E9DCB895-C81B-4684-974D-D6CE8B702C61}" type="presParOf" srcId="{D91FC77B-5DFC-48AA-84EC-4FCF744DC5B3}" destId="{EAB0D035-4E75-474F-AE2D-6C374B752B4C}" srcOrd="2" destOrd="2" presId="urn:microsoft.com/office/officeart/2005/8/layout/pList2"/>
    <dgm:cxn modelId="{2710925F-E9E5-4942-BD1E-2E5A8069581B}" type="presParOf" srcId="{EFABCFA1-5CBA-465A-954D-EEAD0C9E0DFC}" destId="{F37B8259-20B4-43DC-B8E3-5F00AD11D000}" srcOrd="3" destOrd="1" presId="urn:microsoft.com/office/officeart/2005/8/layout/pList2"/>
    <dgm:cxn modelId="{F587E9CD-8E3B-423A-988F-7AE9D55D5309}" type="presOf" srcId="{D23B20D7-9D01-4A0E-B63D-E62C30B04B04}" destId="{F37B8259-20B4-43DC-B8E3-5F00AD11D000}" srcOrd="0" destOrd="0" presId="urn:microsoft.com/office/officeart/2005/8/layout/pList2"/>
    <dgm:cxn modelId="{2F75D5F1-FC5F-4D69-9650-65AE0A698A9B}" type="presParOf" srcId="{EFABCFA1-5CBA-465A-954D-EEAD0C9E0DFC}" destId="{FC8CD350-B7AF-4362-915A-1C9D4876012D}" srcOrd="4" destOrd="1" presId="urn:microsoft.com/office/officeart/2005/8/layout/pList2"/>
    <dgm:cxn modelId="{A9AD77E8-293E-4350-8C48-ACA6E195A2F8}" type="presParOf" srcId="{FC8CD350-B7AF-4362-915A-1C9D4876012D}" destId="{A89A6491-DE88-4E3C-9A90-22F5EB697CEE}" srcOrd="0" destOrd="4" presId="urn:microsoft.com/office/officeart/2005/8/layout/pList2"/>
    <dgm:cxn modelId="{1071E85F-65C1-40C2-8E20-22287D02D7BE}" type="presOf" srcId="{27C12049-4CB2-4536-8227-B0DF616360E0}" destId="{A89A6491-DE88-4E3C-9A90-22F5EB697CEE}" srcOrd="0" destOrd="0" presId="urn:microsoft.com/office/officeart/2005/8/layout/pList2"/>
    <dgm:cxn modelId="{FD74A771-123B-4C2C-8A0C-DCCAED65C58D}" type="presParOf" srcId="{FC8CD350-B7AF-4362-915A-1C9D4876012D}" destId="{A3745797-7DED-472A-BA2B-7809339AB1D9}" srcOrd="1" destOrd="4" presId="urn:microsoft.com/office/officeart/2005/8/layout/pList2"/>
    <dgm:cxn modelId="{A7F6EE31-DA83-4A17-A588-69097D7A6246}" type="presParOf" srcId="{FC8CD350-B7AF-4362-915A-1C9D4876012D}" destId="{A81AEBCC-ADDF-4B24-BAF0-CA1EC5381367}" srcOrd="2" destOrd="4" presId="urn:microsoft.com/office/officeart/2005/8/layout/pList2"/>
    <dgm:cxn modelId="{FAEB9356-2342-4ED8-9FDA-351C6EC9B0A3}" type="presParOf" srcId="{EFABCFA1-5CBA-465A-954D-EEAD0C9E0DFC}" destId="{17899909-6869-4DED-A76A-3B7EDF81372A}" srcOrd="5" destOrd="1" presId="urn:microsoft.com/office/officeart/2005/8/layout/pList2"/>
    <dgm:cxn modelId="{86EF2553-3B1A-499F-A3C5-DA20BE3546D6}" type="presOf" srcId="{DD65B93B-058B-42A3-9283-43D14A0D5F1A}" destId="{17899909-6869-4DED-A76A-3B7EDF81372A}" srcOrd="0" destOrd="0" presId="urn:microsoft.com/office/officeart/2005/8/layout/pList2"/>
    <dgm:cxn modelId="{5BCD752A-CE28-4393-8A81-A1C4039541BD}" type="presParOf" srcId="{EFABCFA1-5CBA-465A-954D-EEAD0C9E0DFC}" destId="{E61E6498-6A07-4B97-B2E2-A6CD89B248A6}" srcOrd="6" destOrd="1" presId="urn:microsoft.com/office/officeart/2005/8/layout/pList2"/>
    <dgm:cxn modelId="{77ED4E21-1435-4094-9027-A5B71C607F64}" type="presParOf" srcId="{E61E6498-6A07-4B97-B2E2-A6CD89B248A6}" destId="{A00EF6E1-3A09-4C1F-9530-C2D7C1CBCB7B}" srcOrd="0" destOrd="6" presId="urn:microsoft.com/office/officeart/2005/8/layout/pList2"/>
    <dgm:cxn modelId="{D59DDD6C-7F41-4885-802F-B43E5818284E}" type="presOf" srcId="{DAC6442A-E681-435F-BEDF-4CFFF65FE2E4}" destId="{A00EF6E1-3A09-4C1F-9530-C2D7C1CBCB7B}" srcOrd="0" destOrd="0" presId="urn:microsoft.com/office/officeart/2005/8/layout/pList2"/>
    <dgm:cxn modelId="{41D9D66A-1247-4CB1-8F61-656F2FB255BB}" type="presParOf" srcId="{E61E6498-6A07-4B97-B2E2-A6CD89B248A6}" destId="{B41F1692-E9B1-4DFC-B972-E84C39F26EB2}" srcOrd="1" destOrd="6" presId="urn:microsoft.com/office/officeart/2005/8/layout/pList2"/>
    <dgm:cxn modelId="{4D5AA27C-F82B-481D-B59F-3041F0195B25}" type="presParOf" srcId="{E61E6498-6A07-4B97-B2E2-A6CD89B248A6}" destId="{D5038B56-3DFB-40CC-98D8-0FCB1D8280FA}" srcOrd="2" destOrd="6" presId="urn:microsoft.com/office/officeart/2005/8/layout/p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8FBB7B-694A-47BF-865D-2F44C1051453}" type="doc">
      <dgm:prSet loTypeId="urn:microsoft.com/office/officeart/2005/8/layout/hList1" loCatId="list" qsTypeId="urn:microsoft.com/office/officeart/2005/8/quickstyle/simple3" qsCatId="simple" csTypeId="urn:microsoft.com/office/officeart/2005/8/colors/colorful4" csCatId="accent1" phldr="0"/>
      <dgm:spPr/>
      <dgm:t>
        <a:bodyPr/>
        <a:p>
          <a:endParaRPr lang="en-US"/>
        </a:p>
      </dgm:t>
    </dgm:pt>
    <dgm:pt modelId="{BD5427FF-4EB1-4006-BF7F-42158E0C5129}">
      <dgm:prSet phldrT="[Text]" phldr="0" custT="0"/>
      <dgm:spPr/>
      <dgm:t>
        <a:bodyPr vert="horz" wrap="square"/>
        <a:p>
          <a:pPr>
            <a:lnSpc>
              <a:spcPct val="100000"/>
            </a:lnSpc>
            <a:spcBef>
              <a:spcPct val="0"/>
            </a:spcBef>
            <a:spcAft>
              <a:spcPct val="35000"/>
            </a:spcAft>
          </a:pPr>
          <a:r>
            <a:rPr lang="ru-RU" altLang="en-US"/>
            <a:t>ЗНАЮ</a:t>
          </a:r>
          <a:r>
            <a:rPr lang="ru-RU" altLang="en-US"/>
            <a:t/>
          </a:r>
          <a:endParaRPr lang="ru-RU" altLang="en-US"/>
        </a:p>
      </dgm:t>
    </dgm:pt>
    <dgm:pt modelId="{A2F6D805-3B53-408A-A2A3-20BC3BF0D242}" cxnId="{1E8FB034-823B-4D4E-B5B8-DAECBC469D3F}" type="parTrans">
      <dgm:prSet/>
      <dgm:spPr/>
      <dgm:t>
        <a:bodyPr/>
        <a:p>
          <a:endParaRPr lang="en-US"/>
        </a:p>
      </dgm:t>
    </dgm:pt>
    <dgm:pt modelId="{D47F9812-1256-4E44-A6BE-BEC559BE8FF3}" cxnId="{1E8FB034-823B-4D4E-B5B8-DAECBC469D3F}" type="sibTrans">
      <dgm:prSet/>
      <dgm:spPr/>
      <dgm:t>
        <a:bodyPr/>
        <a:p>
          <a:endParaRPr lang="en-US"/>
        </a:p>
      </dgm:t>
    </dgm:pt>
    <dgm:pt modelId="{3A7B819B-DBE9-4610-B22A-5573EA6D532D}">
      <dgm:prSet phldrT="[Text]" phldr="0" custT="0"/>
      <dgm:spPr/>
      <dgm:t>
        <a:bodyPr vert="horz" wrap="square"/>
        <a:p>
          <a:pPr>
            <a:lnSpc>
              <a:spcPct val="100000"/>
            </a:lnSpc>
            <a:spcBef>
              <a:spcPct val="0"/>
            </a:spcBef>
            <a:spcAft>
              <a:spcPct val="15000"/>
            </a:spcAft>
          </a:pPr>
          <a:r>
            <a:rPr lang="ru-RU" altLang="en-US"/>
            <a:t>...</a:t>
          </a:r>
          <a:r>
            <a:rPr lang="ru-RU" altLang="en-US"/>
            <a:t/>
          </a:r>
          <a:endParaRPr lang="ru-RU" altLang="en-US"/>
        </a:p>
      </dgm:t>
    </dgm:pt>
    <dgm:pt modelId="{DC4BEA23-BF6E-42AD-9BF0-CFBDE86A80F1}" cxnId="{35B280B8-2E7A-4D66-8DF2-BA0F6AC45FDD}" type="parTrans">
      <dgm:prSet/>
      <dgm:spPr/>
      <dgm:t>
        <a:bodyPr/>
        <a:p>
          <a:endParaRPr lang="en-US"/>
        </a:p>
      </dgm:t>
    </dgm:pt>
    <dgm:pt modelId="{0BF6ACD3-AE1A-4691-8CBE-DBE77AB8A685}" cxnId="{35B280B8-2E7A-4D66-8DF2-BA0F6AC45FDD}" type="sibTrans">
      <dgm:prSet/>
      <dgm:spPr/>
      <dgm:t>
        <a:bodyPr/>
        <a:p>
          <a:endParaRPr lang="en-US"/>
        </a:p>
      </dgm:t>
    </dgm:pt>
    <dgm:pt modelId="{FE969E54-0D5D-4815-BDC4-3309E2F7325D}">
      <dgm:prSet phldrT="[Text]" phldr="0" custT="0"/>
      <dgm:spPr/>
      <dgm:t>
        <a:bodyPr vert="horz" wrap="square"/>
        <a:p>
          <a:pPr>
            <a:lnSpc>
              <a:spcPct val="100000"/>
            </a:lnSpc>
            <a:spcBef>
              <a:spcPct val="0"/>
            </a:spcBef>
            <a:spcAft>
              <a:spcPct val="35000"/>
            </a:spcAft>
          </a:pPr>
          <a:r>
            <a:rPr lang="ru-RU" altLang="en-US"/>
            <a:t>ХОЧУ УЗНАТЬ</a:t>
          </a:r>
          <a:endParaRPr lang="ru-RU" altLang="en-US"/>
        </a:p>
      </dgm:t>
    </dgm:pt>
    <dgm:pt modelId="{B5D9FB86-EEBE-488F-B7DE-B7CF5C9166C5}" cxnId="{33BDE922-9DE3-4E62-B742-D49CA733B3A6}" type="parTrans">
      <dgm:prSet/>
      <dgm:spPr/>
      <dgm:t>
        <a:bodyPr/>
        <a:p>
          <a:endParaRPr lang="en-US"/>
        </a:p>
      </dgm:t>
    </dgm:pt>
    <dgm:pt modelId="{D7D19B67-C01A-45D3-B5C7-B7E1B18A9F62}" cxnId="{33BDE922-9DE3-4E62-B742-D49CA733B3A6}" type="sibTrans">
      <dgm:prSet/>
      <dgm:spPr/>
      <dgm:t>
        <a:bodyPr/>
        <a:p>
          <a:endParaRPr lang="en-US"/>
        </a:p>
      </dgm:t>
    </dgm:pt>
    <dgm:pt modelId="{35600F67-42C2-4D1B-B072-DC2A36FCB136}">
      <dgm:prSet phldrT="[Text]" phldr="0" custT="0"/>
      <dgm:spPr/>
      <dgm:t>
        <a:bodyPr vert="horz" wrap="square"/>
        <a:p>
          <a:pPr>
            <a:lnSpc>
              <a:spcPct val="100000"/>
            </a:lnSpc>
            <a:spcBef>
              <a:spcPct val="0"/>
            </a:spcBef>
            <a:spcAft>
              <a:spcPct val="15000"/>
            </a:spcAft>
          </a:pPr>
          <a:r>
            <a:rPr lang="ru-RU" altLang="en-US"/>
            <a:t>...</a:t>
          </a:r>
          <a:r>
            <a:rPr lang="ru-RU" altLang="en-US"/>
            <a:t/>
          </a:r>
          <a:endParaRPr lang="ru-RU" altLang="en-US"/>
        </a:p>
      </dgm:t>
    </dgm:pt>
    <dgm:pt modelId="{B4BC79E1-FDBA-43D1-A988-1BE8090EDA7A}" cxnId="{A216C8D5-26C1-4B9A-81F4-0C5932F5A100}" type="parTrans">
      <dgm:prSet/>
      <dgm:spPr/>
      <dgm:t>
        <a:bodyPr/>
        <a:p>
          <a:endParaRPr lang="en-US"/>
        </a:p>
      </dgm:t>
    </dgm:pt>
    <dgm:pt modelId="{AD46A0AA-C45A-46D2-89AF-28390F99F9D0}" cxnId="{A216C8D5-26C1-4B9A-81F4-0C5932F5A100}" type="sibTrans">
      <dgm:prSet/>
      <dgm:spPr/>
      <dgm:t>
        <a:bodyPr/>
        <a:p>
          <a:endParaRPr lang="en-US"/>
        </a:p>
      </dgm:t>
    </dgm:pt>
    <dgm:pt modelId="{61F0DC84-7FFF-4FDD-9B5D-40960093AE83}">
      <dgm:prSet phldrT="[Text]" phldr="0" custT="0"/>
      <dgm:spPr/>
      <dgm:t>
        <a:bodyPr vert="horz" wrap="square"/>
        <a:p>
          <a:pPr>
            <a:lnSpc>
              <a:spcPct val="100000"/>
            </a:lnSpc>
            <a:spcBef>
              <a:spcPct val="0"/>
            </a:spcBef>
            <a:spcAft>
              <a:spcPct val="35000"/>
            </a:spcAft>
          </a:pPr>
          <a:r>
            <a:rPr lang="ru-RU" altLang="en-US"/>
            <a:t>УЗНАЛ</a:t>
          </a:r>
          <a:endParaRPr lang="ru-RU" altLang="en-US"/>
        </a:p>
      </dgm:t>
    </dgm:pt>
    <dgm:pt modelId="{2CB3CEFC-83E6-4DB9-B636-5287ACC11553}" cxnId="{F8B4F0C5-B7D7-40B3-8099-AAE5A4F31E7A}" type="parTrans">
      <dgm:prSet/>
      <dgm:spPr/>
      <dgm:t>
        <a:bodyPr/>
        <a:p>
          <a:endParaRPr lang="en-US"/>
        </a:p>
      </dgm:t>
    </dgm:pt>
    <dgm:pt modelId="{1FAE29ED-22A2-40FA-904A-0706E8542FE7}" cxnId="{F8B4F0C5-B7D7-40B3-8099-AAE5A4F31E7A}" type="sibTrans">
      <dgm:prSet/>
      <dgm:spPr/>
      <dgm:t>
        <a:bodyPr/>
        <a:p>
          <a:endParaRPr lang="en-US"/>
        </a:p>
      </dgm:t>
    </dgm:pt>
    <dgm:pt modelId="{2C0D9F89-7CE9-4195-96AC-FB27D6AA2EF6}">
      <dgm:prSet phldrT="[Text]" phldr="0" custT="0"/>
      <dgm:spPr/>
      <dgm:t>
        <a:bodyPr vert="horz" wrap="square"/>
        <a:p>
          <a:pPr>
            <a:lnSpc>
              <a:spcPct val="100000"/>
            </a:lnSpc>
            <a:spcBef>
              <a:spcPct val="0"/>
            </a:spcBef>
            <a:spcAft>
              <a:spcPct val="15000"/>
            </a:spcAft>
          </a:pPr>
          <a:r>
            <a:rPr lang="ru-RU" altLang="en-US"/>
            <a:t>...</a:t>
          </a:r>
          <a:r>
            <a:rPr lang="ru-RU" altLang="en-US"/>
            <a:t/>
          </a:r>
          <a:endParaRPr lang="ru-RU" altLang="en-US"/>
        </a:p>
      </dgm:t>
    </dgm:pt>
    <dgm:pt modelId="{24D9371C-2787-474E-A690-5A09190A9707}" cxnId="{6F5F13EE-6CB3-45F6-B8A5-43EAAB23FE1A}" type="parTrans">
      <dgm:prSet/>
      <dgm:spPr/>
      <dgm:t>
        <a:bodyPr/>
        <a:p>
          <a:endParaRPr lang="en-US"/>
        </a:p>
      </dgm:t>
    </dgm:pt>
    <dgm:pt modelId="{39E6AF7E-E529-4319-B552-AB363EF4CE26}" cxnId="{6F5F13EE-6CB3-45F6-B8A5-43EAAB23FE1A}" type="sibTrans">
      <dgm:prSet/>
      <dgm:spPr/>
      <dgm:t>
        <a:bodyPr/>
        <a:p>
          <a:endParaRPr lang="en-US"/>
        </a:p>
      </dgm:t>
    </dgm:pt>
    <dgm:pt modelId="{D5FB6A06-3991-4223-AD64-C4F7F6F4DF69}" type="pres">
      <dgm:prSet presAssocID="{468FBB7B-694A-47BF-865D-2F44C1051453}" presName="Name0" presStyleCnt="0">
        <dgm:presLayoutVars>
          <dgm:dir/>
          <dgm:animLvl val="lvl"/>
          <dgm:resizeHandles val="exact"/>
        </dgm:presLayoutVars>
      </dgm:prSet>
      <dgm:spPr/>
    </dgm:pt>
    <dgm:pt modelId="{5EB24CCF-928A-4018-A934-89F31F564A83}" type="pres">
      <dgm:prSet presAssocID="{BD5427FF-4EB1-4006-BF7F-42158E0C5129}" presName="composite" presStyleCnt="0"/>
      <dgm:spPr/>
    </dgm:pt>
    <dgm:pt modelId="{5D9704F8-5A95-419F-B794-1E2F82666BDB}" type="pres">
      <dgm:prSet presAssocID="{BD5427FF-4EB1-4006-BF7F-42158E0C5129}" presName="parTx" presStyleLbl="alignNode1" presStyleIdx="0" presStyleCnt="3">
        <dgm:presLayoutVars>
          <dgm:chMax val="0"/>
          <dgm:chPref val="0"/>
          <dgm:bulletEnabled val="1"/>
        </dgm:presLayoutVars>
      </dgm:prSet>
      <dgm:spPr/>
    </dgm:pt>
    <dgm:pt modelId="{C0A6D3D8-DBC2-45B6-8DEF-789A72552BB4}" type="pres">
      <dgm:prSet presAssocID="{BD5427FF-4EB1-4006-BF7F-42158E0C5129}" presName="desTx" presStyleLbl="alignAccFollowNode1" presStyleIdx="0" presStyleCnt="3">
        <dgm:presLayoutVars>
          <dgm:bulletEnabled val="1"/>
        </dgm:presLayoutVars>
      </dgm:prSet>
      <dgm:spPr/>
    </dgm:pt>
    <dgm:pt modelId="{C4F6D2AE-A2A5-43DC-B705-8E8ECE0E1613}" type="pres">
      <dgm:prSet presAssocID="{D47F9812-1256-4E44-A6BE-BEC559BE8FF3}" presName="space" presStyleCnt="0"/>
      <dgm:spPr/>
    </dgm:pt>
    <dgm:pt modelId="{C1832C44-4F6B-4ABA-88DC-7D5A80779E4B}" type="pres">
      <dgm:prSet presAssocID="{FE969E54-0D5D-4815-BDC4-3309E2F7325D}" presName="composite" presStyleCnt="0"/>
      <dgm:spPr/>
    </dgm:pt>
    <dgm:pt modelId="{3E0BA246-3456-471B-AD87-1436FD251DD8}" type="pres">
      <dgm:prSet presAssocID="{FE969E54-0D5D-4815-BDC4-3309E2F7325D}" presName="parTx" presStyleLbl="alignNode1" presStyleIdx="1" presStyleCnt="3">
        <dgm:presLayoutVars>
          <dgm:chMax val="0"/>
          <dgm:chPref val="0"/>
          <dgm:bulletEnabled val="1"/>
        </dgm:presLayoutVars>
      </dgm:prSet>
      <dgm:spPr/>
    </dgm:pt>
    <dgm:pt modelId="{33CF15AD-8A19-4E9A-9BED-239A79CAF737}" type="pres">
      <dgm:prSet presAssocID="{FE969E54-0D5D-4815-BDC4-3309E2F7325D}" presName="desTx" presStyleLbl="alignAccFollowNode1" presStyleIdx="1" presStyleCnt="3">
        <dgm:presLayoutVars>
          <dgm:bulletEnabled val="1"/>
        </dgm:presLayoutVars>
      </dgm:prSet>
      <dgm:spPr/>
    </dgm:pt>
    <dgm:pt modelId="{F4639A07-76C8-4329-80D5-712628979A9A}" type="pres">
      <dgm:prSet presAssocID="{D7D19B67-C01A-45D3-B5C7-B7E1B18A9F62}" presName="space" presStyleCnt="0"/>
      <dgm:spPr/>
    </dgm:pt>
    <dgm:pt modelId="{7F710124-E259-48A5-9895-471DE20AF50E}" type="pres">
      <dgm:prSet presAssocID="{61F0DC84-7FFF-4FDD-9B5D-40960093AE83}" presName="composite" presStyleCnt="0"/>
      <dgm:spPr/>
    </dgm:pt>
    <dgm:pt modelId="{FC453BFD-315B-4968-86FA-B7D3125F3320}" type="pres">
      <dgm:prSet presAssocID="{61F0DC84-7FFF-4FDD-9B5D-40960093AE83}" presName="parTx" presStyleLbl="alignNode1" presStyleIdx="2" presStyleCnt="3">
        <dgm:presLayoutVars>
          <dgm:chMax val="0"/>
          <dgm:chPref val="0"/>
          <dgm:bulletEnabled val="1"/>
        </dgm:presLayoutVars>
      </dgm:prSet>
      <dgm:spPr/>
    </dgm:pt>
    <dgm:pt modelId="{B357C82A-FE93-416B-AFBF-A74F9E99C4E4}" type="pres">
      <dgm:prSet presAssocID="{61F0DC84-7FFF-4FDD-9B5D-40960093AE83}" presName="desTx" presStyleLbl="alignAccFollowNode1" presStyleIdx="2" presStyleCnt="3">
        <dgm:presLayoutVars>
          <dgm:bulletEnabled val="1"/>
        </dgm:presLayoutVars>
      </dgm:prSet>
      <dgm:spPr/>
    </dgm:pt>
  </dgm:ptLst>
  <dgm:cxnLst>
    <dgm:cxn modelId="{1E8FB034-823B-4D4E-B5B8-DAECBC469D3F}" srcId="{468FBB7B-694A-47BF-865D-2F44C1051453}" destId="{BD5427FF-4EB1-4006-BF7F-42158E0C5129}" srcOrd="0" destOrd="0" parTransId="{A2F6D805-3B53-408A-A2A3-20BC3BF0D242}" sibTransId="{D47F9812-1256-4E44-A6BE-BEC559BE8FF3}"/>
    <dgm:cxn modelId="{35B280B8-2E7A-4D66-8DF2-BA0F6AC45FDD}" srcId="{BD5427FF-4EB1-4006-BF7F-42158E0C5129}" destId="{3A7B819B-DBE9-4610-B22A-5573EA6D532D}" srcOrd="0" destOrd="0" parTransId="{DC4BEA23-BF6E-42AD-9BF0-CFBDE86A80F1}" sibTransId="{0BF6ACD3-AE1A-4691-8CBE-DBE77AB8A685}"/>
    <dgm:cxn modelId="{33BDE922-9DE3-4E62-B742-D49CA733B3A6}" srcId="{468FBB7B-694A-47BF-865D-2F44C1051453}" destId="{FE969E54-0D5D-4815-BDC4-3309E2F7325D}" srcOrd="1" destOrd="0" parTransId="{B5D9FB86-EEBE-488F-B7DE-B7CF5C9166C5}" sibTransId="{D7D19B67-C01A-45D3-B5C7-B7E1B18A9F62}"/>
    <dgm:cxn modelId="{A216C8D5-26C1-4B9A-81F4-0C5932F5A100}" srcId="{FE969E54-0D5D-4815-BDC4-3309E2F7325D}" destId="{35600F67-42C2-4D1B-B072-DC2A36FCB136}" srcOrd="0" destOrd="1" parTransId="{B4BC79E1-FDBA-43D1-A988-1BE8090EDA7A}" sibTransId="{AD46A0AA-C45A-46D2-89AF-28390F99F9D0}"/>
    <dgm:cxn modelId="{F8B4F0C5-B7D7-40B3-8099-AAE5A4F31E7A}" srcId="{468FBB7B-694A-47BF-865D-2F44C1051453}" destId="{61F0DC84-7FFF-4FDD-9B5D-40960093AE83}" srcOrd="2" destOrd="0" parTransId="{2CB3CEFC-83E6-4DB9-B636-5287ACC11553}" sibTransId="{1FAE29ED-22A2-40FA-904A-0706E8542FE7}"/>
    <dgm:cxn modelId="{6F5F13EE-6CB3-45F6-B8A5-43EAAB23FE1A}" srcId="{61F0DC84-7FFF-4FDD-9B5D-40960093AE83}" destId="{2C0D9F89-7CE9-4195-96AC-FB27D6AA2EF6}" srcOrd="0" destOrd="2" parTransId="{24D9371C-2787-474E-A690-5A09190A9707}" sibTransId="{39E6AF7E-E529-4319-B552-AB363EF4CE26}"/>
    <dgm:cxn modelId="{4E150162-7A58-4566-89C2-4D0B7A04A08A}" type="presOf" srcId="{468FBB7B-694A-47BF-865D-2F44C1051453}" destId="{D5FB6A06-3991-4223-AD64-C4F7F6F4DF69}" srcOrd="0" destOrd="0" presId="urn:microsoft.com/office/officeart/2005/8/layout/hList1"/>
    <dgm:cxn modelId="{43195080-6042-4A54-BEDE-A41C86D9A173}" type="presParOf" srcId="{D5FB6A06-3991-4223-AD64-C4F7F6F4DF69}" destId="{5EB24CCF-928A-4018-A934-89F31F564A83}" srcOrd="0" destOrd="0" presId="urn:microsoft.com/office/officeart/2005/8/layout/hList1"/>
    <dgm:cxn modelId="{588B7C45-C97D-4CAC-BE12-52F6A092E0E0}" type="presParOf" srcId="{5EB24CCF-928A-4018-A934-89F31F564A83}" destId="{5D9704F8-5A95-419F-B794-1E2F82666BDB}" srcOrd="0" destOrd="0" presId="urn:microsoft.com/office/officeart/2005/8/layout/hList1"/>
    <dgm:cxn modelId="{365E0428-8DA9-4C2B-862E-0B05AAD66D5F}" type="presOf" srcId="{BD5427FF-4EB1-4006-BF7F-42158E0C5129}" destId="{5D9704F8-5A95-419F-B794-1E2F82666BDB}" srcOrd="0" destOrd="0" presId="urn:microsoft.com/office/officeart/2005/8/layout/hList1"/>
    <dgm:cxn modelId="{58BF5F7A-C637-49FE-8847-00E3A90C423C}" type="presParOf" srcId="{5EB24CCF-928A-4018-A934-89F31F564A83}" destId="{C0A6D3D8-DBC2-45B6-8DEF-789A72552BB4}" srcOrd="1" destOrd="0" presId="urn:microsoft.com/office/officeart/2005/8/layout/hList1"/>
    <dgm:cxn modelId="{BE54B35E-C4B3-4912-A61A-17E476255FFD}" type="presOf" srcId="{3A7B819B-DBE9-4610-B22A-5573EA6D532D}" destId="{C0A6D3D8-DBC2-45B6-8DEF-789A72552BB4}" srcOrd="0" destOrd="0" presId="urn:microsoft.com/office/officeart/2005/8/layout/hList1"/>
    <dgm:cxn modelId="{B025CEC1-20AA-40A7-8DE2-B0932E30287A}" type="presParOf" srcId="{D5FB6A06-3991-4223-AD64-C4F7F6F4DF69}" destId="{C4F6D2AE-A2A5-43DC-B705-8E8ECE0E1613}" srcOrd="1" destOrd="0" presId="urn:microsoft.com/office/officeart/2005/8/layout/hList1"/>
    <dgm:cxn modelId="{811F9CB5-32D4-43C1-B88E-F00EC2324F57}" type="presParOf" srcId="{D5FB6A06-3991-4223-AD64-C4F7F6F4DF69}" destId="{C1832C44-4F6B-4ABA-88DC-7D5A80779E4B}" srcOrd="2" destOrd="0" presId="urn:microsoft.com/office/officeart/2005/8/layout/hList1"/>
    <dgm:cxn modelId="{ACE6C65F-771B-49EB-B8D8-9F8E8E7EC86D}" type="presParOf" srcId="{C1832C44-4F6B-4ABA-88DC-7D5A80779E4B}" destId="{3E0BA246-3456-471B-AD87-1436FD251DD8}" srcOrd="0" destOrd="2" presId="urn:microsoft.com/office/officeart/2005/8/layout/hList1"/>
    <dgm:cxn modelId="{29C2B44E-9DC7-4AD6-81FE-DD62620E2313}" type="presOf" srcId="{FE969E54-0D5D-4815-BDC4-3309E2F7325D}" destId="{3E0BA246-3456-471B-AD87-1436FD251DD8}" srcOrd="0" destOrd="0" presId="urn:microsoft.com/office/officeart/2005/8/layout/hList1"/>
    <dgm:cxn modelId="{4153C744-186F-495C-8CBB-9A56090911BA}" type="presParOf" srcId="{C1832C44-4F6B-4ABA-88DC-7D5A80779E4B}" destId="{33CF15AD-8A19-4E9A-9BED-239A79CAF737}" srcOrd="1" destOrd="2" presId="urn:microsoft.com/office/officeart/2005/8/layout/hList1"/>
    <dgm:cxn modelId="{0A75D45E-33E4-4FF7-AFD6-E05F1A263816}" type="presOf" srcId="{35600F67-42C2-4D1B-B072-DC2A36FCB136}" destId="{33CF15AD-8A19-4E9A-9BED-239A79CAF737}" srcOrd="0" destOrd="0" presId="urn:microsoft.com/office/officeart/2005/8/layout/hList1"/>
    <dgm:cxn modelId="{10CEEAFC-4261-43EB-91F8-3A9CBECCD171}" type="presParOf" srcId="{D5FB6A06-3991-4223-AD64-C4F7F6F4DF69}" destId="{F4639A07-76C8-4329-80D5-712628979A9A}" srcOrd="3" destOrd="0" presId="urn:microsoft.com/office/officeart/2005/8/layout/hList1"/>
    <dgm:cxn modelId="{7ECECCCC-804E-477F-BB39-7A85F5CD8417}" type="presParOf" srcId="{D5FB6A06-3991-4223-AD64-C4F7F6F4DF69}" destId="{7F710124-E259-48A5-9895-471DE20AF50E}" srcOrd="4" destOrd="0" presId="urn:microsoft.com/office/officeart/2005/8/layout/hList1"/>
    <dgm:cxn modelId="{C53C2A4E-6868-424C-884C-66FCE2AC8E19}" type="presParOf" srcId="{7F710124-E259-48A5-9895-471DE20AF50E}" destId="{FC453BFD-315B-4968-86FA-B7D3125F3320}" srcOrd="0" destOrd="4" presId="urn:microsoft.com/office/officeart/2005/8/layout/hList1"/>
    <dgm:cxn modelId="{49BB6E67-6F89-45E2-85DD-4F77CBCC74E1}" type="presOf" srcId="{61F0DC84-7FFF-4FDD-9B5D-40960093AE83}" destId="{FC453BFD-315B-4968-86FA-B7D3125F3320}" srcOrd="0" destOrd="0" presId="urn:microsoft.com/office/officeart/2005/8/layout/hList1"/>
    <dgm:cxn modelId="{C32E121F-568F-459B-B040-2A492455AC7B}" type="presParOf" srcId="{7F710124-E259-48A5-9895-471DE20AF50E}" destId="{B357C82A-FE93-416B-AFBF-A74F9E99C4E4}" srcOrd="1" destOrd="4" presId="urn:microsoft.com/office/officeart/2005/8/layout/hList1"/>
    <dgm:cxn modelId="{8E8840F9-1474-4EA3-8B10-47B95BFD63B6}" type="presOf" srcId="{2C0D9F89-7CE9-4195-96AC-FB27D6AA2EF6}" destId="{B357C82A-FE93-416B-AFBF-A74F9E99C4E4}" srcOrd="0"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9808190" cy="11163300"/>
        <a:chOff x="0" y="0"/>
        <a:chExt cx="19808190" cy="11163300"/>
      </a:xfrm>
    </dsp:grpSpPr>
    <dsp:sp modelId="{949F2D2B-5CA9-49AF-8788-3F9CF9022990}">
      <dsp:nvSpPr>
        <dsp:cNvPr id="3" name="Rounded Rectangle 2"/>
        <dsp:cNvSpPr/>
      </dsp:nvSpPr>
      <dsp:spPr bwMode="white">
        <a:xfrm>
          <a:off x="0" y="0"/>
          <a:ext cx="19808190" cy="5023485"/>
        </a:xfrm>
        <a:prstGeom prst="roundRect">
          <a:avLst>
            <a:gd name="adj" fmla="val 10000"/>
          </a:avLst>
        </a:prstGeom>
      </dsp:spPr>
      <dsp:style>
        <a:lnRef idx="1">
          <a:schemeClr val="accent1">
            <a:alpha val="90000"/>
            <a:tint val="40000"/>
          </a:schemeClr>
        </a:lnRef>
        <a:fillRef idx="1">
          <a:schemeClr val="accent1">
            <a:alpha val="90000"/>
            <a:tint val="40000"/>
          </a:schemeClr>
        </a:fillRef>
        <a:effectRef idx="0">
          <a:scrgbClr r="0" g="0" b="0"/>
        </a:effectRef>
        <a:fontRef idx="minor"/>
      </dsp:style>
      <dsp:txXfrm>
        <a:off x="0" y="0"/>
        <a:ext cx="19808190" cy="5023485"/>
      </dsp:txXfrm>
    </dsp:sp>
    <dsp:sp modelId="{184746F7-D345-4B9C-9538-78DDF8B73A21}">
      <dsp:nvSpPr>
        <dsp:cNvPr id="6" name="Rounded Rectangle 5"/>
        <dsp:cNvSpPr/>
      </dsp:nvSpPr>
      <dsp:spPr bwMode="white">
        <a:xfrm>
          <a:off x="594246" y="669798"/>
          <a:ext cx="4330162" cy="3683889"/>
        </a:xfrm>
        <a:prstGeom prst="roundRect">
          <a:avLst>
            <a:gd name="adj" fmla="val 10000"/>
          </a:avLst>
        </a:prstGeom>
        <a:blipFill>
          <a:blip r:embed="rId1"/>
          <a:stretch>
            <a:fillRect/>
          </a:stretch>
        </a:blipFill>
      </dsp:spPr>
      <dsp:style>
        <a:lnRef idx="1">
          <a:schemeClr val="lt1"/>
        </a:lnRef>
        <a:fillRef idx="1">
          <a:schemeClr val="accent1">
            <a:tint val="50000"/>
          </a:schemeClr>
        </a:fillRef>
        <a:effectRef idx="1">
          <a:scrgbClr r="0" g="0" b="0"/>
        </a:effectRef>
        <a:fontRef idx="minor"/>
      </dsp:style>
      <dsp:txXfrm>
        <a:off x="594246" y="669798"/>
        <a:ext cx="4330162" cy="3683889"/>
      </dsp:txXfrm>
    </dsp:sp>
    <dsp:sp modelId="{2B19FBE7-970E-4A8C-A672-C621E2491735}">
      <dsp:nvSpPr>
        <dsp:cNvPr id="4" name="Round Same Side Corner Rectangle 3"/>
        <dsp:cNvSpPr/>
      </dsp:nvSpPr>
      <dsp:spPr bwMode="white">
        <a:xfrm rot="10800000">
          <a:off x="594246" y="5023485"/>
          <a:ext cx="4330162" cy="6139815"/>
        </a:xfrm>
        <a:prstGeom prst="round2SameRect">
          <a:avLst>
            <a:gd name="adj1" fmla="val 10500"/>
            <a:gd name="adj2" fmla="val 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rot="10800000" vert="horz" wrap="square" lIns="277368" tIns="277368" rIns="277368" bIns="277368" anchor="t"/>
        <a:lstStyle>
          <a:lvl1pPr algn="ctr">
            <a:defRPr sz="3900"/>
          </a:lvl1pPr>
          <a:lvl2pPr marL="285750" indent="-285750" algn="ctr">
            <a:defRPr sz="3000"/>
          </a:lvl2pPr>
          <a:lvl3pPr marL="571500" indent="-285750" algn="ctr">
            <a:defRPr sz="3000"/>
          </a:lvl3pPr>
          <a:lvl4pPr marL="857250" indent="-285750" algn="ctr">
            <a:defRPr sz="3000"/>
          </a:lvl4pPr>
          <a:lvl5pPr marL="1143000" indent="-285750" algn="ctr">
            <a:defRPr sz="3000"/>
          </a:lvl5pPr>
          <a:lvl6pPr marL="1428750" indent="-285750" algn="ctr">
            <a:defRPr sz="3000"/>
          </a:lvl6pPr>
          <a:lvl7pPr marL="1714500" indent="-285750" algn="ctr">
            <a:defRPr sz="3000"/>
          </a:lvl7pPr>
          <a:lvl8pPr marL="2000250" indent="-285750" algn="ctr">
            <a:defRPr sz="3000"/>
          </a:lvl8pPr>
          <a:lvl9pPr marL="2286000" indent="-285750" algn="ctr">
            <a:defRPr sz="3000"/>
          </a:lvl9pPr>
        </a:lstStyle>
        <a:p>
          <a:pPr lvl="0">
            <a:lnSpc>
              <a:spcPct val="100000"/>
            </a:lnSpc>
            <a:spcBef>
              <a:spcPct val="0"/>
            </a:spcBef>
            <a:spcAft>
              <a:spcPct val="35000"/>
            </a:spcAft>
          </a:pPr>
          <a:r>
            <a:rPr lang="ru-RU" altLang="en-US" b="1" u="sng">
              <a:sym typeface="+mn-ea"/>
            </a:rPr>
            <a:t>Придумайте подпись к изображению.</a:t>
          </a:r>
          <a:endParaRPr lang="en-US" b="1"/>
        </a:p>
      </dsp:txBody>
      <dsp:txXfrm rot="10800000">
        <a:off x="594246" y="5023485"/>
        <a:ext cx="4330162" cy="6139815"/>
      </dsp:txXfrm>
    </dsp:sp>
    <dsp:sp modelId="{EAB0D035-4E75-474F-AE2D-6C374B752B4C}">
      <dsp:nvSpPr>
        <dsp:cNvPr id="10" name="Rounded Rectangle 9"/>
        <dsp:cNvSpPr/>
      </dsp:nvSpPr>
      <dsp:spPr bwMode="white">
        <a:xfrm>
          <a:off x="5357424" y="669798"/>
          <a:ext cx="4330162" cy="3683889"/>
        </a:xfrm>
        <a:prstGeom prst="roundRect">
          <a:avLst>
            <a:gd name="adj" fmla="val 10000"/>
          </a:avLst>
        </a:prstGeom>
        <a:blipFill>
          <a:blip r:embed="rId2"/>
          <a:stretch>
            <a:fillRect/>
          </a:stretch>
        </a:blipFill>
      </dsp:spPr>
      <dsp:style>
        <a:lnRef idx="1">
          <a:schemeClr val="lt1"/>
        </a:lnRef>
        <a:fillRef idx="1">
          <a:schemeClr val="accent1">
            <a:tint val="50000"/>
          </a:schemeClr>
        </a:fillRef>
        <a:effectRef idx="1">
          <a:scrgbClr r="0" g="0" b="0"/>
        </a:effectRef>
        <a:fontRef idx="minor"/>
      </dsp:style>
      <dsp:txXfrm>
        <a:off x="5357424" y="669798"/>
        <a:ext cx="4330162" cy="3683889"/>
      </dsp:txXfrm>
    </dsp:sp>
    <dsp:sp modelId="{96A8B75F-79AB-4B29-9F1D-3C622EFEC09C}">
      <dsp:nvSpPr>
        <dsp:cNvPr id="8" name="Round Same Side Corner Rectangle 7"/>
        <dsp:cNvSpPr/>
      </dsp:nvSpPr>
      <dsp:spPr bwMode="white">
        <a:xfrm rot="10800000">
          <a:off x="5357424" y="5023485"/>
          <a:ext cx="4330162" cy="6139815"/>
        </a:xfrm>
        <a:prstGeom prst="round2SameRect">
          <a:avLst>
            <a:gd name="adj1" fmla="val 10500"/>
            <a:gd name="adj2" fmla="val 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rot="10800000" vert="horz" wrap="square" lIns="277368" tIns="277368" rIns="277368" bIns="277368" anchor="t"/>
        <a:lstStyle>
          <a:lvl1pPr algn="ctr">
            <a:defRPr sz="3900"/>
          </a:lvl1pPr>
          <a:lvl2pPr marL="285750" indent="-285750" algn="ctr">
            <a:defRPr sz="3000"/>
          </a:lvl2pPr>
          <a:lvl3pPr marL="571500" indent="-285750" algn="ctr">
            <a:defRPr sz="3000"/>
          </a:lvl3pPr>
          <a:lvl4pPr marL="857250" indent="-285750" algn="ctr">
            <a:defRPr sz="3000"/>
          </a:lvl4pPr>
          <a:lvl5pPr marL="1143000" indent="-285750" algn="ctr">
            <a:defRPr sz="3000"/>
          </a:lvl5pPr>
          <a:lvl6pPr marL="1428750" indent="-285750" algn="ctr">
            <a:defRPr sz="3000"/>
          </a:lvl6pPr>
          <a:lvl7pPr marL="1714500" indent="-285750" algn="ctr">
            <a:defRPr sz="3000"/>
          </a:lvl7pPr>
          <a:lvl8pPr marL="2000250" indent="-285750" algn="ctr">
            <a:defRPr sz="3000"/>
          </a:lvl8pPr>
          <a:lvl9pPr marL="2286000" indent="-285750" algn="ctr">
            <a:defRPr sz="3000"/>
          </a:lvl9pPr>
        </a:lstStyle>
        <a:p>
          <a:pPr lvl="0">
            <a:lnSpc>
              <a:spcPct val="100000"/>
            </a:lnSpc>
            <a:spcBef>
              <a:spcPct val="0"/>
            </a:spcBef>
            <a:spcAft>
              <a:spcPct val="35000"/>
            </a:spcAft>
          </a:pPr>
          <a:r>
            <a:rPr lang="ru-RU" altLang="en-US" b="1" u="sng">
              <a:sym typeface="+mn-ea"/>
            </a:rPr>
            <a:t>Заполните лист самоконтроля.</a:t>
          </a:r>
          <a:endParaRPr lang="en-US" b="1"/>
        </a:p>
      </dsp:txBody>
      <dsp:txXfrm rot="10800000">
        <a:off x="5357424" y="5023485"/>
        <a:ext cx="4330162" cy="6139815"/>
      </dsp:txXfrm>
    </dsp:sp>
    <dsp:sp modelId="{A81AEBCC-ADDF-4B24-BAF0-CA1EC5381367}">
      <dsp:nvSpPr>
        <dsp:cNvPr id="14" name="Rounded Rectangle 13"/>
        <dsp:cNvSpPr/>
      </dsp:nvSpPr>
      <dsp:spPr bwMode="white">
        <a:xfrm>
          <a:off x="10120603" y="669798"/>
          <a:ext cx="4330162" cy="3683889"/>
        </a:xfrm>
        <a:prstGeom prst="roundRect">
          <a:avLst>
            <a:gd name="adj" fmla="val 10000"/>
          </a:avLst>
        </a:prstGeom>
        <a:blipFill>
          <a:blip r:embed="rId3"/>
          <a:stretch>
            <a:fillRect/>
          </a:stretch>
        </a:blipFill>
      </dsp:spPr>
      <dsp:style>
        <a:lnRef idx="1">
          <a:schemeClr val="lt1"/>
        </a:lnRef>
        <a:fillRef idx="1">
          <a:schemeClr val="accent1">
            <a:tint val="50000"/>
          </a:schemeClr>
        </a:fillRef>
        <a:effectRef idx="1">
          <a:scrgbClr r="0" g="0" b="0"/>
        </a:effectRef>
        <a:fontRef idx="minor"/>
      </dsp:style>
      <dsp:txXfrm>
        <a:off x="10120603" y="669798"/>
        <a:ext cx="4330162" cy="3683889"/>
      </dsp:txXfrm>
    </dsp:sp>
    <dsp:sp modelId="{A89A6491-DE88-4E3C-9A90-22F5EB697CEE}">
      <dsp:nvSpPr>
        <dsp:cNvPr id="12" name="Round Same Side Corner Rectangle 11"/>
        <dsp:cNvSpPr/>
      </dsp:nvSpPr>
      <dsp:spPr bwMode="white">
        <a:xfrm rot="10800000">
          <a:off x="10120603" y="5023485"/>
          <a:ext cx="4330162" cy="6139815"/>
        </a:xfrm>
        <a:prstGeom prst="round2SameRect">
          <a:avLst>
            <a:gd name="adj1" fmla="val 10500"/>
            <a:gd name="adj2" fmla="val 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rot="10800000" vert="horz" wrap="square" lIns="277368" tIns="277368" rIns="277368" bIns="277368" anchor="t"/>
        <a:lstStyle>
          <a:lvl1pPr algn="ctr">
            <a:defRPr sz="3900"/>
          </a:lvl1pPr>
          <a:lvl2pPr marL="285750" indent="-285750" algn="ctr">
            <a:defRPr sz="3000"/>
          </a:lvl2pPr>
          <a:lvl3pPr marL="571500" indent="-285750" algn="ctr">
            <a:defRPr sz="3000"/>
          </a:lvl3pPr>
          <a:lvl4pPr marL="857250" indent="-285750" algn="ctr">
            <a:defRPr sz="3000"/>
          </a:lvl4pPr>
          <a:lvl5pPr marL="1143000" indent="-285750" algn="ctr">
            <a:defRPr sz="3000"/>
          </a:lvl5pPr>
          <a:lvl6pPr marL="1428750" indent="-285750" algn="ctr">
            <a:defRPr sz="3000"/>
          </a:lvl6pPr>
          <a:lvl7pPr marL="1714500" indent="-285750" algn="ctr">
            <a:defRPr sz="3000"/>
          </a:lvl7pPr>
          <a:lvl8pPr marL="2000250" indent="-285750" algn="ctr">
            <a:defRPr sz="3000"/>
          </a:lvl8pPr>
          <a:lvl9pPr marL="2286000" indent="-285750" algn="ctr">
            <a:defRPr sz="3000"/>
          </a:lvl9pPr>
        </a:lstStyle>
        <a:p>
          <a:pPr lvl="0">
            <a:lnSpc>
              <a:spcPct val="100000"/>
            </a:lnSpc>
            <a:spcBef>
              <a:spcPct val="0"/>
            </a:spcBef>
            <a:spcAft>
              <a:spcPct val="35000"/>
            </a:spcAft>
          </a:pPr>
          <a:r>
            <a:rPr lang="ru-RU" altLang="en-US" b="1" u="sng">
              <a:sym typeface="+mn-ea"/>
            </a:rPr>
            <a:t>Придумайте три вопроса по теме урока, начинайте с: Почему..? В какой ситуации ..? Как происходит ..?</a:t>
          </a:r>
          <a:endParaRPr lang="en-US" b="1"/>
        </a:p>
      </dsp:txBody>
      <dsp:txXfrm rot="10800000">
        <a:off x="10120603" y="5023485"/>
        <a:ext cx="4330162" cy="6139815"/>
      </dsp:txXfrm>
    </dsp:sp>
    <dsp:sp modelId="{D5038B56-3DFB-40CC-98D8-0FCB1D8280FA}">
      <dsp:nvSpPr>
        <dsp:cNvPr id="18" name="Rounded Rectangle 17"/>
        <dsp:cNvSpPr/>
      </dsp:nvSpPr>
      <dsp:spPr bwMode="white">
        <a:xfrm>
          <a:off x="14883782" y="669798"/>
          <a:ext cx="4330162" cy="3683889"/>
        </a:xfrm>
        <a:prstGeom prst="roundRect">
          <a:avLst>
            <a:gd name="adj" fmla="val 10000"/>
          </a:avLst>
        </a:prstGeom>
        <a:blipFill>
          <a:blip r:embed="rId4"/>
          <a:stretch>
            <a:fillRect/>
          </a:stretch>
        </a:blipFill>
      </dsp:spPr>
      <dsp:style>
        <a:lnRef idx="1">
          <a:schemeClr val="lt1"/>
        </a:lnRef>
        <a:fillRef idx="1">
          <a:schemeClr val="accent1">
            <a:tint val="50000"/>
          </a:schemeClr>
        </a:fillRef>
        <a:effectRef idx="1">
          <a:scrgbClr r="0" g="0" b="0"/>
        </a:effectRef>
        <a:fontRef idx="minor"/>
      </dsp:style>
      <dsp:txXfrm>
        <a:off x="14883782" y="669798"/>
        <a:ext cx="4330162" cy="3683889"/>
      </dsp:txXfrm>
    </dsp:sp>
    <dsp:sp modelId="{A00EF6E1-3A09-4C1F-9530-C2D7C1CBCB7B}">
      <dsp:nvSpPr>
        <dsp:cNvPr id="16" name="Round Same Side Corner Rectangle 15"/>
        <dsp:cNvSpPr/>
      </dsp:nvSpPr>
      <dsp:spPr bwMode="white">
        <a:xfrm rot="10800000">
          <a:off x="14883782" y="5023485"/>
          <a:ext cx="4330162" cy="6139815"/>
        </a:xfrm>
        <a:prstGeom prst="round2SameRect">
          <a:avLst>
            <a:gd name="adj1" fmla="val 10500"/>
            <a:gd name="adj2" fmla="val 0"/>
          </a:avLst>
        </a:prstGeom>
        <a:sp3d prstMaterial="dkEdge">
          <a:bevelT w="8200" h="38100"/>
        </a:sp3d>
      </dsp:spPr>
      <dsp:style>
        <a:lnRef idx="0">
          <a:schemeClr val="lt1"/>
        </a:lnRef>
        <a:fillRef idx="2">
          <a:schemeClr val="accent1"/>
        </a:fillRef>
        <a:effectRef idx="1">
          <a:scrgbClr r="0" g="0" b="0"/>
        </a:effectRef>
        <a:fontRef idx="minor">
          <a:schemeClr val="dk1"/>
        </a:fontRef>
      </dsp:style>
      <dsp:txBody>
        <a:bodyPr rot="10800000" vert="horz" wrap="square" lIns="277368" tIns="277368" rIns="277368" bIns="277368" anchor="t"/>
        <a:lstStyle>
          <a:lvl1pPr algn="ctr">
            <a:defRPr sz="3900"/>
          </a:lvl1pPr>
          <a:lvl2pPr marL="285750" indent="-285750" algn="ctr">
            <a:defRPr sz="3000"/>
          </a:lvl2pPr>
          <a:lvl3pPr marL="571500" indent="-285750" algn="ctr">
            <a:defRPr sz="3000"/>
          </a:lvl3pPr>
          <a:lvl4pPr marL="857250" indent="-285750" algn="ctr">
            <a:defRPr sz="3000"/>
          </a:lvl4pPr>
          <a:lvl5pPr marL="1143000" indent="-285750" algn="ctr">
            <a:defRPr sz="3000"/>
          </a:lvl5pPr>
          <a:lvl6pPr marL="1428750" indent="-285750" algn="ctr">
            <a:defRPr sz="3000"/>
          </a:lvl6pPr>
          <a:lvl7pPr marL="1714500" indent="-285750" algn="ctr">
            <a:defRPr sz="3000"/>
          </a:lvl7pPr>
          <a:lvl8pPr marL="2000250" indent="-285750" algn="ctr">
            <a:defRPr sz="3000"/>
          </a:lvl8pPr>
          <a:lvl9pPr marL="2286000" indent="-285750" algn="ctr">
            <a:defRPr sz="3000"/>
          </a:lvl9pPr>
        </a:lstStyle>
        <a:p>
          <a:pPr lvl="0">
            <a:lnSpc>
              <a:spcPct val="100000"/>
            </a:lnSpc>
            <a:spcBef>
              <a:spcPct val="0"/>
            </a:spcBef>
            <a:spcAft>
              <a:spcPct val="35000"/>
            </a:spcAft>
          </a:pPr>
          <a:r>
            <a:rPr b="1">
              <a:sym typeface="+mn-ea"/>
            </a:rPr>
            <a:t>З</a:t>
          </a:r>
          <a:r>
            <a:rPr lang="ru-RU" altLang="en-US" b="1" u="sng">
              <a:sym typeface="+mn-ea"/>
            </a:rPr>
            <a:t>аполните доску «Канбан»: (уже сделал / узнал; в процессе; буду делать / искать информацию о)</a:t>
          </a:r>
          <a:endParaRPr lang="ru-RU" altLang="en-US" b="1" u="sng"/>
        </a:p>
      </dsp:txBody>
      <dsp:txXfrm rot="10800000">
        <a:off x="14883782" y="5023485"/>
        <a:ext cx="4330162" cy="6139815"/>
      </dsp:txXfrm>
    </dsp:sp>
    <dsp:sp modelId="{934766A7-F88E-4FEA-B096-528254CECB45}">
      <dsp:nvSpPr>
        <dsp:cNvPr id="5" name="Rounded Rectangle 4" hidden="1"/>
        <dsp:cNvSpPr/>
      </dsp:nvSpPr>
      <dsp:spPr>
        <a:xfrm>
          <a:off x="594246" y="0"/>
          <a:ext cx="3247622" cy="669798"/>
        </a:xfrm>
        <a:prstGeom prst="roundRect">
          <a:avLst>
            <a:gd name="adj" fmla="val 10000"/>
          </a:avLst>
        </a:prstGeom>
      </dsp:spPr>
      <dsp:txXfrm>
        <a:off x="594246" y="0"/>
        <a:ext cx="3247622" cy="669798"/>
      </dsp:txXfrm>
    </dsp:sp>
    <dsp:sp modelId="{8D211F80-D554-4704-81D7-0389FFA7AB28}">
      <dsp:nvSpPr>
        <dsp:cNvPr id="7" name="Rectangles 6" hidden="1"/>
        <dsp:cNvSpPr/>
      </dsp:nvSpPr>
      <dsp:spPr>
        <a:xfrm>
          <a:off x="4924408" y="5581650"/>
          <a:ext cx="433016" cy="0"/>
        </a:xfrm>
        <a:prstGeom prst="rect">
          <a:avLst/>
        </a:prstGeom>
      </dsp:spPr>
      <dsp:txXfrm>
        <a:off x="4924408" y="5581650"/>
        <a:ext cx="433016" cy="0"/>
      </dsp:txXfrm>
    </dsp:sp>
    <dsp:sp modelId="{4795F39C-70F8-4217-81C0-7811B0640504}">
      <dsp:nvSpPr>
        <dsp:cNvPr id="9" name="Rounded Rectangle 8" hidden="1"/>
        <dsp:cNvSpPr/>
      </dsp:nvSpPr>
      <dsp:spPr>
        <a:xfrm>
          <a:off x="5357424" y="0"/>
          <a:ext cx="3247622" cy="669798"/>
        </a:xfrm>
        <a:prstGeom prst="roundRect">
          <a:avLst>
            <a:gd name="adj" fmla="val 10000"/>
          </a:avLst>
        </a:prstGeom>
      </dsp:spPr>
      <dsp:txXfrm>
        <a:off x="5357424" y="0"/>
        <a:ext cx="3247622" cy="669798"/>
      </dsp:txXfrm>
    </dsp:sp>
    <dsp:sp modelId="{F37B8259-20B4-43DC-B8E3-5F00AD11D000}">
      <dsp:nvSpPr>
        <dsp:cNvPr id="11" name="Rectangles 10" hidden="1"/>
        <dsp:cNvSpPr/>
      </dsp:nvSpPr>
      <dsp:spPr>
        <a:xfrm>
          <a:off x="9687587" y="5581650"/>
          <a:ext cx="433016" cy="0"/>
        </a:xfrm>
        <a:prstGeom prst="rect">
          <a:avLst/>
        </a:prstGeom>
      </dsp:spPr>
      <dsp:txXfrm>
        <a:off x="9687587" y="5581650"/>
        <a:ext cx="433016" cy="0"/>
      </dsp:txXfrm>
    </dsp:sp>
    <dsp:sp modelId="{A3745797-7DED-472A-BA2B-7809339AB1D9}">
      <dsp:nvSpPr>
        <dsp:cNvPr id="13" name="Rounded Rectangle 12" hidden="1"/>
        <dsp:cNvSpPr/>
      </dsp:nvSpPr>
      <dsp:spPr>
        <a:xfrm>
          <a:off x="10120603" y="0"/>
          <a:ext cx="3247622" cy="669798"/>
        </a:xfrm>
        <a:prstGeom prst="roundRect">
          <a:avLst>
            <a:gd name="adj" fmla="val 10000"/>
          </a:avLst>
        </a:prstGeom>
      </dsp:spPr>
      <dsp:txXfrm>
        <a:off x="10120603" y="0"/>
        <a:ext cx="3247622" cy="669798"/>
      </dsp:txXfrm>
    </dsp:sp>
    <dsp:sp modelId="{17899909-6869-4DED-A76A-3B7EDF81372A}">
      <dsp:nvSpPr>
        <dsp:cNvPr id="15" name="Rectangles 14" hidden="1"/>
        <dsp:cNvSpPr/>
      </dsp:nvSpPr>
      <dsp:spPr>
        <a:xfrm>
          <a:off x="14450766" y="5581650"/>
          <a:ext cx="433016" cy="0"/>
        </a:xfrm>
        <a:prstGeom prst="rect">
          <a:avLst/>
        </a:prstGeom>
      </dsp:spPr>
      <dsp:txXfrm>
        <a:off x="14450766" y="5581650"/>
        <a:ext cx="433016" cy="0"/>
      </dsp:txXfrm>
    </dsp:sp>
    <dsp:sp modelId="{B41F1692-E9B1-4DFC-B972-E84C39F26EB2}">
      <dsp:nvSpPr>
        <dsp:cNvPr id="17" name="Rounded Rectangle 16" hidden="1"/>
        <dsp:cNvSpPr/>
      </dsp:nvSpPr>
      <dsp:spPr>
        <a:xfrm>
          <a:off x="14883782" y="0"/>
          <a:ext cx="3247622" cy="669798"/>
        </a:xfrm>
        <a:prstGeom prst="roundRect">
          <a:avLst>
            <a:gd name="adj" fmla="val 10000"/>
          </a:avLst>
        </a:prstGeom>
      </dsp:spPr>
      <dsp:txXfrm>
        <a:off x="14883782" y="0"/>
        <a:ext cx="3247622" cy="669798"/>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Group 1"/>
      <dsp:cNvGrpSpPr/>
    </dsp:nvGrpSpPr>
    <dsp:grpSpPr>
      <a:xfrm>
        <a:off x="0" y="0"/>
        <a:ext cx="18374360" cy="7754620"/>
        <a:chOff x="0" y="0"/>
        <a:chExt cx="18374360" cy="7754620"/>
      </a:xfrm>
    </dsp:grpSpPr>
    <dsp:sp modelId="{5D9704F8-5A95-419F-B794-1E2F82666BDB}">
      <dsp:nvSpPr>
        <dsp:cNvPr id="3" name="Rectangles 2"/>
        <dsp:cNvSpPr/>
      </dsp:nvSpPr>
      <dsp:spPr bwMode="white">
        <a:xfrm>
          <a:off x="0" y="1550270"/>
          <a:ext cx="5601939" cy="1843200"/>
        </a:xfrm>
        <a:prstGeom prst="rect">
          <a:avLst/>
        </a:prstGeom>
      </dsp:spPr>
      <dsp:style>
        <a:lnRef idx="1">
          <a:schemeClr val="accent4">
            <a:hueOff val="0"/>
            <a:satOff val="0"/>
            <a:lumOff val="0"/>
            <a:alpha val="100000"/>
          </a:schemeClr>
        </a:lnRef>
        <a:fillRef idx="2">
          <a:schemeClr val="accent4">
            <a:hueOff val="0"/>
            <a:satOff val="0"/>
            <a:lumOff val="0"/>
            <a:alpha val="100000"/>
          </a:schemeClr>
        </a:fillRef>
        <a:effectRef idx="1">
          <a:scrgbClr r="0" g="0" b="0"/>
        </a:effectRef>
        <a:fontRef idx="minor">
          <a:schemeClr val="dk1"/>
        </a:fontRef>
      </dsp:style>
      <dsp:txBody>
        <a:bodyPr vert="horz" wrap="square" lIns="455168" tIns="260096" rIns="455168" bIns="260096" anchor="ctr"/>
        <a:lstStyle>
          <a:lvl1pPr algn="ctr">
            <a:defRPr sz="6400"/>
          </a:lvl1pPr>
          <a:lvl2pPr marL="285750" indent="-285750" algn="ctr">
            <a:defRPr sz="4900"/>
          </a:lvl2pPr>
          <a:lvl3pPr marL="571500" indent="-285750" algn="ctr">
            <a:defRPr sz="4900"/>
          </a:lvl3pPr>
          <a:lvl4pPr marL="857250" indent="-285750" algn="ctr">
            <a:defRPr sz="4900"/>
          </a:lvl4pPr>
          <a:lvl5pPr marL="1143000" indent="-285750" algn="ctr">
            <a:defRPr sz="4900"/>
          </a:lvl5pPr>
          <a:lvl6pPr marL="1428750" indent="-285750" algn="ctr">
            <a:defRPr sz="4900"/>
          </a:lvl6pPr>
          <a:lvl7pPr marL="1714500" indent="-285750" algn="ctr">
            <a:defRPr sz="4900"/>
          </a:lvl7pPr>
          <a:lvl8pPr marL="2000250" indent="-285750" algn="ctr">
            <a:defRPr sz="4900"/>
          </a:lvl8pPr>
          <a:lvl9pPr marL="2286000" indent="-285750" algn="ctr">
            <a:defRPr sz="4900"/>
          </a:lvl9pPr>
        </a:lstStyle>
        <a:p>
          <a:pPr lvl="0">
            <a:lnSpc>
              <a:spcPct val="100000"/>
            </a:lnSpc>
            <a:spcBef>
              <a:spcPct val="0"/>
            </a:spcBef>
            <a:spcAft>
              <a:spcPct val="35000"/>
            </a:spcAft>
          </a:pPr>
          <a:r>
            <a:rPr lang="ru-RU" altLang="en-US"/>
            <a:t>ЗНАЮ</a:t>
          </a:r>
          <a:endParaRPr lang="ru-RU" altLang="en-US"/>
        </a:p>
      </dsp:txBody>
      <dsp:txXfrm>
        <a:off x="0" y="1550270"/>
        <a:ext cx="5601939" cy="1843200"/>
      </dsp:txXfrm>
    </dsp:sp>
    <dsp:sp modelId="{C0A6D3D8-DBC2-45B6-8DEF-789A72552BB4}">
      <dsp:nvSpPr>
        <dsp:cNvPr id="4" name="Rectangles 3"/>
        <dsp:cNvSpPr/>
      </dsp:nvSpPr>
      <dsp:spPr bwMode="white">
        <a:xfrm>
          <a:off x="0" y="3393470"/>
          <a:ext cx="5601939" cy="2810880"/>
        </a:xfrm>
        <a:prstGeom prst="rect">
          <a:avLst/>
        </a:prstGeom>
      </dsp:spPr>
      <dsp:style>
        <a:lnRef idx="1">
          <a:schemeClr val="accent4">
            <a:tint val="40000"/>
            <a:alpha val="90000"/>
            <a:hueOff val="0"/>
            <a:satOff val="0"/>
            <a:lumOff val="0"/>
            <a:alpha val="90196"/>
          </a:schemeClr>
        </a:lnRef>
        <a:fillRef idx="1">
          <a:schemeClr val="accent4">
            <a:tint val="40000"/>
            <a:alpha val="90000"/>
            <a:hueOff val="0"/>
            <a:satOff val="0"/>
            <a:lumOff val="0"/>
            <a:alpha val="90196"/>
          </a:schemeClr>
        </a:fillRef>
        <a:effectRef idx="0">
          <a:scrgbClr r="0" g="0" b="0"/>
        </a:effectRef>
        <a:fontRef idx="minor"/>
      </dsp:style>
      <dsp:txBody>
        <a:bodyPr vert="horz" wrap="square" lIns="341376" tIns="341376" rIns="455168" bIns="512064" anchor="t"/>
        <a:lstStyle>
          <a:lvl1pPr algn="l">
            <a:defRPr sz="6400"/>
          </a:lvl1pPr>
          <a:lvl2pPr marL="285750" indent="-285750" algn="l">
            <a:defRPr sz="6400"/>
          </a:lvl2pPr>
          <a:lvl3pPr marL="571500" indent="-285750" algn="l">
            <a:defRPr sz="6400"/>
          </a:lvl3pPr>
          <a:lvl4pPr marL="857250" indent="-285750" algn="l">
            <a:defRPr sz="6400"/>
          </a:lvl4pPr>
          <a:lvl5pPr marL="1143000" indent="-285750" algn="l">
            <a:defRPr sz="6400"/>
          </a:lvl5pPr>
          <a:lvl6pPr marL="1428750" indent="-285750" algn="l">
            <a:defRPr sz="6400"/>
          </a:lvl6pPr>
          <a:lvl7pPr marL="1714500" indent="-285750" algn="l">
            <a:defRPr sz="6400"/>
          </a:lvl7pPr>
          <a:lvl8pPr marL="2000250" indent="-285750" algn="l">
            <a:defRPr sz="6400"/>
          </a:lvl8pPr>
          <a:lvl9pPr marL="2286000" indent="-285750" algn="l">
            <a:defRPr sz="6400"/>
          </a:lvl9pPr>
        </a:lstStyle>
        <a:p>
          <a:pPr lvl="1">
            <a:lnSpc>
              <a:spcPct val="100000"/>
            </a:lnSpc>
            <a:spcBef>
              <a:spcPct val="0"/>
            </a:spcBef>
            <a:spcAft>
              <a:spcPct val="15000"/>
            </a:spcAft>
            <a:buChar char="•"/>
          </a:pPr>
          <a:r>
            <a:rPr lang="ru-RU" altLang="en-US">
              <a:solidFill>
                <a:schemeClr val="dk1"/>
              </a:solidFill>
            </a:rPr>
            <a:t>...</a:t>
          </a:r>
          <a:endParaRPr lang="ru-RU" altLang="en-US">
            <a:solidFill>
              <a:schemeClr val="dk1"/>
            </a:solidFill>
          </a:endParaRPr>
        </a:p>
      </dsp:txBody>
      <dsp:txXfrm>
        <a:off x="0" y="3393470"/>
        <a:ext cx="5601939" cy="2810880"/>
      </dsp:txXfrm>
    </dsp:sp>
    <dsp:sp modelId="{3E0BA246-3456-471B-AD87-1436FD251DD8}">
      <dsp:nvSpPr>
        <dsp:cNvPr id="5" name="Rectangles 4"/>
        <dsp:cNvSpPr/>
      </dsp:nvSpPr>
      <dsp:spPr bwMode="white">
        <a:xfrm>
          <a:off x="6386210" y="1550270"/>
          <a:ext cx="5601939" cy="1843200"/>
        </a:xfrm>
        <a:prstGeom prst="rect">
          <a:avLst/>
        </a:prstGeom>
      </dsp:spPr>
      <dsp:style>
        <a:lnRef idx="1">
          <a:schemeClr val="accent4">
            <a:hueOff val="5190000"/>
            <a:satOff val="-23921"/>
            <a:lumOff val="784"/>
            <a:alpha val="100000"/>
          </a:schemeClr>
        </a:lnRef>
        <a:fillRef idx="2">
          <a:schemeClr val="accent4">
            <a:hueOff val="5190000"/>
            <a:satOff val="-23921"/>
            <a:lumOff val="784"/>
            <a:alpha val="100000"/>
          </a:schemeClr>
        </a:fillRef>
        <a:effectRef idx="1">
          <a:scrgbClr r="0" g="0" b="0"/>
        </a:effectRef>
        <a:fontRef idx="minor">
          <a:schemeClr val="dk1"/>
        </a:fontRef>
      </dsp:style>
      <dsp:txBody>
        <a:bodyPr vert="horz" wrap="square" lIns="455168" tIns="260096" rIns="455168" bIns="260096" anchor="ctr"/>
        <a:lstStyle>
          <a:lvl1pPr algn="ctr">
            <a:defRPr sz="6400"/>
          </a:lvl1pPr>
          <a:lvl2pPr marL="285750" indent="-285750" algn="ctr">
            <a:defRPr sz="4900"/>
          </a:lvl2pPr>
          <a:lvl3pPr marL="571500" indent="-285750" algn="ctr">
            <a:defRPr sz="4900"/>
          </a:lvl3pPr>
          <a:lvl4pPr marL="857250" indent="-285750" algn="ctr">
            <a:defRPr sz="4900"/>
          </a:lvl4pPr>
          <a:lvl5pPr marL="1143000" indent="-285750" algn="ctr">
            <a:defRPr sz="4900"/>
          </a:lvl5pPr>
          <a:lvl6pPr marL="1428750" indent="-285750" algn="ctr">
            <a:defRPr sz="4900"/>
          </a:lvl6pPr>
          <a:lvl7pPr marL="1714500" indent="-285750" algn="ctr">
            <a:defRPr sz="4900"/>
          </a:lvl7pPr>
          <a:lvl8pPr marL="2000250" indent="-285750" algn="ctr">
            <a:defRPr sz="4900"/>
          </a:lvl8pPr>
          <a:lvl9pPr marL="2286000" indent="-285750" algn="ctr">
            <a:defRPr sz="4900"/>
          </a:lvl9pPr>
        </a:lstStyle>
        <a:p>
          <a:pPr lvl="0">
            <a:lnSpc>
              <a:spcPct val="100000"/>
            </a:lnSpc>
            <a:spcBef>
              <a:spcPct val="0"/>
            </a:spcBef>
            <a:spcAft>
              <a:spcPct val="35000"/>
            </a:spcAft>
          </a:pPr>
          <a:r>
            <a:rPr lang="ru-RU" altLang="en-US"/>
            <a:t>ХОЧУ УЗНАТЬ</a:t>
          </a:r>
          <a:endParaRPr lang="ru-RU" altLang="en-US"/>
        </a:p>
      </dsp:txBody>
      <dsp:txXfrm>
        <a:off x="6386210" y="1550270"/>
        <a:ext cx="5601939" cy="1843200"/>
      </dsp:txXfrm>
    </dsp:sp>
    <dsp:sp modelId="{33CF15AD-8A19-4E9A-9BED-239A79CAF737}">
      <dsp:nvSpPr>
        <dsp:cNvPr id="6" name="Rectangles 5"/>
        <dsp:cNvSpPr/>
      </dsp:nvSpPr>
      <dsp:spPr bwMode="white">
        <a:xfrm>
          <a:off x="6386210" y="3393470"/>
          <a:ext cx="5601939" cy="2810880"/>
        </a:xfrm>
        <a:prstGeom prst="rect">
          <a:avLst/>
        </a:prstGeom>
      </dsp:spPr>
      <dsp:style>
        <a:lnRef idx="1">
          <a:schemeClr val="accent4">
            <a:tint val="40000"/>
            <a:alpha val="90000"/>
            <a:hueOff val="5790000"/>
            <a:satOff val="-30391"/>
            <a:lumOff val="-1568"/>
            <a:alpha val="90196"/>
          </a:schemeClr>
        </a:lnRef>
        <a:fillRef idx="1">
          <a:schemeClr val="accent4">
            <a:tint val="40000"/>
            <a:alpha val="90000"/>
            <a:hueOff val="5790000"/>
            <a:satOff val="-30391"/>
            <a:lumOff val="-1568"/>
            <a:alpha val="90196"/>
          </a:schemeClr>
        </a:fillRef>
        <a:effectRef idx="0">
          <a:scrgbClr r="0" g="0" b="0"/>
        </a:effectRef>
        <a:fontRef idx="minor"/>
      </dsp:style>
      <dsp:txBody>
        <a:bodyPr vert="horz" wrap="square" lIns="341376" tIns="341376" rIns="455168" bIns="512064" anchor="t"/>
        <a:lstStyle>
          <a:lvl1pPr algn="l">
            <a:defRPr sz="6400"/>
          </a:lvl1pPr>
          <a:lvl2pPr marL="285750" indent="-285750" algn="l">
            <a:defRPr sz="6400"/>
          </a:lvl2pPr>
          <a:lvl3pPr marL="571500" indent="-285750" algn="l">
            <a:defRPr sz="6400"/>
          </a:lvl3pPr>
          <a:lvl4pPr marL="857250" indent="-285750" algn="l">
            <a:defRPr sz="6400"/>
          </a:lvl4pPr>
          <a:lvl5pPr marL="1143000" indent="-285750" algn="l">
            <a:defRPr sz="6400"/>
          </a:lvl5pPr>
          <a:lvl6pPr marL="1428750" indent="-285750" algn="l">
            <a:defRPr sz="6400"/>
          </a:lvl6pPr>
          <a:lvl7pPr marL="1714500" indent="-285750" algn="l">
            <a:defRPr sz="6400"/>
          </a:lvl7pPr>
          <a:lvl8pPr marL="2000250" indent="-285750" algn="l">
            <a:defRPr sz="6400"/>
          </a:lvl8pPr>
          <a:lvl9pPr marL="2286000" indent="-285750" algn="l">
            <a:defRPr sz="6400"/>
          </a:lvl9pPr>
        </a:lstStyle>
        <a:p>
          <a:pPr lvl="1">
            <a:lnSpc>
              <a:spcPct val="100000"/>
            </a:lnSpc>
            <a:spcBef>
              <a:spcPct val="0"/>
            </a:spcBef>
            <a:spcAft>
              <a:spcPct val="15000"/>
            </a:spcAft>
            <a:buChar char="•"/>
          </a:pPr>
          <a:r>
            <a:rPr lang="ru-RU" altLang="en-US">
              <a:solidFill>
                <a:schemeClr val="dk1"/>
              </a:solidFill>
            </a:rPr>
            <a:t>...</a:t>
          </a:r>
          <a:endParaRPr lang="ru-RU" altLang="en-US">
            <a:solidFill>
              <a:schemeClr val="dk1"/>
            </a:solidFill>
          </a:endParaRPr>
        </a:p>
      </dsp:txBody>
      <dsp:txXfrm>
        <a:off x="6386210" y="3393470"/>
        <a:ext cx="5601939" cy="2810880"/>
      </dsp:txXfrm>
    </dsp:sp>
    <dsp:sp modelId="{FC453BFD-315B-4968-86FA-B7D3125F3320}">
      <dsp:nvSpPr>
        <dsp:cNvPr id="7" name="Rectangles 6"/>
        <dsp:cNvSpPr/>
      </dsp:nvSpPr>
      <dsp:spPr bwMode="white">
        <a:xfrm>
          <a:off x="12772421" y="1550270"/>
          <a:ext cx="5601939" cy="1843200"/>
        </a:xfrm>
        <a:prstGeom prst="rect">
          <a:avLst/>
        </a:prstGeom>
      </dsp:spPr>
      <dsp:style>
        <a:lnRef idx="1">
          <a:schemeClr val="accent4">
            <a:hueOff val="10380000"/>
            <a:satOff val="-47842"/>
            <a:lumOff val="1569"/>
            <a:alpha val="100000"/>
          </a:schemeClr>
        </a:lnRef>
        <a:fillRef idx="2">
          <a:schemeClr val="accent4">
            <a:hueOff val="10380000"/>
            <a:satOff val="-47842"/>
            <a:lumOff val="1569"/>
            <a:alpha val="100000"/>
          </a:schemeClr>
        </a:fillRef>
        <a:effectRef idx="1">
          <a:scrgbClr r="0" g="0" b="0"/>
        </a:effectRef>
        <a:fontRef idx="minor">
          <a:schemeClr val="dk1"/>
        </a:fontRef>
      </dsp:style>
      <dsp:txBody>
        <a:bodyPr vert="horz" wrap="square" lIns="455168" tIns="260096" rIns="455168" bIns="260096" anchor="ctr"/>
        <a:lstStyle>
          <a:lvl1pPr algn="ctr">
            <a:defRPr sz="6400"/>
          </a:lvl1pPr>
          <a:lvl2pPr marL="285750" indent="-285750" algn="ctr">
            <a:defRPr sz="4900"/>
          </a:lvl2pPr>
          <a:lvl3pPr marL="571500" indent="-285750" algn="ctr">
            <a:defRPr sz="4900"/>
          </a:lvl3pPr>
          <a:lvl4pPr marL="857250" indent="-285750" algn="ctr">
            <a:defRPr sz="4900"/>
          </a:lvl4pPr>
          <a:lvl5pPr marL="1143000" indent="-285750" algn="ctr">
            <a:defRPr sz="4900"/>
          </a:lvl5pPr>
          <a:lvl6pPr marL="1428750" indent="-285750" algn="ctr">
            <a:defRPr sz="4900"/>
          </a:lvl6pPr>
          <a:lvl7pPr marL="1714500" indent="-285750" algn="ctr">
            <a:defRPr sz="4900"/>
          </a:lvl7pPr>
          <a:lvl8pPr marL="2000250" indent="-285750" algn="ctr">
            <a:defRPr sz="4900"/>
          </a:lvl8pPr>
          <a:lvl9pPr marL="2286000" indent="-285750" algn="ctr">
            <a:defRPr sz="4900"/>
          </a:lvl9pPr>
        </a:lstStyle>
        <a:p>
          <a:pPr lvl="0">
            <a:lnSpc>
              <a:spcPct val="100000"/>
            </a:lnSpc>
            <a:spcBef>
              <a:spcPct val="0"/>
            </a:spcBef>
            <a:spcAft>
              <a:spcPct val="35000"/>
            </a:spcAft>
          </a:pPr>
          <a:r>
            <a:rPr lang="ru-RU" altLang="en-US"/>
            <a:t>УЗНАЛ</a:t>
          </a:r>
          <a:endParaRPr lang="ru-RU" altLang="en-US"/>
        </a:p>
      </dsp:txBody>
      <dsp:txXfrm>
        <a:off x="12772421" y="1550270"/>
        <a:ext cx="5601939" cy="1843200"/>
      </dsp:txXfrm>
    </dsp:sp>
    <dsp:sp modelId="{B357C82A-FE93-416B-AFBF-A74F9E99C4E4}">
      <dsp:nvSpPr>
        <dsp:cNvPr id="8" name="Rectangles 7"/>
        <dsp:cNvSpPr/>
      </dsp:nvSpPr>
      <dsp:spPr bwMode="white">
        <a:xfrm>
          <a:off x="12772421" y="3393470"/>
          <a:ext cx="5601939" cy="2810880"/>
        </a:xfrm>
        <a:prstGeom prst="rect">
          <a:avLst/>
        </a:prstGeom>
      </dsp:spPr>
      <dsp:style>
        <a:lnRef idx="1">
          <a:schemeClr val="accent4">
            <a:tint val="40000"/>
            <a:alpha val="90000"/>
            <a:hueOff val="11580000"/>
            <a:satOff val="-60783"/>
            <a:lumOff val="-3136"/>
            <a:alpha val="90196"/>
          </a:schemeClr>
        </a:lnRef>
        <a:fillRef idx="1">
          <a:schemeClr val="accent4">
            <a:tint val="40000"/>
            <a:alpha val="90000"/>
            <a:hueOff val="11580000"/>
            <a:satOff val="-60783"/>
            <a:lumOff val="-3136"/>
            <a:alpha val="90196"/>
          </a:schemeClr>
        </a:fillRef>
        <a:effectRef idx="0">
          <a:scrgbClr r="0" g="0" b="0"/>
        </a:effectRef>
        <a:fontRef idx="minor"/>
      </dsp:style>
      <dsp:txBody>
        <a:bodyPr vert="horz" wrap="square" lIns="341376" tIns="341376" rIns="455168" bIns="512064" anchor="t"/>
        <a:lstStyle>
          <a:lvl1pPr algn="l">
            <a:defRPr sz="6400"/>
          </a:lvl1pPr>
          <a:lvl2pPr marL="285750" indent="-285750" algn="l">
            <a:defRPr sz="6400"/>
          </a:lvl2pPr>
          <a:lvl3pPr marL="571500" indent="-285750" algn="l">
            <a:defRPr sz="6400"/>
          </a:lvl3pPr>
          <a:lvl4pPr marL="857250" indent="-285750" algn="l">
            <a:defRPr sz="6400"/>
          </a:lvl4pPr>
          <a:lvl5pPr marL="1143000" indent="-285750" algn="l">
            <a:defRPr sz="6400"/>
          </a:lvl5pPr>
          <a:lvl6pPr marL="1428750" indent="-285750" algn="l">
            <a:defRPr sz="6400"/>
          </a:lvl6pPr>
          <a:lvl7pPr marL="1714500" indent="-285750" algn="l">
            <a:defRPr sz="6400"/>
          </a:lvl7pPr>
          <a:lvl8pPr marL="2000250" indent="-285750" algn="l">
            <a:defRPr sz="6400"/>
          </a:lvl8pPr>
          <a:lvl9pPr marL="2286000" indent="-285750" algn="l">
            <a:defRPr sz="6400"/>
          </a:lvl9pPr>
        </a:lstStyle>
        <a:p>
          <a:pPr lvl="1">
            <a:lnSpc>
              <a:spcPct val="100000"/>
            </a:lnSpc>
            <a:spcBef>
              <a:spcPct val="0"/>
            </a:spcBef>
            <a:spcAft>
              <a:spcPct val="15000"/>
            </a:spcAft>
            <a:buChar char="•"/>
          </a:pPr>
          <a:r>
            <a:rPr lang="ru-RU" altLang="en-US">
              <a:solidFill>
                <a:schemeClr val="dk1"/>
              </a:solidFill>
            </a:rPr>
            <a:t>...</a:t>
          </a:r>
          <a:endParaRPr lang="ru-RU" altLang="en-US">
            <a:solidFill>
              <a:schemeClr val="dk1"/>
            </a:solidFill>
          </a:endParaRPr>
        </a:p>
      </dsp:txBody>
      <dsp:txXfrm>
        <a:off x="12772421" y="3393470"/>
        <a:ext cx="5601939" cy="2810880"/>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type="round2SameRect" r:blip="" rot="180">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 name="Shape 35"/>
          <p:cNvSpPr>
            <a:spLocks noGrp="1" noRot="1" noChangeAspect="1"/>
          </p:cNvSpPr>
          <p:nvPr>
            <p:ph type="sldImg"/>
          </p:nvPr>
        </p:nvSpPr>
        <p:spPr>
          <a:xfrm>
            <a:off x="120650" y="744538"/>
            <a:ext cx="6616700" cy="3722687"/>
          </a:xfrm>
          <a:prstGeom prst="rect">
            <a:avLst/>
          </a:prstGeom>
        </p:spPr>
        <p:txBody>
          <a:bodyPr lIns="90287" tIns="45147" rIns="90287" bIns="45147"/>
          <a:lstStyle/>
          <a:p>
            <a:endParaRPr dirty="0"/>
          </a:p>
        </p:txBody>
      </p:sp>
      <p:sp>
        <p:nvSpPr>
          <p:cNvPr id="36" name="Shape 36"/>
          <p:cNvSpPr>
            <a:spLocks noGrp="1"/>
          </p:cNvSpPr>
          <p:nvPr>
            <p:ph type="body" sz="quarter" idx="1"/>
          </p:nvPr>
        </p:nvSpPr>
        <p:spPr>
          <a:xfrm>
            <a:off x="914409" y="4715159"/>
            <a:ext cx="5029201" cy="4466986"/>
          </a:xfrm>
          <a:prstGeom prst="rect">
            <a:avLst/>
          </a:prstGeom>
        </p:spPr>
        <p:txBody>
          <a:bodyPr lIns="90287" tIns="45147" rIns="90287" bIns="45147"/>
          <a:lstStyle/>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48000" y="2244726"/>
            <a:ext cx="18288000" cy="4775200"/>
          </a:xfrm>
        </p:spPr>
        <p:txBody>
          <a:bodyPr anchor="b"/>
          <a:lstStyle>
            <a:lvl1pPr algn="ctr">
              <a:defRPr sz="12000"/>
            </a:lvl1pPr>
          </a:lstStyle>
          <a:p>
            <a:r>
              <a:rPr lang="ru-RU"/>
              <a:t>Образец заголовка</a:t>
            </a:r>
            <a:endParaRPr lang="ru-RU"/>
          </a:p>
        </p:txBody>
      </p:sp>
      <p:sp>
        <p:nvSpPr>
          <p:cNvPr id="3" name="Подзаголовок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ru-RU"/>
              <a:t>Образец подзаголовка</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7449800" y="730250"/>
            <a:ext cx="5257800" cy="11623676"/>
          </a:xfrm>
        </p:spPr>
        <p:txBody>
          <a:bodyPr vert="eaVert"/>
          <a:lstStyle/>
          <a:p>
            <a:r>
              <a:rPr lang="ru-RU"/>
              <a:t>Образец заголовка</a:t>
            </a:r>
            <a:endParaRPr lang="ru-RU"/>
          </a:p>
        </p:txBody>
      </p:sp>
      <p:sp>
        <p:nvSpPr>
          <p:cNvPr id="3" name="Вертикальный текст 2"/>
          <p:cNvSpPr>
            <a:spLocks noGrp="1"/>
          </p:cNvSpPr>
          <p:nvPr>
            <p:ph type="body" orient="vert" idx="1"/>
          </p:nvPr>
        </p:nvSpPr>
        <p:spPr>
          <a:xfrm>
            <a:off x="1676400" y="730250"/>
            <a:ext cx="15468600" cy="11623676"/>
          </a:xfrm>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0">
  <p:cSld name="Заголовок и слайд">
    <p:spTree>
      <p:nvGrpSpPr>
        <p:cNvPr id="1" name=""/>
        <p:cNvGrpSpPr/>
        <p:nvPr/>
      </p:nvGrpSpPr>
      <p:grpSpPr>
        <a:xfrm>
          <a:off x="0" y="0"/>
          <a:ext cx="0" cy="0"/>
          <a:chOff x="0" y="0"/>
          <a:chExt cx="0" cy="0"/>
        </a:xfrm>
      </p:grpSpPr>
      <p:sp>
        <p:nvSpPr>
          <p:cNvPr id="20" name="Текст заголовка"/>
          <p:cNvSpPr txBox="1">
            <a:spLocks noGrp="1"/>
          </p:cNvSpPr>
          <p:nvPr>
            <p:ph type="title" hasCustomPrompt="1"/>
          </p:nvPr>
        </p:nvSpPr>
        <p:spPr>
          <a:xfrm>
            <a:off x="2759310" y="712413"/>
            <a:ext cx="20828001" cy="1007738"/>
          </a:xfrm>
          <a:prstGeom prst="rect">
            <a:avLst/>
          </a:prstGeom>
        </p:spPr>
        <p:txBody>
          <a:bodyPr/>
          <a:lstStyle>
            <a:lvl1pPr algn="l">
              <a:defRPr sz="5500" cap="all">
                <a:solidFill>
                  <a:srgbClr val="3F3D3C"/>
                </a:solidFill>
                <a:latin typeface="+mn-lt"/>
                <a:ea typeface="+mn-ea"/>
                <a:cs typeface="+mn-cs"/>
                <a:sym typeface="Bebas Neue Regular"/>
              </a:defRPr>
            </a:lvl1pPr>
          </a:lstStyle>
          <a:p>
            <a:r>
              <a:t>Текст заголовка</a:t>
            </a:r>
          </a:p>
        </p:txBody>
      </p:sp>
      <p:sp>
        <p:nvSpPr>
          <p:cNvPr id="21" name="Линия"/>
          <p:cNvSpPr/>
          <p:nvPr/>
        </p:nvSpPr>
        <p:spPr>
          <a:xfrm>
            <a:off x="437279" y="2368910"/>
            <a:ext cx="23509440" cy="1"/>
          </a:xfrm>
          <a:prstGeom prst="line">
            <a:avLst/>
          </a:prstGeom>
          <a:ln w="38100">
            <a:solidFill>
              <a:srgbClr val="D5D5D5"/>
            </a:solidFill>
            <a:miter lim="400000"/>
          </a:ln>
        </p:spPr>
        <p:txBody>
          <a:bodyPr lIns="0" tIns="0" rIns="0" bIns="0" anchor="ctr"/>
          <a:lstStyle/>
          <a:p>
            <a:pPr>
              <a:defRPr sz="3200" b="0">
                <a:solidFill>
                  <a:srgbClr val="FFFFFF"/>
                </a:solidFill>
                <a:latin typeface="+mj-lt"/>
                <a:ea typeface="+mj-ea"/>
                <a:cs typeface="+mj-cs"/>
                <a:sym typeface="Helvetica Neue Medium"/>
              </a:defRPr>
            </a:pPr>
            <a:endParaRPr dirty="0"/>
          </a:p>
        </p:txBody>
      </p:sp>
      <p:sp>
        <p:nvSpPr>
          <p:cNvPr id="22" name="Номер слайда"/>
          <p:cNvSpPr txBox="1">
            <a:spLocks noGrp="1"/>
          </p:cNvSpPr>
          <p:nvPr>
            <p:ph type="sldNum" sz="quarter" idx="2"/>
          </p:nvPr>
        </p:nvSpPr>
        <p:spPr>
          <a:xfrm>
            <a:off x="23715564" y="13093155"/>
            <a:ext cx="482806" cy="482601"/>
          </a:xfrm>
          <a:prstGeom prst="rect">
            <a:avLst/>
          </a:prstGeom>
        </p:spPr>
        <p:txBody>
          <a:bodyPr/>
          <a:lstStyle>
            <a:lvl1pPr>
              <a:defRPr sz="2500">
                <a:solidFill>
                  <a:srgbClr val="D6D5D5"/>
                </a:solidFill>
                <a:latin typeface="SF UI Text Semibold"/>
                <a:ea typeface="SF UI Text Semibold"/>
                <a:cs typeface="SF UI Text Semibold"/>
                <a:sym typeface="SF UI Text Semibold"/>
              </a:defRPr>
            </a:lvl1pPr>
          </a:lstStyle>
          <a:p>
            <a:fld id="{86CB4B4D-7CA3-9044-876B-883B54F8677D}" type="slidenum">
              <a:rPr/>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Объект 2"/>
          <p:cNvSpPr>
            <a:spLocks noGrp="1"/>
          </p:cNvSpPr>
          <p:nvPr>
            <p:ph idx="1"/>
          </p:nvPr>
        </p:nvSpPr>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63700" y="3419477"/>
            <a:ext cx="21031200" cy="5705474"/>
          </a:xfrm>
        </p:spPr>
        <p:txBody>
          <a:bodyPr anchor="b"/>
          <a:lstStyle>
            <a:lvl1pPr>
              <a:defRPr sz="12000"/>
            </a:lvl1pPr>
          </a:lstStyle>
          <a:p>
            <a:r>
              <a:rPr lang="ru-RU"/>
              <a:t>Образец заголовка</a:t>
            </a:r>
            <a:endParaRPr lang="ru-RU"/>
          </a:p>
        </p:txBody>
      </p:sp>
      <p:sp>
        <p:nvSpPr>
          <p:cNvPr id="3" name="Текст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ru-RU"/>
              <a:t>Образец текста</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Объект 2"/>
          <p:cNvSpPr>
            <a:spLocks noGrp="1"/>
          </p:cNvSpPr>
          <p:nvPr>
            <p:ph sz="half" idx="1"/>
          </p:nvPr>
        </p:nvSpPr>
        <p:spPr>
          <a:xfrm>
            <a:off x="1676400" y="3651250"/>
            <a:ext cx="10363200" cy="8702676"/>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Объект 3"/>
          <p:cNvSpPr>
            <a:spLocks noGrp="1"/>
          </p:cNvSpPr>
          <p:nvPr>
            <p:ph sz="half" idx="2"/>
          </p:nvPr>
        </p:nvSpPr>
        <p:spPr>
          <a:xfrm>
            <a:off x="12344400" y="3651250"/>
            <a:ext cx="10363200" cy="8702676"/>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6" y="730251"/>
            <a:ext cx="21031200" cy="2651126"/>
          </a:xfrm>
        </p:spPr>
        <p:txBody>
          <a:bodyPr/>
          <a:lstStyle/>
          <a:p>
            <a:r>
              <a:rPr lang="ru-RU"/>
              <a:t>Образец заголовка</a:t>
            </a:r>
            <a:endParaRPr lang="ru-RU"/>
          </a:p>
        </p:txBody>
      </p:sp>
      <p:sp>
        <p:nvSpPr>
          <p:cNvPr id="3" name="Текст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endParaRPr lang="ru-RU"/>
          </a:p>
        </p:txBody>
      </p:sp>
      <p:sp>
        <p:nvSpPr>
          <p:cNvPr id="4" name="Объект 3"/>
          <p:cNvSpPr>
            <a:spLocks noGrp="1"/>
          </p:cNvSpPr>
          <p:nvPr>
            <p:ph sz="half" idx="2"/>
          </p:nvPr>
        </p:nvSpPr>
        <p:spPr>
          <a:xfrm>
            <a:off x="1679577" y="5010150"/>
            <a:ext cx="10315574" cy="7369176"/>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5" name="Текст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ru-RU"/>
              <a:t>Образец текста</a:t>
            </a:r>
            <a:endParaRPr lang="ru-RU"/>
          </a:p>
        </p:txBody>
      </p:sp>
      <p:sp>
        <p:nvSpPr>
          <p:cNvPr id="6" name="Объект 5"/>
          <p:cNvSpPr>
            <a:spLocks noGrp="1"/>
          </p:cNvSpPr>
          <p:nvPr>
            <p:ph sz="quarter" idx="4"/>
          </p:nvPr>
        </p:nvSpPr>
        <p:spPr>
          <a:xfrm>
            <a:off x="12344400" y="5010150"/>
            <a:ext cx="10366376" cy="7369176"/>
          </a:xfrm>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7" name="Дата 6"/>
          <p:cNvSpPr>
            <a:spLocks noGrp="1"/>
          </p:cNvSpPr>
          <p:nvPr>
            <p:ph type="dt" sz="half" idx="10"/>
          </p:nvPr>
        </p:nvSpPr>
        <p:spPr/>
        <p:txBody>
          <a:bodyPr/>
          <a:lstStyle/>
          <a:p>
            <a:endParaRPr lang="ru-RU" dirty="0">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dirty="0">
              <a:solidFill>
                <a:prstClr val="black">
                  <a:tint val="75000"/>
                </a:prstClr>
              </a:solidFill>
            </a:endParaRPr>
          </a:p>
        </p:txBody>
      </p:sp>
      <p:sp>
        <p:nvSpPr>
          <p:cNvPr id="9" name="Номер слайда 8"/>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a:p>
        </p:txBody>
      </p:sp>
      <p:sp>
        <p:nvSpPr>
          <p:cNvPr id="3" name="Дата 2"/>
          <p:cNvSpPr>
            <a:spLocks noGrp="1"/>
          </p:cNvSpPr>
          <p:nvPr>
            <p:ph type="dt" sz="half" idx="10"/>
          </p:nvPr>
        </p:nvSpPr>
        <p:spPr/>
        <p:txBody>
          <a:bodyPr/>
          <a:lstStyle/>
          <a:p>
            <a:endParaRPr lang="ru-RU" dirty="0">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dirty="0">
              <a:solidFill>
                <a:prstClr val="black">
                  <a:tint val="75000"/>
                </a:prstClr>
              </a:solidFill>
            </a:endParaRPr>
          </a:p>
        </p:txBody>
      </p:sp>
      <p:sp>
        <p:nvSpPr>
          <p:cNvPr id="5" name="Номер слайда 4"/>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dirty="0">
              <a:solidFill>
                <a:prstClr val="black">
                  <a:tint val="75000"/>
                </a:prstClr>
              </a:solidFill>
            </a:endParaRPr>
          </a:p>
        </p:txBody>
      </p:sp>
      <p:sp>
        <p:nvSpPr>
          <p:cNvPr id="4" name="Номер слайда 3"/>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7" y="914400"/>
            <a:ext cx="7864474" cy="3200400"/>
          </a:xfrm>
        </p:spPr>
        <p:txBody>
          <a:bodyPr anchor="b"/>
          <a:lstStyle>
            <a:lvl1pPr>
              <a:defRPr sz="6400"/>
            </a:lvl1pPr>
          </a:lstStyle>
          <a:p>
            <a:r>
              <a:rPr lang="ru-RU"/>
              <a:t>Образец заголовка</a:t>
            </a:r>
            <a:endParaRPr lang="ru-RU"/>
          </a:p>
        </p:txBody>
      </p:sp>
      <p:sp>
        <p:nvSpPr>
          <p:cNvPr id="3" name="Объект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Текст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ru-RU"/>
              <a:t>Образец текста</a:t>
            </a:r>
            <a:endParaRPr lang="ru-RU"/>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9577" y="914400"/>
            <a:ext cx="7864474" cy="3200400"/>
          </a:xfrm>
        </p:spPr>
        <p:txBody>
          <a:bodyPr anchor="b"/>
          <a:lstStyle>
            <a:lvl1pPr>
              <a:defRPr sz="6400"/>
            </a:lvl1pPr>
          </a:lstStyle>
          <a:p>
            <a:r>
              <a:rPr lang="ru-RU"/>
              <a:t>Образец заголовка</a:t>
            </a:r>
            <a:endParaRPr lang="ru-RU"/>
          </a:p>
        </p:txBody>
      </p:sp>
      <p:sp>
        <p:nvSpPr>
          <p:cNvPr id="3" name="Рисунок 2"/>
          <p:cNvSpPr>
            <a:spLocks noGrp="1"/>
          </p:cNvSpPr>
          <p:nvPr>
            <p:ph type="pic" idx="1"/>
          </p:nvPr>
        </p:nvSpPr>
        <p:spPr>
          <a:xfrm>
            <a:off x="10366376" y="1974851"/>
            <a:ext cx="12344400" cy="9747250"/>
          </a:xfrm>
        </p:spPr>
        <p:txBody>
          <a:bodyPr/>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endParaRPr lang="ru-RU" dirty="0"/>
          </a:p>
        </p:txBody>
      </p:sp>
      <p:sp>
        <p:nvSpPr>
          <p:cNvPr id="4" name="Текст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ru-RU"/>
              <a:t>Образец текста</a:t>
            </a:r>
            <a:endParaRPr lang="ru-RU"/>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ru-RU"/>
              <a:t>Образец заголовка</a:t>
            </a:r>
            <a:endParaRPr lang="ru-RU"/>
          </a:p>
        </p:txBody>
      </p:sp>
      <p:sp>
        <p:nvSpPr>
          <p:cNvPr id="3" name="Текст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4" name="Дата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hangingPunct="1"/>
            <a:endParaRPr lang="ru-RU" b="0" kern="1200" dirty="0">
              <a:solidFill>
                <a:prstClr val="black">
                  <a:tint val="75000"/>
                </a:prstClr>
              </a:solidFill>
              <a:latin typeface="Calibri" panose="020F0502020204030204"/>
            </a:endParaRPr>
          </a:p>
        </p:txBody>
      </p:sp>
      <p:sp>
        <p:nvSpPr>
          <p:cNvPr id="5" name="Нижний колонтитул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hangingPunct="1"/>
            <a:endParaRPr lang="ru-RU" b="0" kern="1200" dirty="0">
              <a:solidFill>
                <a:prstClr val="black">
                  <a:tint val="75000"/>
                </a:prstClr>
              </a:solidFill>
              <a:latin typeface="Calibri" panose="020F0502020204030204"/>
            </a:endParaRPr>
          </a:p>
        </p:txBody>
      </p:sp>
      <p:sp>
        <p:nvSpPr>
          <p:cNvPr id="6" name="Номер слайда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hangingPunct="1"/>
            <a:fld id="{6393BCA4-4374-4A85-ADB0-6BBECDEA23FF}" type="slidenum">
              <a:rPr lang="ru-RU" b="0" kern="1200" smtClean="0">
                <a:solidFill>
                  <a:prstClr val="black">
                    <a:tint val="75000"/>
                  </a:prstClr>
                </a:solidFill>
                <a:latin typeface="Calibri" panose="020F0502020204030204"/>
              </a:rPr>
            </a:fld>
            <a:endParaRPr lang="ru-RU" b="0" kern="1200" dirty="0">
              <a:solidFill>
                <a:prstClr val="black">
                  <a:tint val="75000"/>
                </a:prstClr>
              </a:solidFill>
              <a:latin typeface="Calibri" panose="020F050202020403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ru-RU"/>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3.png"/><Relationship Id="rId6" Type="http://schemas.openxmlformats.org/officeDocument/2006/relationships/image" Target="../media/image2.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0.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3.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4.jpeg"/><Relationship Id="rId2" Type="http://schemas.openxmlformats.org/officeDocument/2006/relationships/image" Target="../media/image3.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16.GIF"/><Relationship Id="rId6" Type="http://schemas.openxmlformats.org/officeDocument/2006/relationships/image" Target="../media/image15.GIF"/><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emf"/></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1" cstate="print"/>
          <a:stretch>
            <a:fillRect/>
          </a:stretch>
        </p:blipFill>
        <p:spPr>
          <a:xfrm>
            <a:off x="901700" y="10523621"/>
            <a:ext cx="22580600" cy="2554202"/>
          </a:xfrm>
          <a:prstGeom prst="rect">
            <a:avLst/>
          </a:prstGeom>
        </p:spPr>
      </p:pic>
      <p:sp>
        <p:nvSpPr>
          <p:cNvPr id="4" name="TextBox 3"/>
          <p:cNvSpPr txBox="1"/>
          <p:nvPr/>
        </p:nvSpPr>
        <p:spPr>
          <a:xfrm>
            <a:off x="1588316" y="3452009"/>
            <a:ext cx="21893983" cy="7878445"/>
          </a:xfrm>
          <a:prstGeom prst="rect">
            <a:avLst/>
          </a:prstGeom>
          <a:noFill/>
        </p:spPr>
        <p:txBody>
          <a:bodyPr wrap="square" rtlCol="0">
            <a:spAutoFit/>
          </a:bodyPr>
          <a:lstStyle/>
          <a:p>
            <a:r>
              <a:rPr lang="ru-RU" sz="5500" smtClean="0">
                <a:solidFill>
                  <a:schemeClr val="tx1">
                    <a:lumMod val="65000"/>
                    <a:lumOff val="35000"/>
                  </a:schemeClr>
                </a:solidFill>
                <a:latin typeface="Calibri" panose="020F0502020204030204" pitchFamily="34" charset="0"/>
                <a:cs typeface="Calibri" panose="020F0502020204030204" pitchFamily="34" charset="0"/>
              </a:rPr>
              <a:t>Формирование читательской грамотности обучающихся при реализации технологий проектной и исследовательской деятельности</a:t>
            </a:r>
            <a:endParaRPr lang="ru-RU" sz="540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540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5400" smtClean="0">
              <a:solidFill>
                <a:schemeClr val="tx1">
                  <a:lumMod val="65000"/>
                  <a:lumOff val="35000"/>
                </a:schemeClr>
              </a:solidFill>
              <a:latin typeface="Calibri" panose="020F0502020204030204" pitchFamily="34" charset="0"/>
              <a:cs typeface="Calibri" panose="020F0502020204030204" pitchFamily="34" charset="0"/>
            </a:endParaRPr>
          </a:p>
          <a:p>
            <a:r>
              <a:rPr lang="ru-RU" sz="4000" smtClean="0">
                <a:solidFill>
                  <a:schemeClr val="accent5">
                    <a:lumMod val="50000"/>
                  </a:schemeClr>
                </a:solidFill>
                <a:latin typeface="Circe Bold" pitchFamily="34" charset="-52"/>
              </a:rPr>
              <a:t>Центр </a:t>
            </a:r>
            <a:r>
              <a:rPr lang="ru-RU" sz="4000" dirty="0" smtClean="0">
                <a:solidFill>
                  <a:schemeClr val="accent5">
                    <a:lumMod val="50000"/>
                  </a:schemeClr>
                </a:solidFill>
                <a:latin typeface="Circe Bold" pitchFamily="34" charset="-52"/>
              </a:rPr>
              <a:t>непрерывного повышения профессионального </a:t>
            </a:r>
            <a:r>
              <a:rPr lang="ru-RU" sz="4000" smtClean="0">
                <a:solidFill>
                  <a:schemeClr val="accent5">
                    <a:lumMod val="50000"/>
                  </a:schemeClr>
                </a:solidFill>
                <a:latin typeface="Circe Bold" pitchFamily="34" charset="-52"/>
              </a:rPr>
              <a:t>мастерства </a:t>
            </a:r>
            <a:endParaRPr lang="ru-RU" sz="4000" smtClean="0">
              <a:solidFill>
                <a:schemeClr val="accent5">
                  <a:lumMod val="50000"/>
                </a:schemeClr>
              </a:solidFill>
              <a:latin typeface="Circe Bold" pitchFamily="34" charset="-52"/>
            </a:endParaRPr>
          </a:p>
          <a:p>
            <a:r>
              <a:rPr lang="ru-RU" sz="4000" smtClean="0">
                <a:solidFill>
                  <a:schemeClr val="accent5">
                    <a:lumMod val="50000"/>
                  </a:schemeClr>
                </a:solidFill>
                <a:latin typeface="Circe Bold" pitchFamily="34" charset="-52"/>
              </a:rPr>
              <a:t>ГАУ </a:t>
            </a:r>
            <a:r>
              <a:rPr lang="ru-RU" sz="4000" dirty="0">
                <a:solidFill>
                  <a:schemeClr val="accent5">
                    <a:lumMod val="50000"/>
                  </a:schemeClr>
                </a:solidFill>
                <a:latin typeface="Circe Bold" pitchFamily="34" charset="-52"/>
              </a:rPr>
              <a:t>ДПО </a:t>
            </a:r>
            <a:r>
              <a:rPr lang="ru-RU" sz="4000">
                <a:solidFill>
                  <a:schemeClr val="accent5">
                    <a:lumMod val="50000"/>
                  </a:schemeClr>
                </a:solidFill>
                <a:latin typeface="Circe Bold" pitchFamily="34" charset="-52"/>
              </a:rPr>
              <a:t>«</a:t>
            </a:r>
            <a:r>
              <a:rPr lang="ru-RU" sz="4000" smtClean="0">
                <a:solidFill>
                  <a:schemeClr val="accent5">
                    <a:lumMod val="50000"/>
                  </a:schemeClr>
                </a:solidFill>
                <a:latin typeface="Circe Bold" pitchFamily="34" charset="-52"/>
              </a:rPr>
              <a:t>Институт развития образования Пермского края»</a:t>
            </a:r>
            <a:endParaRPr lang="ru-RU" sz="4000" smtClean="0">
              <a:solidFill>
                <a:schemeClr val="accent5">
                  <a:lumMod val="50000"/>
                </a:schemeClr>
              </a:solidFill>
              <a:latin typeface="Circe Bold" pitchFamily="34" charset="-52"/>
            </a:endParaRPr>
          </a:p>
          <a:p>
            <a:endParaRPr lang="ru-RU" sz="4000" dirty="0">
              <a:solidFill>
                <a:schemeClr val="accent5">
                  <a:lumMod val="50000"/>
                </a:schemeClr>
              </a:solidFill>
              <a:latin typeface="Circe Bold" pitchFamily="34" charset="-52"/>
            </a:endParaRPr>
          </a:p>
          <a:p>
            <a:r>
              <a:rPr lang="ru-RU" sz="3600" smtClean="0">
                <a:solidFill>
                  <a:schemeClr val="tx1">
                    <a:lumMod val="65000"/>
                    <a:lumOff val="35000"/>
                  </a:schemeClr>
                </a:solidFill>
                <a:latin typeface="Calibri" panose="020F0502020204030204" pitchFamily="34" charset="0"/>
                <a:cs typeface="Calibri" panose="020F0502020204030204" pitchFamily="34" charset="0"/>
              </a:rPr>
              <a:t>Смердова Екатерина Андреевна, к.филол.н., доцент кафедры </a:t>
            </a:r>
            <a:endParaRPr lang="ru-RU" sz="3600" smtClean="0">
              <a:solidFill>
                <a:schemeClr val="tx1">
                  <a:lumMod val="65000"/>
                  <a:lumOff val="35000"/>
                </a:schemeClr>
              </a:solidFill>
              <a:latin typeface="Calibri" panose="020F0502020204030204" pitchFamily="34" charset="0"/>
              <a:cs typeface="Calibri" panose="020F0502020204030204" pitchFamily="34" charset="0"/>
            </a:endParaRPr>
          </a:p>
          <a:p>
            <a:r>
              <a:rPr lang="ru-RU" sz="3600" smtClean="0">
                <a:solidFill>
                  <a:schemeClr val="tx1">
                    <a:lumMod val="65000"/>
                    <a:lumOff val="35000"/>
                  </a:schemeClr>
                </a:solidFill>
                <a:latin typeface="Calibri" panose="020F0502020204030204" pitchFamily="34" charset="0"/>
                <a:cs typeface="Calibri" panose="020F0502020204030204" pitchFamily="34" charset="0"/>
              </a:rPr>
              <a:t>общего </a:t>
            </a:r>
            <a:r>
              <a:rPr lang="ru-RU" sz="3600" smtClean="0">
                <a:solidFill>
                  <a:schemeClr val="tx1">
                    <a:lumMod val="65000"/>
                    <a:lumOff val="35000"/>
                  </a:schemeClr>
                </a:solidFill>
                <a:latin typeface="Calibri" panose="020F0502020204030204" pitchFamily="34" charset="0"/>
                <a:cs typeface="Calibri" panose="020F0502020204030204" pitchFamily="34" charset="0"/>
              </a:rPr>
              <a:t>образования </a:t>
            </a:r>
            <a:r>
              <a:rPr lang="ru-RU" sz="3600" smtClean="0">
                <a:solidFill>
                  <a:schemeClr val="tx1">
                    <a:lumMod val="65000"/>
                    <a:lumOff val="35000"/>
                  </a:schemeClr>
                </a:solidFill>
                <a:latin typeface="Calibri" panose="020F0502020204030204" pitchFamily="34" charset="0"/>
                <a:cs typeface="Calibri" panose="020F0502020204030204" pitchFamily="34" charset="0"/>
              </a:rPr>
              <a:t>ЦНППМПР, </a:t>
            </a:r>
            <a:r>
              <a:rPr lang="en-US" sz="3600" smtClean="0">
                <a:solidFill>
                  <a:schemeClr val="tx1">
                    <a:lumMod val="65000"/>
                    <a:lumOff val="35000"/>
                  </a:schemeClr>
                </a:solidFill>
                <a:latin typeface="Calibri" panose="020F0502020204030204" pitchFamily="34" charset="0"/>
                <a:cs typeface="Calibri" panose="020F0502020204030204" pitchFamily="34" charset="0"/>
              </a:rPr>
              <a:t>sea-cub@iro.perm.ru</a:t>
            </a:r>
            <a:endParaRPr lang="ru-RU" sz="3600" smtClean="0">
              <a:solidFill>
                <a:schemeClr val="tx1">
                  <a:lumMod val="65000"/>
                  <a:lumOff val="35000"/>
                </a:schemeClr>
              </a:solidFill>
              <a:latin typeface="Calibri" panose="020F0502020204030204" pitchFamily="34" charset="0"/>
              <a:cs typeface="Calibri" panose="020F0502020204030204" pitchFamily="34" charset="0"/>
            </a:endParaRPr>
          </a:p>
          <a:p>
            <a:r>
              <a:rPr lang="ru-RU" sz="3600" smtClean="0">
                <a:solidFill>
                  <a:schemeClr val="tx1">
                    <a:lumMod val="65000"/>
                    <a:lumOff val="35000"/>
                  </a:schemeClr>
                </a:solidFill>
                <a:latin typeface="Calibri" panose="020F0502020204030204" pitchFamily="34" charset="0"/>
                <a:cs typeface="Calibri" panose="020F0502020204030204" pitchFamily="34" charset="0"/>
              </a:rPr>
              <a:t>24.04.2024 г.</a:t>
            </a:r>
            <a:endParaRPr lang="ru-RU" sz="36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2400" b="0" dirty="0">
              <a:solidFill>
                <a:schemeClr val="tx1">
                  <a:lumMod val="65000"/>
                  <a:lumOff val="35000"/>
                </a:schemeClr>
              </a:solidFill>
              <a:latin typeface="Calibri" panose="020F0502020204030204" pitchFamily="34" charset="0"/>
              <a:cs typeface="Calibri" panose="020F0502020204030204" pitchFamily="34" charset="0"/>
            </a:endParaRPr>
          </a:p>
          <a:p>
            <a:r>
              <a:rPr lang="ru-RU" sz="3600" b="0" dirty="0" smtClean="0">
                <a:solidFill>
                  <a:schemeClr val="tx1">
                    <a:lumMod val="65000"/>
                    <a:lumOff val="35000"/>
                  </a:schemeClr>
                </a:solidFill>
                <a:latin typeface="Calibri" panose="020F0502020204030204" pitchFamily="34" charset="0"/>
                <a:cs typeface="Calibri" panose="020F0502020204030204" pitchFamily="34" charset="0"/>
              </a:rPr>
              <a:t> </a:t>
            </a:r>
            <a:endParaRPr lang="ru-RU" sz="3600" b="0" dirty="0">
              <a:solidFill>
                <a:schemeClr val="tx1">
                  <a:lumMod val="65000"/>
                  <a:lumOff val="35000"/>
                </a:schemeClr>
              </a:solidFill>
              <a:latin typeface="Calibri" panose="020F0502020204030204" pitchFamily="34" charset="0"/>
              <a:cs typeface="Calibri" panose="020F0502020204030204" pitchFamily="34"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5" cstate="print"/>
          <a:srcRect/>
          <a:stretch>
            <a:fillRect/>
          </a:stretch>
        </p:blipFill>
        <p:spPr bwMode="auto">
          <a:xfrm>
            <a:off x="17204274" y="623491"/>
            <a:ext cx="2439170" cy="1620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Компетентностная область оценки:</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4202430"/>
            <a:ext cx="21031200" cy="8510270"/>
          </a:xfrm>
        </p:spPr>
        <p:txBody>
          <a:bodyPr>
            <a:normAutofit/>
          </a:bodyPr>
          <a:p>
            <a:pPr>
              <a:buFont typeface="Wingdings" panose="05000000000000000000" charset="0"/>
              <a:buChar char="v"/>
            </a:pPr>
            <a:r>
              <a:rPr lang="ru-RU"/>
              <a:t>н</a:t>
            </a:r>
            <a:r>
              <a:rPr altLang="en-US"/>
              <a:t>аходить и извлекать информацию</a:t>
            </a:r>
            <a:r>
              <a:rPr lang="ru-RU"/>
              <a:t>;</a:t>
            </a:r>
            <a:endParaRPr altLang="en-US"/>
          </a:p>
          <a:p>
            <a:pPr>
              <a:buFont typeface="Wingdings" panose="05000000000000000000" charset="0"/>
              <a:buChar char="v"/>
            </a:pPr>
            <a:r>
              <a:rPr lang="ru-RU"/>
              <a:t>и</a:t>
            </a:r>
            <a:r>
              <a:rPr altLang="en-US"/>
              <a:t>нтегрировать и интерпретировать информацию</a:t>
            </a:r>
            <a:r>
              <a:rPr lang="ru-RU"/>
              <a:t>;</a:t>
            </a:r>
            <a:endParaRPr altLang="en-US"/>
          </a:p>
          <a:p>
            <a:pPr>
              <a:buFont typeface="Wingdings" panose="05000000000000000000" charset="0"/>
              <a:buChar char="v"/>
            </a:pPr>
            <a:r>
              <a:rPr lang="ru-RU"/>
              <a:t>о</a:t>
            </a:r>
            <a:r>
              <a:rPr altLang="en-US"/>
              <a:t>ценивать содержание и форму текста</a:t>
            </a:r>
            <a:r>
              <a:rPr lang="ru-RU"/>
              <a:t>;</a:t>
            </a:r>
            <a:endParaRPr altLang="en-US"/>
          </a:p>
          <a:p>
            <a:pPr>
              <a:buFont typeface="Wingdings" panose="05000000000000000000" charset="0"/>
              <a:buChar char="v"/>
            </a:pPr>
            <a:r>
              <a:rPr lang="ru-RU"/>
              <a:t>и</a:t>
            </a:r>
            <a:r>
              <a:rPr altLang="en-US"/>
              <a:t>спользовать информацию из текста</a:t>
            </a:r>
            <a:r>
              <a:rPr lang="ru-RU"/>
              <a:t>.</a:t>
            </a: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Контекст:</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826510"/>
            <a:ext cx="21031200" cy="8559165"/>
          </a:xfrm>
        </p:spPr>
        <p:txBody>
          <a:bodyPr>
            <a:normAutofit/>
          </a:bodyPr>
          <a:p>
            <a:pPr>
              <a:buFont typeface="Wingdings" panose="05000000000000000000" charset="0"/>
              <a:buChar char="v"/>
            </a:pPr>
            <a:r>
              <a:rPr lang="ru-RU"/>
              <a:t>л</a:t>
            </a:r>
            <a:r>
              <a:rPr altLang="en-US"/>
              <a:t>ичный</a:t>
            </a:r>
            <a:r>
              <a:rPr lang="ru-RU"/>
              <a:t>;</a:t>
            </a:r>
            <a:endParaRPr lang="ru-RU"/>
          </a:p>
          <a:p>
            <a:pPr>
              <a:buFont typeface="Wingdings" panose="05000000000000000000" charset="0"/>
              <a:buChar char="v"/>
            </a:pPr>
            <a:r>
              <a:rPr lang="ru-RU"/>
              <a:t>о</a:t>
            </a:r>
            <a:r>
              <a:rPr altLang="en-US"/>
              <a:t>бщественный</a:t>
            </a:r>
            <a:r>
              <a:rPr lang="ru-RU"/>
              <a:t>; </a:t>
            </a:r>
            <a:endParaRPr lang="ru-RU"/>
          </a:p>
          <a:p>
            <a:pPr>
              <a:buFont typeface="Wingdings" panose="05000000000000000000" charset="0"/>
              <a:buChar char="v"/>
            </a:pPr>
            <a:r>
              <a:rPr lang="ru-RU"/>
              <a:t>м</a:t>
            </a:r>
            <a:r>
              <a:rPr altLang="en-US"/>
              <a:t>ножественный (общественный, личный)</a:t>
            </a:r>
            <a:r>
              <a:rPr lang="ru-RU"/>
              <a:t>.</a:t>
            </a:r>
            <a:endParaRPr altLang="en-US"/>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Тип текста:</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826510"/>
            <a:ext cx="21031200" cy="8559165"/>
          </a:xfrm>
        </p:spPr>
        <p:txBody>
          <a:bodyPr>
            <a:normAutofit/>
          </a:bodyPr>
          <a:p>
            <a:pPr>
              <a:buFont typeface="Wingdings" panose="05000000000000000000" charset="0"/>
              <a:buChar char="v"/>
            </a:pPr>
            <a:r>
              <a:rPr lang="ru-RU"/>
              <a:t>сплошной; </a:t>
            </a:r>
            <a:endParaRPr lang="ru-RU"/>
          </a:p>
          <a:p>
            <a:pPr>
              <a:buFont typeface="Wingdings" panose="05000000000000000000" charset="0"/>
              <a:buChar char="v"/>
            </a:pPr>
            <a:r>
              <a:rPr lang="ru-RU"/>
              <a:t>несплошной (графический);</a:t>
            </a:r>
            <a:endParaRPr lang="ru-RU"/>
          </a:p>
          <a:p>
            <a:pPr>
              <a:buFont typeface="Wingdings" panose="05000000000000000000" charset="0"/>
              <a:buChar char="v"/>
            </a:pPr>
            <a:r>
              <a:rPr lang="ru-RU"/>
              <a:t>комбинированный (сплошной и графический).</a:t>
            </a:r>
            <a:endParaRPr altLang="en-US"/>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Уровень сложности:</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826510"/>
            <a:ext cx="21031200" cy="8559165"/>
          </a:xfrm>
        </p:spPr>
        <p:txBody>
          <a:bodyPr>
            <a:normAutofit/>
          </a:bodyPr>
          <a:p>
            <a:pPr>
              <a:buFont typeface="Wingdings" panose="05000000000000000000" charset="0"/>
              <a:buChar char="v"/>
            </a:pPr>
            <a:r>
              <a:rPr lang="ru-RU"/>
              <a:t>низкий;</a:t>
            </a:r>
            <a:endParaRPr lang="ru-RU"/>
          </a:p>
          <a:p>
            <a:pPr>
              <a:buFont typeface="Wingdings" panose="05000000000000000000" charset="0"/>
              <a:buChar char="v"/>
            </a:pPr>
            <a:r>
              <a:rPr lang="ru-RU"/>
              <a:t>средний;</a:t>
            </a:r>
            <a:endParaRPr lang="ru-RU"/>
          </a:p>
          <a:p>
            <a:pPr>
              <a:buFont typeface="Wingdings" panose="05000000000000000000" charset="0"/>
              <a:buChar char="v"/>
            </a:pPr>
            <a:r>
              <a:rPr lang="ru-RU"/>
              <a:t>высокий.</a:t>
            </a:r>
            <a:endParaRPr altLang="en-US"/>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Тип задания:</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826510"/>
            <a:ext cx="21031200" cy="8559165"/>
          </a:xfrm>
        </p:spPr>
        <p:txBody>
          <a:bodyPr>
            <a:normAutofit lnSpcReduction="10000"/>
          </a:bodyPr>
          <a:p>
            <a:pPr>
              <a:buFont typeface="Wingdings" panose="05000000000000000000" charset="0"/>
              <a:buChar char="v"/>
            </a:pPr>
            <a:r>
              <a:t>Задание с выбором одного верного ответа.</a:t>
            </a:r>
          </a:p>
          <a:p>
            <a:pPr>
              <a:buFont typeface="Wingdings" panose="05000000000000000000" charset="0"/>
              <a:buChar char="v"/>
            </a:pPr>
            <a:r>
              <a:t>Задание с выбором нескольких верных ответов.</a:t>
            </a:r>
          </a:p>
          <a:p>
            <a:pPr>
              <a:buFont typeface="Wingdings" panose="05000000000000000000" charset="0"/>
              <a:buChar char="v"/>
            </a:pPr>
            <a:r>
              <a:t>Задание с кратким ответом (в виде текста, букв, слов, цифр).</a:t>
            </a:r>
          </a:p>
          <a:p>
            <a:pPr>
              <a:buFont typeface="Wingdings" panose="05000000000000000000" charset="0"/>
              <a:buChar char="v"/>
            </a:pPr>
            <a:r>
              <a:t>Задание с развернутым ответом.</a:t>
            </a:r>
          </a:p>
          <a:p>
            <a:pPr>
              <a:buFont typeface="Wingdings" panose="05000000000000000000" charset="0"/>
              <a:buChar char="v"/>
            </a:pPr>
            <a:r>
              <a:t>Задание с комплексным множественным выбором.</a:t>
            </a:r>
          </a:p>
          <a:p>
            <a:pPr>
              <a:buFont typeface="Wingdings" panose="05000000000000000000" charset="0"/>
              <a:buChar char="v"/>
            </a:pPr>
            <a:r>
              <a:t>Задание на установление соответствия.</a:t>
            </a:r>
          </a:p>
          <a:p>
            <a:pPr>
              <a:buFont typeface="Wingdings" panose="05000000000000000000" charset="0"/>
              <a:buChar char="v"/>
            </a:pPr>
            <a:r>
              <a:t>Задание на выделение фрагмента текста.</a:t>
            </a:r>
          </a:p>
          <a:p>
            <a:pPr>
              <a:buFont typeface="Wingdings" panose="05000000000000000000" charset="0"/>
              <a:buChar char="v"/>
            </a:pPr>
            <a:r>
              <a:t>Комплексное задание с выбором ответа и объяснением.</a:t>
            </a:r>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Время выполнения:</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826510"/>
            <a:ext cx="21031200" cy="8559165"/>
          </a:xfrm>
        </p:spPr>
        <p:txBody>
          <a:bodyPr>
            <a:normAutofit lnSpcReduction="10000"/>
          </a:bodyPr>
          <a:p>
            <a:pPr>
              <a:buFont typeface="Wingdings" panose="05000000000000000000" charset="0"/>
              <a:buChar char="v"/>
            </a:pPr>
            <a:r>
              <a:rPr lang="ru-RU"/>
              <a:t>40 минут;</a:t>
            </a:r>
            <a:endParaRPr lang="ru-RU"/>
          </a:p>
          <a:p>
            <a:pPr>
              <a:buFont typeface="Wingdings" panose="05000000000000000000" charset="0"/>
              <a:buChar char="v"/>
            </a:pPr>
            <a:r>
              <a:rPr lang="ru-RU"/>
              <a:t>80 минут;</a:t>
            </a:r>
            <a:endParaRPr lang="ru-RU"/>
          </a:p>
          <a:p>
            <a:pPr>
              <a:buFont typeface="Wingdings" panose="05000000000000000000" charset="0"/>
              <a:buChar char="v"/>
            </a:pPr>
            <a:r>
              <a:rPr lang="ru-RU"/>
              <a:t>20 минут</a:t>
            </a:r>
            <a:r>
              <a:t>.</a:t>
            </a:r>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933451"/>
            <a:ext cx="21031200" cy="2651126"/>
          </a:xfrm>
        </p:spPr>
        <p:txBody>
          <a:bodyPr>
            <a:noAutofit/>
          </a:bodyPr>
          <a:lstStyle/>
          <a:p>
            <a:r>
              <a:rPr lang="ru-RU" altLang="en-US" sz="6500" b="1">
                <a:solidFill>
                  <a:srgbClr val="0070C0"/>
                </a:solidFill>
                <a:sym typeface="+mn-ea"/>
              </a:rPr>
              <a:t>Система оценки:</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2992755"/>
            <a:ext cx="21031200" cy="9719310"/>
          </a:xfrm>
        </p:spPr>
        <p:txBody>
          <a:bodyPr>
            <a:noAutofit/>
          </a:bodyPr>
          <a:p>
            <a:pPr marL="0" indent="0">
              <a:buFont typeface="Wingdings" panose="05000000000000000000" charset="0"/>
              <a:buNone/>
            </a:pPr>
            <a:r>
              <a:rPr sz="3500"/>
              <a:t>В работу входят задания, которые оцениваются одним баллом и двумя баллами.</a:t>
            </a:r>
            <a:endParaRPr sz="3500"/>
          </a:p>
          <a:p>
            <a:pPr marL="0" indent="0">
              <a:buFont typeface="Wingdings" panose="05000000000000000000" charset="0"/>
              <a:buNone/>
            </a:pPr>
            <a:r>
              <a:rPr sz="3500"/>
              <a:t>Максимальный балл и по Варианту 1 и по Варианту 2 составляет 17 баллов.</a:t>
            </a:r>
            <a:endParaRPr sz="3500"/>
          </a:p>
          <a:p>
            <a:pPr marL="0" indent="0">
              <a:buFont typeface="Wingdings" panose="05000000000000000000" charset="0"/>
              <a:buNone/>
            </a:pPr>
            <a:r>
              <a:rPr sz="3500"/>
              <a:t>Выполнение заданий оценивается автоматически компьютерной программой или</a:t>
            </a:r>
            <a:r>
              <a:rPr lang="ru-RU" sz="3500"/>
              <a:t> </a:t>
            </a:r>
            <a:r>
              <a:rPr sz="3500"/>
              <a:t>экспертом в зависимости от типа заданий.</a:t>
            </a:r>
            <a:endParaRPr sz="3500"/>
          </a:p>
          <a:p>
            <a:pPr marL="0" indent="0">
              <a:buFont typeface="Wingdings" panose="05000000000000000000" charset="0"/>
              <a:buNone/>
            </a:pPr>
            <a:r>
              <a:rPr sz="3500"/>
              <a:t>Критерии оценивания заданий. Задания с кратким или развернутым ответом</a:t>
            </a:r>
            <a:r>
              <a:rPr lang="ru-RU" sz="3500"/>
              <a:t> </a:t>
            </a:r>
            <a:r>
              <a:rPr sz="3500"/>
              <a:t>оцениваются в 1, 0 (верный ответ – 1 балл, неверный ответ – 0 баллов) или 2, 1, 0 баллов</a:t>
            </a:r>
            <a:r>
              <a:rPr lang="ru-RU" sz="3500"/>
              <a:t> </a:t>
            </a:r>
            <a:r>
              <a:rPr sz="3500"/>
              <a:t>(полный верный ответ – 2 балла, частично верный ответ – 1 балл, неверный ответ – 0</a:t>
            </a:r>
            <a:r>
              <a:rPr lang="ru-RU" sz="3500"/>
              <a:t> </a:t>
            </a:r>
            <a:r>
              <a:rPr sz="3500"/>
              <a:t>баллов).</a:t>
            </a:r>
            <a:endParaRPr sz="3500"/>
          </a:p>
          <a:p>
            <a:pPr marL="0" indent="0">
              <a:buFont typeface="Wingdings" panose="05000000000000000000" charset="0"/>
              <a:buNone/>
            </a:pPr>
            <a:r>
              <a:rPr sz="3500"/>
              <a:t>По результатам выполнения диагностической работы на основе суммарного балла,</a:t>
            </a:r>
            <a:r>
              <a:rPr lang="ru-RU" sz="3500"/>
              <a:t> </a:t>
            </a:r>
            <a:r>
              <a:rPr sz="3500"/>
              <a:t>полученного учащимся за выполнение всех заданий, определяется уровень</a:t>
            </a:r>
            <a:r>
              <a:rPr lang="ru-RU" sz="3500"/>
              <a:t> </a:t>
            </a:r>
            <a:r>
              <a:rPr sz="3500"/>
              <a:t>сформированности читательской грамотности:</a:t>
            </a:r>
            <a:endParaRPr sz="3500"/>
          </a:p>
          <a:p>
            <a:pPr marL="0" indent="0">
              <a:buFont typeface="Wingdings" panose="05000000000000000000" charset="0"/>
              <a:buNone/>
            </a:pPr>
            <a:r>
              <a:rPr sz="3500"/>
              <a:t>− Недостаточный: от 0 до 3 баллов</a:t>
            </a:r>
            <a:endParaRPr sz="3500"/>
          </a:p>
          <a:p>
            <a:pPr marL="0" indent="0">
              <a:buFont typeface="Wingdings" panose="05000000000000000000" charset="0"/>
              <a:buNone/>
            </a:pPr>
            <a:r>
              <a:rPr sz="3500"/>
              <a:t>− Низкий: от 4 до 7 баллов</a:t>
            </a:r>
            <a:endParaRPr sz="3500"/>
          </a:p>
          <a:p>
            <a:pPr marL="0" indent="0">
              <a:buFont typeface="Wingdings" panose="05000000000000000000" charset="0"/>
              <a:buNone/>
            </a:pPr>
            <a:r>
              <a:rPr sz="3500"/>
              <a:t>− Средний: от 8 до 11 баллов</a:t>
            </a:r>
            <a:endParaRPr sz="3500"/>
          </a:p>
          <a:p>
            <a:pPr marL="0" indent="0">
              <a:buFont typeface="Wingdings" panose="05000000000000000000" charset="0"/>
              <a:buNone/>
            </a:pPr>
            <a:r>
              <a:rPr sz="3500"/>
              <a:t>− Повышенный: от 12 до 15 баллов</a:t>
            </a:r>
            <a:endParaRPr sz="3500"/>
          </a:p>
          <a:p>
            <a:pPr marL="0" indent="0">
              <a:buFont typeface="Wingdings" panose="05000000000000000000" charset="0"/>
              <a:buNone/>
            </a:pPr>
            <a:r>
              <a:rPr sz="3500"/>
              <a:t>− Высокий: от 16 баллов</a:t>
            </a:r>
            <a:endParaRPr sz="3500"/>
          </a:p>
          <a:p>
            <a:pPr marL="0" indent="0">
              <a:buNone/>
            </a:pPr>
            <a:r>
              <a:rPr lang="ru-RU" altLang="en-US" sz="3500"/>
              <a:t> </a:t>
            </a:r>
            <a:endParaRPr lang="ru-RU" altLang="en-US" sz="3500"/>
          </a:p>
          <a:p>
            <a:pPr marL="914400" indent="-914400">
              <a:buAutoNum type="arabicPeriod"/>
            </a:pPr>
            <a:endParaRPr lang="ru-RU" altLang="en-US" sz="3500"/>
          </a:p>
          <a:p>
            <a:pPr marL="914400" indent="-914400">
              <a:buAutoNum type="arabicPeriod"/>
            </a:pPr>
            <a:endParaRPr lang="ru-RU" altLang="en-US" sz="3500"/>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7035" y="2879726"/>
            <a:ext cx="21031200" cy="2651126"/>
          </a:xfrm>
        </p:spPr>
        <p:txBody>
          <a:bodyPr>
            <a:noAutofit/>
          </a:bodyPr>
          <a:lstStyle/>
          <a:p>
            <a:pPr algn="ctr"/>
            <a:r>
              <a:rPr lang="ru-RU" altLang="ru-RU" sz="7200" b="1" cap="none" dirty="0">
                <a:solidFill>
                  <a:schemeClr val="accent1">
                    <a:lumMod val="75000"/>
                  </a:schemeClr>
                </a:solidFill>
                <a:ea typeface="Helvetica Neue"/>
                <a:cs typeface="Helvetica Neue"/>
              </a:rPr>
              <a:t>Задаем 3 «толстых» и 3 «тонких вопроса» о проверке своих заданий по формированию читательской грамотности.</a:t>
            </a:r>
            <a:br>
              <a:rPr lang="ru-RU" altLang="ru-RU" sz="7200" b="1" cap="none" dirty="0">
                <a:solidFill>
                  <a:schemeClr val="accent1">
                    <a:lumMod val="75000"/>
                  </a:schemeClr>
                </a:solidFill>
                <a:ea typeface="Helvetica Neue"/>
                <a:cs typeface="Helvetica Neue"/>
              </a:rPr>
            </a:br>
            <a:endParaRPr lang="ru-RU" sz="7200" b="1" cap="none" dirty="0">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pic>
        <p:nvPicPr>
          <p:cNvPr id="8" name="Content Placeholder 7" descr="thinking"/>
          <p:cNvPicPr>
            <a:picLocks noChangeAspect="1"/>
          </p:cNvPicPr>
          <p:nvPr>
            <p:ph idx="1"/>
          </p:nvPr>
        </p:nvPicPr>
        <p:blipFill>
          <a:blip r:embed="rId3"/>
          <a:stretch>
            <a:fillRect/>
          </a:stretch>
        </p:blipFill>
        <p:spPr>
          <a:xfrm>
            <a:off x="8926830" y="6181725"/>
            <a:ext cx="6530975" cy="6530975"/>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5765" y="2172336"/>
            <a:ext cx="21031200" cy="2651126"/>
          </a:xfrm>
        </p:spPr>
        <p:txBody>
          <a:bodyPr>
            <a:noAutofit/>
          </a:bodyPr>
          <a:lstStyle/>
          <a:p>
            <a:pPr algn="ctr"/>
            <a:r>
              <a:rPr lang="ru-RU" altLang="ru-RU" sz="7200" b="1" cap="none" dirty="0">
                <a:solidFill>
                  <a:schemeClr val="accent1">
                    <a:lumMod val="75000"/>
                  </a:schemeClr>
                </a:solidFill>
                <a:ea typeface="Helvetica Neue"/>
                <a:cs typeface="Helvetica Neue"/>
              </a:rPr>
              <a:t>Заполняем паспорт проекта.</a:t>
            </a:r>
            <a:br>
              <a:rPr lang="ru-RU" altLang="ru-RU" sz="7200" b="1" cap="none" dirty="0">
                <a:solidFill>
                  <a:schemeClr val="accent1">
                    <a:lumMod val="75000"/>
                  </a:schemeClr>
                </a:solidFill>
                <a:ea typeface="Helvetica Neue"/>
                <a:cs typeface="Helvetica Neue"/>
              </a:rPr>
            </a:br>
            <a:endParaRPr lang="ru-RU" sz="7200" b="1" cap="none" dirty="0">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pic>
        <p:nvPicPr>
          <p:cNvPr id="7" name="Content Placeholder 6" descr="a7a15bd5ad3cdf408e3296e487286718"/>
          <p:cNvPicPr>
            <a:picLocks noChangeAspect="1"/>
          </p:cNvPicPr>
          <p:nvPr>
            <p:ph idx="1"/>
          </p:nvPr>
        </p:nvPicPr>
        <p:blipFill>
          <a:blip r:embed="rId3"/>
          <a:stretch>
            <a:fillRect/>
          </a:stretch>
        </p:blipFill>
        <p:spPr>
          <a:xfrm>
            <a:off x="5664835" y="3651250"/>
            <a:ext cx="13053695" cy="8702675"/>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Kafka-Banner"/>
          <p:cNvPicPr>
            <a:picLocks noChangeAspect="1"/>
          </p:cNvPicPr>
          <p:nvPr/>
        </p:nvPicPr>
        <p:blipFill>
          <a:blip r:embed="rId1">
            <a:lum bright="42000" contrast="-30000"/>
          </a:blip>
          <a:stretch>
            <a:fillRect/>
          </a:stretch>
        </p:blipFill>
        <p:spPr>
          <a:xfrm>
            <a:off x="10354945" y="2948305"/>
            <a:ext cx="14351000" cy="11341100"/>
          </a:xfrm>
          <a:prstGeom prst="rect">
            <a:avLst/>
          </a:prstGeom>
        </p:spPr>
      </p:pic>
      <p:sp>
        <p:nvSpPr>
          <p:cNvPr id="3" name="Title 2"/>
          <p:cNvSpPr>
            <a:spLocks noGrp="1"/>
          </p:cNvSpPr>
          <p:nvPr>
            <p:ph type="title"/>
          </p:nvPr>
        </p:nvSpPr>
        <p:spPr>
          <a:xfrm>
            <a:off x="3223260" y="285750"/>
            <a:ext cx="17937480" cy="2440940"/>
          </a:xfrm>
        </p:spPr>
        <p:txBody>
          <a:bodyPr>
            <a:normAutofit fontScale="90000"/>
          </a:bodyPr>
          <a:p>
            <a:pPr algn="ctr"/>
            <a:r>
              <a:rPr lang="ru-RU" sz="8000" b="1">
                <a:solidFill>
                  <a:srgbClr val="0070C0"/>
                </a:solidFill>
              </a:rPr>
              <a:t>Педагогический дизайн занятия по формированию читательской грамотности</a:t>
            </a:r>
            <a:endParaRPr lang="ru-RU" sz="8000" b="1">
              <a:solidFill>
                <a:srgbClr val="0070C0"/>
              </a:solidFill>
            </a:endParaRPr>
          </a:p>
        </p:txBody>
      </p:sp>
      <p:sp>
        <p:nvSpPr>
          <p:cNvPr id="5" name="Text Placeholder 4"/>
          <p:cNvSpPr>
            <a:spLocks noGrp="1"/>
          </p:cNvSpPr>
          <p:nvPr>
            <p:ph type="body" sz="half" idx="2"/>
          </p:nvPr>
        </p:nvSpPr>
        <p:spPr>
          <a:xfrm>
            <a:off x="567055" y="3579495"/>
            <a:ext cx="20386040" cy="9133205"/>
          </a:xfrm>
        </p:spPr>
        <p:txBody>
          <a:bodyPr>
            <a:normAutofit/>
          </a:bodyPr>
          <a:p>
            <a:pPr marL="685800" indent="-685800">
              <a:buFont typeface="Wingdings" panose="05000000000000000000" charset="0"/>
              <a:buChar char="v"/>
            </a:pPr>
            <a:r>
              <a:rPr lang="ru-RU" altLang="en-US" sz="5500"/>
              <a:t>Этап 1. Мотивационный.</a:t>
            </a:r>
            <a:endParaRPr lang="ru-RU" altLang="en-US" sz="5500"/>
          </a:p>
          <a:p>
            <a:pPr marL="685800" indent="-685800">
              <a:buFont typeface="Wingdings" panose="05000000000000000000" charset="0"/>
              <a:buChar char="v"/>
            </a:pPr>
            <a:r>
              <a:rPr lang="ru-RU" altLang="en-US" sz="5500"/>
              <a:t>Этап 2. Основной.</a:t>
            </a:r>
            <a:endParaRPr lang="ru-RU" altLang="en-US" sz="5500"/>
          </a:p>
          <a:p>
            <a:pPr marL="685800" indent="-685800">
              <a:buFont typeface="Wingdings" panose="05000000000000000000" charset="0"/>
              <a:buChar char="v"/>
            </a:pPr>
            <a:r>
              <a:rPr lang="ru-RU" altLang="en-US" sz="5500"/>
              <a:t>Этап 3. Рефлексивный.</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pic>
        <p:nvPicPr>
          <p:cNvPr id="4" name="Picture 3" descr="qr"/>
          <p:cNvPicPr>
            <a:picLocks noChangeAspect="1"/>
          </p:cNvPicPr>
          <p:nvPr/>
        </p:nvPicPr>
        <p:blipFill>
          <a:blip r:embed="rId3"/>
          <a:stretch>
            <a:fillRect/>
          </a:stretch>
        </p:blipFill>
        <p:spPr>
          <a:xfrm>
            <a:off x="8962390" y="3516630"/>
            <a:ext cx="6682105" cy="6682105"/>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Kafka-Banner"/>
          <p:cNvPicPr>
            <a:picLocks noChangeAspect="1"/>
          </p:cNvPicPr>
          <p:nvPr/>
        </p:nvPicPr>
        <p:blipFill>
          <a:blip r:embed="rId1">
            <a:lum bright="42000" contrast="-30000"/>
          </a:blip>
          <a:stretch>
            <a:fillRect/>
          </a:stretch>
        </p:blipFill>
        <p:spPr>
          <a:xfrm>
            <a:off x="10354945" y="2948305"/>
            <a:ext cx="14351000" cy="11341100"/>
          </a:xfrm>
          <a:prstGeom prst="rect">
            <a:avLst/>
          </a:prstGeom>
        </p:spPr>
      </p:pic>
      <p:sp>
        <p:nvSpPr>
          <p:cNvPr id="3" name="Title 2"/>
          <p:cNvSpPr>
            <a:spLocks noGrp="1"/>
          </p:cNvSpPr>
          <p:nvPr>
            <p:ph type="title"/>
          </p:nvPr>
        </p:nvSpPr>
        <p:spPr>
          <a:xfrm>
            <a:off x="3223260" y="285750"/>
            <a:ext cx="17937480" cy="2440940"/>
          </a:xfrm>
        </p:spPr>
        <p:txBody>
          <a:bodyPr>
            <a:normAutofit/>
          </a:bodyPr>
          <a:p>
            <a:pPr algn="ctr"/>
            <a:r>
              <a:rPr lang="ru-RU" altLang="en-US" sz="8000">
                <a:solidFill>
                  <a:srgbClr val="0070C0"/>
                </a:solidFill>
                <a:sym typeface="+mn-ea"/>
              </a:rPr>
              <a:t>Этап 1. Мотивационный.</a:t>
            </a:r>
            <a:endParaRPr lang="ru-RU" altLang="en-US" sz="8000" b="1">
              <a:solidFill>
                <a:srgbClr val="0070C0"/>
              </a:solidFill>
              <a:sym typeface="+mn-ea"/>
            </a:endParaRPr>
          </a:p>
        </p:txBody>
      </p:sp>
      <p:sp>
        <p:nvSpPr>
          <p:cNvPr id="5" name="Text Placeholder 4"/>
          <p:cNvSpPr>
            <a:spLocks noGrp="1"/>
          </p:cNvSpPr>
          <p:nvPr>
            <p:ph type="body" sz="half" idx="2"/>
          </p:nvPr>
        </p:nvSpPr>
        <p:spPr>
          <a:xfrm>
            <a:off x="567055" y="3579495"/>
            <a:ext cx="20386040" cy="9133205"/>
          </a:xfrm>
        </p:spPr>
        <p:txBody>
          <a:bodyPr>
            <a:normAutofit fontScale="90000" lnSpcReduction="10000"/>
          </a:bodyPr>
          <a:p>
            <a:pPr marL="685800" indent="-685800">
              <a:buFont typeface="Wingdings" panose="05000000000000000000" charset="0"/>
              <a:buChar char="v"/>
            </a:pPr>
            <a:r>
              <a:rPr lang="ru-RU" altLang="en-US" sz="5500"/>
              <a:t>Задача этого этапа – активизировать познавательный интерес пятиклассников к предстоящему чтению, тематике текстов, связать чтение и актуальные для пятиклассников проблемы. </a:t>
            </a:r>
            <a:endParaRPr lang="ru-RU" altLang="en-US" sz="5500"/>
          </a:p>
          <a:p>
            <a:pPr marL="685800" indent="-685800">
              <a:buFont typeface="Wingdings" panose="05000000000000000000" charset="0"/>
              <a:buChar char="v"/>
            </a:pPr>
            <a:r>
              <a:rPr lang="ru-RU" altLang="en-US" sz="5500"/>
              <a:t>Все темы, предложенные для пятого класса, учитывают возрастные особенности, круг чтения пятиклассников, жизненные и учебно-познавательные интересы.</a:t>
            </a:r>
            <a:endParaRPr lang="ru-RU" altLang="en-US" sz="5500"/>
          </a:p>
          <a:p>
            <a:pPr marL="685800" indent="-685800">
              <a:buFont typeface="Wingdings" panose="05000000000000000000" charset="0"/>
              <a:buChar char="v"/>
            </a:pPr>
            <a:r>
              <a:rPr lang="ru-RU" altLang="en-US" sz="5500"/>
              <a:t>В начале занятия педагог может обсудить с ребятами с учетом их житейского опыта тему путешествий по родной стране, участие в школьных и общероссийских конкурсах, важность знакомства с биографиями выдающихся людей, внимательное отношение к истории и архитектуре своего города. </a:t>
            </a:r>
            <a:endParaRPr lang="ru-RU" altLang="en-US" sz="5500"/>
          </a:p>
          <a:p>
            <a:pPr marL="685800" indent="-685800">
              <a:buFont typeface="Wingdings" panose="05000000000000000000" charset="0"/>
              <a:buChar char="v"/>
            </a:pPr>
            <a:r>
              <a:rPr lang="ru-RU" altLang="en-US" sz="5500"/>
              <a:t>На этом же этапе обсуждается форма работы на данном занятии и участие каждого.</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Kafka-Banner"/>
          <p:cNvPicPr>
            <a:picLocks noChangeAspect="1"/>
          </p:cNvPicPr>
          <p:nvPr/>
        </p:nvPicPr>
        <p:blipFill>
          <a:blip r:embed="rId1">
            <a:lum bright="42000" contrast="-30000"/>
          </a:blip>
          <a:stretch>
            <a:fillRect/>
          </a:stretch>
        </p:blipFill>
        <p:spPr>
          <a:xfrm>
            <a:off x="10354945" y="2948305"/>
            <a:ext cx="14351000" cy="11341100"/>
          </a:xfrm>
          <a:prstGeom prst="rect">
            <a:avLst/>
          </a:prstGeom>
        </p:spPr>
      </p:pic>
      <p:sp>
        <p:nvSpPr>
          <p:cNvPr id="3" name="Title 2"/>
          <p:cNvSpPr>
            <a:spLocks noGrp="1"/>
          </p:cNvSpPr>
          <p:nvPr>
            <p:ph type="title"/>
          </p:nvPr>
        </p:nvSpPr>
        <p:spPr>
          <a:xfrm>
            <a:off x="3223260" y="285750"/>
            <a:ext cx="17937480" cy="2440940"/>
          </a:xfrm>
        </p:spPr>
        <p:txBody>
          <a:bodyPr>
            <a:normAutofit/>
          </a:bodyPr>
          <a:p>
            <a:pPr algn="ctr"/>
            <a:r>
              <a:rPr lang="ru-RU" altLang="en-US" sz="8000">
                <a:solidFill>
                  <a:srgbClr val="0070C0"/>
                </a:solidFill>
                <a:sym typeface="+mn-ea"/>
              </a:rPr>
              <a:t>Этап 2. Основной.</a:t>
            </a:r>
            <a:endParaRPr lang="ru-RU" altLang="en-US" sz="8000" b="1">
              <a:solidFill>
                <a:srgbClr val="0070C0"/>
              </a:solidFill>
              <a:sym typeface="+mn-ea"/>
            </a:endParaRPr>
          </a:p>
        </p:txBody>
      </p:sp>
      <p:sp>
        <p:nvSpPr>
          <p:cNvPr id="5" name="Text Placeholder 4"/>
          <p:cNvSpPr>
            <a:spLocks noGrp="1"/>
          </p:cNvSpPr>
          <p:nvPr>
            <p:ph type="body" sz="half" idx="2"/>
          </p:nvPr>
        </p:nvSpPr>
        <p:spPr>
          <a:xfrm>
            <a:off x="567055" y="3579495"/>
            <a:ext cx="20824825" cy="9133205"/>
          </a:xfrm>
        </p:spPr>
        <p:txBody>
          <a:bodyPr>
            <a:normAutofit/>
          </a:bodyPr>
          <a:p>
            <a:pPr marL="685800" indent="-685800">
              <a:buFont typeface="Wingdings" panose="05000000000000000000" charset="0"/>
              <a:buChar char="v"/>
            </a:pPr>
            <a:r>
              <a:rPr lang="ru-RU" altLang="en-US" sz="5500"/>
              <a:t>Цель этого этапа – познакомить пятиклассников с различными приемами работы с информацией в тексте при выполнении читательской комплексной задачи. </a:t>
            </a:r>
            <a:endParaRPr lang="ru-RU" altLang="en-US" sz="5500"/>
          </a:p>
          <a:p>
            <a:pPr marL="685800" indent="-685800">
              <a:buFont typeface="Wingdings" panose="05000000000000000000" charset="0"/>
              <a:buChar char="v"/>
            </a:pPr>
            <a:r>
              <a:rPr lang="ru-RU" altLang="en-US" sz="5500"/>
              <a:t>Читательская задача может состоять из разного количества заданий. </a:t>
            </a:r>
            <a:endParaRPr lang="ru-RU" altLang="en-US" sz="5500"/>
          </a:p>
          <a:p>
            <a:pPr marL="685800" indent="-685800">
              <a:buFont typeface="Wingdings" panose="05000000000000000000" charset="0"/>
              <a:buChar char="v"/>
            </a:pPr>
            <a:r>
              <a:rPr lang="ru-RU" altLang="en-US" sz="5500"/>
              <a:t>Важно не просто выполнять задания и соотносить с правильным ответом, а учить пятиклассников объяснять, как они использовали тот или иной прием, пришли к тому или иному решению, выводу.</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Kafka-Banner"/>
          <p:cNvPicPr>
            <a:picLocks noChangeAspect="1"/>
          </p:cNvPicPr>
          <p:nvPr/>
        </p:nvPicPr>
        <p:blipFill>
          <a:blip r:embed="rId1">
            <a:lum bright="42000" contrast="-30000"/>
          </a:blip>
          <a:stretch>
            <a:fillRect/>
          </a:stretch>
        </p:blipFill>
        <p:spPr>
          <a:xfrm>
            <a:off x="10354945" y="2948305"/>
            <a:ext cx="14351000" cy="11341100"/>
          </a:xfrm>
          <a:prstGeom prst="rect">
            <a:avLst/>
          </a:prstGeom>
        </p:spPr>
      </p:pic>
      <p:sp>
        <p:nvSpPr>
          <p:cNvPr id="3" name="Title 2"/>
          <p:cNvSpPr>
            <a:spLocks noGrp="1"/>
          </p:cNvSpPr>
          <p:nvPr>
            <p:ph type="title"/>
          </p:nvPr>
        </p:nvSpPr>
        <p:spPr>
          <a:xfrm>
            <a:off x="3223260" y="285750"/>
            <a:ext cx="17937480" cy="2440940"/>
          </a:xfrm>
        </p:spPr>
        <p:txBody>
          <a:bodyPr>
            <a:normAutofit/>
          </a:bodyPr>
          <a:p>
            <a:pPr algn="ctr"/>
            <a:r>
              <a:rPr lang="ru-RU" altLang="en-US" sz="8000">
                <a:solidFill>
                  <a:srgbClr val="0070C0"/>
                </a:solidFill>
                <a:sym typeface="+mn-ea"/>
              </a:rPr>
              <a:t>Этап 3. Рефлексивный.</a:t>
            </a:r>
            <a:endParaRPr lang="ru-RU" altLang="en-US" sz="8000" b="1">
              <a:solidFill>
                <a:srgbClr val="0070C0"/>
              </a:solidFill>
              <a:sym typeface="+mn-ea"/>
            </a:endParaRPr>
          </a:p>
        </p:txBody>
      </p:sp>
      <p:sp>
        <p:nvSpPr>
          <p:cNvPr id="5" name="Text Placeholder 4"/>
          <p:cNvSpPr>
            <a:spLocks noGrp="1"/>
          </p:cNvSpPr>
          <p:nvPr>
            <p:ph type="body" sz="half" idx="2"/>
          </p:nvPr>
        </p:nvSpPr>
        <p:spPr>
          <a:xfrm>
            <a:off x="567055" y="3579495"/>
            <a:ext cx="20824825" cy="9133205"/>
          </a:xfrm>
        </p:spPr>
        <p:txBody>
          <a:bodyPr>
            <a:normAutofit fontScale="80000"/>
          </a:bodyPr>
          <a:p>
            <a:pPr marL="685800" indent="-685800">
              <a:buFont typeface="Wingdings" panose="05000000000000000000" charset="0"/>
              <a:buChar char="v"/>
            </a:pPr>
            <a:r>
              <a:rPr lang="ru-RU" altLang="en-US" sz="5500"/>
              <a:t>На этом этапе подводятся итоги занятия, причем делать это важно не формально, а ориентировать пятиклассников на содержательную оценку выполнения заданий.</a:t>
            </a:r>
            <a:endParaRPr lang="ru-RU" altLang="en-US" sz="5500"/>
          </a:p>
          <a:p>
            <a:pPr marL="685800" indent="-685800">
              <a:buFont typeface="Wingdings" panose="05000000000000000000" charset="0"/>
              <a:buChar char="v"/>
            </a:pPr>
            <a:r>
              <a:rPr lang="ru-RU" altLang="en-US" sz="5500"/>
              <a:t>С учетом формы проведения занятия рефлексия может быть организована как в группе, так и с использованием индивидуального листа самооценки.</a:t>
            </a:r>
            <a:endParaRPr lang="ru-RU" altLang="en-US" sz="5500"/>
          </a:p>
          <a:p>
            <a:pPr marL="685800" indent="-685800">
              <a:buFont typeface="Wingdings" panose="05000000000000000000" charset="0"/>
              <a:buChar char="v"/>
            </a:pPr>
            <a:r>
              <a:rPr lang="ru-RU" altLang="en-US" sz="5500"/>
              <a:t>Перед пятиклассниками важно поставить вопросы: «Что получилось и не получилось?», «Какой прием помог выполнить задание?», «Что важно учесть при чтении текстов в следующий раз?», «Захотелось ли вам прочитать полный текст книги?», «Было ли вам интересно?», «Какие советы вы бы дали своим одноклассникам, чтобы они стали более вдумчивыми читателями?», «Как сегодняшнее занятие может помочь вам при решении проблем, возникающих в повседневной жизни?» и др.</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077" y="213793"/>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itle 2"/>
          <p:cNvSpPr>
            <a:spLocks noGrp="1"/>
          </p:cNvSpPr>
          <p:nvPr>
            <p:ph type="title"/>
          </p:nvPr>
        </p:nvSpPr>
        <p:spPr>
          <a:xfrm>
            <a:off x="3034665" y="101601"/>
            <a:ext cx="21031200" cy="2651126"/>
          </a:xfrm>
        </p:spPr>
        <p:txBody>
          <a:bodyPr/>
          <a:p>
            <a:r>
              <a:rPr lang="ru-RU" sz="5500" b="1">
                <a:solidFill>
                  <a:srgbClr val="0070C0"/>
                </a:solidFill>
                <a:latin typeface="Calibri" panose="020F0502020204030204" pitchFamily="34" charset="0"/>
                <a:cs typeface="Calibri" panose="020F0502020204030204" pitchFamily="34" charset="0"/>
              </a:rPr>
              <a:t>Рефлексия:</a:t>
            </a:r>
            <a:endParaRPr lang="ru-RU" sz="5500" b="1">
              <a:solidFill>
                <a:srgbClr val="0070C0"/>
              </a:solidFill>
              <a:latin typeface="Calibri" panose="020F0502020204030204" pitchFamily="34" charset="0"/>
              <a:cs typeface="Calibri" panose="020F0502020204030204" pitchFamily="34" charset="0"/>
            </a:endParaRPr>
          </a:p>
        </p:txBody>
      </p:sp>
      <p:sp>
        <p:nvSpPr>
          <p:cNvPr id="6" name="Content Placeholder 5"/>
          <p:cNvSpPr>
            <a:spLocks noGrp="1"/>
          </p:cNvSpPr>
          <p:nvPr>
            <p:ph sz="half" idx="1"/>
          </p:nvPr>
        </p:nvSpPr>
        <p:spPr>
          <a:xfrm>
            <a:off x="12759690" y="3381375"/>
            <a:ext cx="10363200" cy="8702676"/>
          </a:xfrm>
        </p:spPr>
        <p:txBody>
          <a:bodyPr>
            <a:normAutofit lnSpcReduction="10000"/>
          </a:bodyPr>
          <a:p>
            <a:endParaRPr lang="ru-RU" altLang="en-US" u="sng"/>
          </a:p>
          <a:p>
            <a:endParaRPr lang="ru-RU" altLang="en-US" u="sng"/>
          </a:p>
        </p:txBody>
      </p:sp>
      <p:sp>
        <p:nvSpPr>
          <p:cNvPr id="4" name="Slide Number Placeholder 3"/>
          <p:cNvSpPr>
            <a:spLocks noGrp="1"/>
          </p:cNvSpPr>
          <p:nvPr>
            <p:ph type="sldNum" sz="quarter" idx="12"/>
          </p:nvPr>
        </p:nvSpPr>
        <p:spPr/>
        <p:txBody>
          <a:bodyPr/>
          <a:p>
            <a:fld id="{6393BCA4-4374-4A85-ADB0-6BBECDEA23FF}" type="slidenum">
              <a:rPr lang="ru-RU" smtClean="0">
                <a:solidFill>
                  <a:prstClr val="black">
                    <a:tint val="75000"/>
                  </a:prstClr>
                </a:solidFill>
              </a:rPr>
            </a:fld>
            <a:endParaRPr lang="ru-RU" dirty="0">
              <a:solidFill>
                <a:prstClr val="black">
                  <a:tint val="75000"/>
                </a:prstClr>
              </a:solidFill>
            </a:endParaRPr>
          </a:p>
        </p:txBody>
      </p:sp>
      <p:graphicFrame>
        <p:nvGraphicFramePr>
          <p:cNvPr id="5" name="Diagram 4"/>
          <p:cNvGraphicFramePr/>
          <p:nvPr/>
        </p:nvGraphicFramePr>
        <p:xfrm>
          <a:off x="3034665" y="2540000"/>
          <a:ext cx="18356580" cy="1044130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pic>
        <p:nvPicPr>
          <p:cNvPr id="2" name="Рисунок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077" y="213793"/>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7" cstate="print"/>
          <a:srcRect/>
          <a:stretch>
            <a:fillRect/>
          </a:stretch>
        </p:blipFill>
        <p:spPr bwMode="auto">
          <a:xfrm>
            <a:off x="21391435" y="286004"/>
            <a:ext cx="2256490" cy="1886501"/>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6250" y="730250"/>
            <a:ext cx="18374995" cy="2651125"/>
          </a:xfrm>
        </p:spPr>
        <p:txBody>
          <a:bodyPr>
            <a:noAutofit/>
          </a:bodyPr>
          <a:lstStyle/>
          <a:p>
            <a:pPr algn="ctr"/>
            <a:r>
              <a:rPr lang="ru-RU" altLang="ru-RU" sz="7200" b="1" cap="none" dirty="0">
                <a:solidFill>
                  <a:schemeClr val="accent1">
                    <a:lumMod val="75000"/>
                  </a:schemeClr>
                </a:solidFill>
                <a:ea typeface="Helvetica Neue"/>
                <a:cs typeface="Helvetica Neue"/>
              </a:rPr>
              <a:t>Заполняем таблицу «ЗХУ»</a:t>
            </a:r>
            <a:br>
              <a:rPr lang="ru-RU" altLang="ru-RU" sz="7200" b="1" cap="none" dirty="0">
                <a:solidFill>
                  <a:schemeClr val="accent1">
                    <a:lumMod val="75000"/>
                  </a:schemeClr>
                </a:solidFill>
                <a:ea typeface="Helvetica Neue"/>
                <a:cs typeface="Helvetica Neue"/>
              </a:rPr>
            </a:br>
            <a:r>
              <a:rPr lang="ru-RU" altLang="ru-RU" sz="7200" b="1" cap="none" dirty="0">
                <a:solidFill>
                  <a:schemeClr val="accent1">
                    <a:lumMod val="75000"/>
                  </a:schemeClr>
                </a:solidFill>
                <a:ea typeface="Helvetica Neue"/>
                <a:cs typeface="Helvetica Neue"/>
              </a:rPr>
              <a:t>по теме «Характеристика диагностической работы по читательской грамотности»</a:t>
            </a:r>
            <a:endParaRPr lang="ru-RU" altLang="ru-RU" sz="7200" b="1" cap="none" dirty="0">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graphicFrame>
        <p:nvGraphicFramePr>
          <p:cNvPr id="8" name="Diagram 7"/>
          <p:cNvGraphicFramePr/>
          <p:nvPr/>
        </p:nvGraphicFramePr>
        <p:xfrm>
          <a:off x="3016250" y="4148455"/>
          <a:ext cx="18374360" cy="77546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5765" y="2172336"/>
            <a:ext cx="21031200" cy="2651126"/>
          </a:xfrm>
        </p:spPr>
        <p:txBody>
          <a:bodyPr>
            <a:noAutofit/>
          </a:bodyPr>
          <a:lstStyle/>
          <a:p>
            <a:pPr algn="ctr"/>
            <a:r>
              <a:rPr lang="ru-RU" altLang="ru-RU" sz="7200" b="1" cap="none" dirty="0">
                <a:solidFill>
                  <a:schemeClr val="accent1">
                    <a:lumMod val="75000"/>
                  </a:schemeClr>
                </a:solidFill>
                <a:ea typeface="Helvetica Neue"/>
                <a:cs typeface="Helvetica Neue"/>
              </a:rPr>
              <a:t>Планируем структуру занятия по формированию читательской грамотности.</a:t>
            </a:r>
            <a:br>
              <a:rPr lang="ru-RU" altLang="ru-RU" sz="7200" b="1" cap="none" dirty="0">
                <a:solidFill>
                  <a:schemeClr val="accent1">
                    <a:lumMod val="75000"/>
                  </a:schemeClr>
                </a:solidFill>
                <a:ea typeface="Helvetica Neue"/>
                <a:cs typeface="Helvetica Neue"/>
              </a:rPr>
            </a:br>
            <a:endParaRPr lang="ru-RU" sz="7200" b="1" cap="none" dirty="0">
              <a:solidFill>
                <a:schemeClr val="accent1">
                  <a:lumMod val="75000"/>
                </a:schemeClr>
              </a:solidFill>
              <a:ea typeface="Helvetica Neue"/>
              <a:cs typeface="Helvetica Neue"/>
            </a:endParaRPr>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pic>
        <p:nvPicPr>
          <p:cNvPr id="8" name="Picture 7" descr="New-Education-Policy-"/>
          <p:cNvPicPr>
            <a:picLocks noChangeAspect="1"/>
          </p:cNvPicPr>
          <p:nvPr/>
        </p:nvPicPr>
        <p:blipFill>
          <a:blip r:embed="rId3"/>
          <a:stretch>
            <a:fillRect/>
          </a:stretch>
        </p:blipFill>
        <p:spPr>
          <a:xfrm>
            <a:off x="5107305" y="4620260"/>
            <a:ext cx="13872210" cy="8092440"/>
          </a:xfrm>
          <a:prstGeom prst="round2SameRect">
            <a:avLst/>
          </a:prstGeom>
        </p:spPr>
      </p:pic>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1" cstate="print"/>
          <a:stretch>
            <a:fillRect/>
          </a:stretch>
        </p:blipFill>
        <p:spPr>
          <a:xfrm>
            <a:off x="901700" y="10523621"/>
            <a:ext cx="22580600" cy="2554202"/>
          </a:xfrm>
          <a:prstGeom prst="rect">
            <a:avLst/>
          </a:prstGeom>
        </p:spPr>
      </p:pic>
      <p:sp>
        <p:nvSpPr>
          <p:cNvPr id="4" name="TextBox 3"/>
          <p:cNvSpPr txBox="1"/>
          <p:nvPr/>
        </p:nvSpPr>
        <p:spPr>
          <a:xfrm>
            <a:off x="160655" y="4897120"/>
            <a:ext cx="24062690" cy="6554470"/>
          </a:xfrm>
          <a:prstGeom prst="rect">
            <a:avLst/>
          </a:prstGeom>
          <a:noFill/>
        </p:spPr>
        <p:txBody>
          <a:bodyPr wrap="square" rtlCol="0">
            <a:spAutoFit/>
          </a:bodyPr>
          <a:lstStyle/>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r>
              <a:rPr lang="ru-RU" sz="3500" dirty="0" smtClean="0">
                <a:solidFill>
                  <a:schemeClr val="tx1">
                    <a:lumMod val="65000"/>
                    <a:lumOff val="35000"/>
                  </a:schemeClr>
                </a:solidFill>
                <a:latin typeface="Calibri" panose="020F0502020204030204" pitchFamily="34" charset="0"/>
                <a:cs typeface="Calibri" panose="020F0502020204030204" pitchFamily="34" charset="0"/>
              </a:rPr>
              <a:t>Смердова Екатерина Андреевна, к.филол.н., </a:t>
            </a:r>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r>
              <a:rPr lang="ru-RU" sz="3500" dirty="0" smtClean="0">
                <a:solidFill>
                  <a:schemeClr val="tx1">
                    <a:lumMod val="65000"/>
                    <a:lumOff val="35000"/>
                  </a:schemeClr>
                </a:solidFill>
                <a:latin typeface="Calibri" panose="020F0502020204030204" pitchFamily="34" charset="0"/>
                <a:cs typeface="Calibri" panose="020F0502020204030204" pitchFamily="34" charset="0"/>
              </a:rPr>
              <a:t>доцент </a:t>
            </a:r>
            <a:r>
              <a:rPr lang="ru-RU" sz="3500" smtClean="0">
                <a:solidFill>
                  <a:schemeClr val="tx1">
                    <a:lumMod val="65000"/>
                    <a:lumOff val="35000"/>
                  </a:schemeClr>
                </a:solidFill>
                <a:latin typeface="Calibri" panose="020F0502020204030204" pitchFamily="34" charset="0"/>
                <a:cs typeface="Calibri" panose="020F0502020204030204" pitchFamily="34" charset="0"/>
              </a:rPr>
              <a:t>кафедры </a:t>
            </a:r>
            <a:r>
              <a:rPr lang="ru-RU" sz="3500" dirty="0" smtClean="0">
                <a:solidFill>
                  <a:schemeClr val="tx1">
                    <a:lumMod val="65000"/>
                    <a:lumOff val="35000"/>
                  </a:schemeClr>
                </a:solidFill>
                <a:latin typeface="Calibri" panose="020F0502020204030204" pitchFamily="34" charset="0"/>
                <a:cs typeface="Calibri" panose="020F0502020204030204" pitchFamily="34" charset="0"/>
              </a:rPr>
              <a:t>общего образования ЦНППМПР, </a:t>
            </a:r>
            <a:r>
              <a:rPr lang="en-US" sz="3500" dirty="0" smtClean="0">
                <a:solidFill>
                  <a:schemeClr val="tx1">
                    <a:lumMod val="65000"/>
                    <a:lumOff val="35000"/>
                  </a:schemeClr>
                </a:solidFill>
                <a:latin typeface="Calibri" panose="020F0502020204030204" pitchFamily="34" charset="0"/>
                <a:cs typeface="Calibri" panose="020F0502020204030204" pitchFamily="34" charset="0"/>
              </a:rPr>
              <a:t>sea-cub@iro.perm.ru</a:t>
            </a:r>
            <a:endParaRPr lang="ru-RU" sz="3500" dirty="0" smtClean="0">
              <a:solidFill>
                <a:schemeClr val="tx1">
                  <a:lumMod val="65000"/>
                  <a:lumOff val="35000"/>
                </a:schemeClr>
              </a:solidFill>
              <a:latin typeface="Calibri" panose="020F0502020204030204" pitchFamily="34" charset="0"/>
              <a:cs typeface="Calibri" panose="020F0502020204030204" pitchFamily="34" charset="0"/>
            </a:endParaRPr>
          </a:p>
          <a:p>
            <a:endParaRPr lang="ru-RU" sz="3500" b="0" dirty="0">
              <a:solidFill>
                <a:schemeClr val="tx1">
                  <a:lumMod val="65000"/>
                  <a:lumOff val="35000"/>
                </a:schemeClr>
              </a:solidFill>
              <a:latin typeface="Calibri" panose="020F0502020204030204" pitchFamily="34" charset="0"/>
              <a:cs typeface="Calibri" panose="020F0502020204030204" pitchFamily="34" charset="0"/>
            </a:endParaRPr>
          </a:p>
          <a:p>
            <a:r>
              <a:rPr lang="ru-RU" sz="3500" b="0" dirty="0" smtClean="0">
                <a:solidFill>
                  <a:schemeClr val="tx1">
                    <a:lumMod val="65000"/>
                    <a:lumOff val="35000"/>
                  </a:schemeClr>
                </a:solidFill>
                <a:latin typeface="Calibri" panose="020F0502020204030204" pitchFamily="34" charset="0"/>
                <a:cs typeface="Calibri" panose="020F0502020204030204" pitchFamily="34" charset="0"/>
              </a:rPr>
              <a:t> </a:t>
            </a:r>
            <a:endParaRPr lang="ru-RU" sz="3500" b="0" dirty="0">
              <a:solidFill>
                <a:schemeClr val="tx1">
                  <a:lumMod val="65000"/>
                  <a:lumOff val="35000"/>
                </a:schemeClr>
              </a:solidFill>
              <a:latin typeface="Calibri" panose="020F0502020204030204" pitchFamily="34" charset="0"/>
              <a:cs typeface="Calibri" panose="020F0502020204030204" pitchFamily="34" charset="0"/>
            </a:endParaRPr>
          </a:p>
        </p:txBody>
      </p:sp>
      <p:pic>
        <p:nvPicPr>
          <p:cNvPr id="9" name="Рисунок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1629" y="537059"/>
            <a:ext cx="2071161" cy="1717174"/>
          </a:xfrm>
          <a:prstGeom prst="rect">
            <a:avLst/>
          </a:prstGeom>
        </p:spPr>
      </p:pic>
      <p:pic>
        <p:nvPicPr>
          <p:cNvPr id="1026"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0053705" y="629709"/>
            <a:ext cx="2256490" cy="1886501"/>
          </a:xfrm>
          <a:prstGeom prst="rect">
            <a:avLst/>
          </a:prstGeom>
          <a:noFill/>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94014" y="537059"/>
            <a:ext cx="1105271" cy="1952141"/>
          </a:xfrm>
          <a:prstGeom prst="rect">
            <a:avLst/>
          </a:prstGeom>
          <a:ln>
            <a:noFill/>
          </a:ln>
          <a:effectLst/>
        </p:spPr>
      </p:pic>
      <p:pic>
        <p:nvPicPr>
          <p:cNvPr id="7" name="Picture 2" descr="C:\Users\Chernicyna-NA\Desktop\САЙТ ЦЕНТР\подвал\logo2.png"/>
          <p:cNvPicPr>
            <a:picLocks noChangeAspect="1" noChangeArrowheads="1"/>
          </p:cNvPicPr>
          <p:nvPr/>
        </p:nvPicPr>
        <p:blipFill>
          <a:blip r:embed="rId5" cstate="print"/>
          <a:srcRect/>
          <a:stretch>
            <a:fillRect/>
          </a:stretch>
        </p:blipFill>
        <p:spPr bwMode="auto">
          <a:xfrm>
            <a:off x="17204274" y="623491"/>
            <a:ext cx="2439170" cy="1620000"/>
          </a:xfrm>
          <a:prstGeom prst="rect">
            <a:avLst/>
          </a:prstGeom>
          <a:noFill/>
        </p:spPr>
      </p:pic>
      <p:pic>
        <p:nvPicPr>
          <p:cNvPr id="10" name="Content Placeholder 1"/>
          <p:cNvPicPr>
            <a:picLocks noChangeAspect="1"/>
          </p:cNvPicPr>
          <p:nvPr/>
        </p:nvPicPr>
        <p:blipFill>
          <a:blip r:embed="rId6" cstate="print"/>
          <a:stretch>
            <a:fillRect/>
          </a:stretch>
        </p:blipFill>
        <p:spPr>
          <a:xfrm>
            <a:off x="4386646" y="2804260"/>
            <a:ext cx="3905283" cy="3905283"/>
          </a:xfrm>
          <a:prstGeom prst="rect">
            <a:avLst/>
          </a:prstGeom>
          <a:noFill/>
          <a:ln w="9525">
            <a:noFill/>
          </a:ln>
        </p:spPr>
      </p:pic>
      <p:sp>
        <p:nvSpPr>
          <p:cNvPr id="12" name="Text Box 2"/>
          <p:cNvSpPr txBox="1"/>
          <p:nvPr/>
        </p:nvSpPr>
        <p:spPr>
          <a:xfrm>
            <a:off x="3289968" y="6859838"/>
            <a:ext cx="5913120" cy="861774"/>
          </a:xfrm>
          <a:prstGeom prst="rect">
            <a:avLst/>
          </a:prstGeom>
          <a:noFill/>
        </p:spPr>
        <p:txBody>
          <a:bodyPr wrap="square" rtlCol="0">
            <a:spAutoFit/>
          </a:bodyPr>
          <a:lstStyle/>
          <a:p>
            <a:pPr algn="ctr"/>
            <a:r>
              <a:rPr lang="ru-RU" altLang="en-US" sz="2500">
                <a:latin typeface="Arial" panose="020B0604020202020204" pitchFamily="34" charset="0"/>
                <a:cs typeface="Arial" panose="020B0604020202020204" pitchFamily="34" charset="0"/>
              </a:rPr>
              <a:t>СЕТЕВОЕ СООБЩЕСТВО </a:t>
            </a:r>
            <a:endParaRPr lang="ru-RU" altLang="en-US" sz="2500">
              <a:latin typeface="Arial" panose="020B0604020202020204" pitchFamily="34" charset="0"/>
              <a:cs typeface="Arial" panose="020B0604020202020204" pitchFamily="34" charset="0"/>
            </a:endParaRPr>
          </a:p>
          <a:p>
            <a:pPr algn="ctr"/>
            <a:r>
              <a:rPr lang="ru-RU" altLang="en-US" sz="2500">
                <a:latin typeface="Arial" panose="020B0604020202020204" pitchFamily="34" charset="0"/>
                <a:cs typeface="Arial" panose="020B0604020202020204" pitchFamily="34" charset="0"/>
              </a:rPr>
              <a:t>ПЕДАГОГОВ ПЕРМСКОГО </a:t>
            </a:r>
            <a:r>
              <a:rPr lang="ru-RU" altLang="en-US" sz="2500" smtClean="0">
                <a:latin typeface="Arial" panose="020B0604020202020204" pitchFamily="34" charset="0"/>
                <a:cs typeface="Arial" panose="020B0604020202020204" pitchFamily="34" charset="0"/>
              </a:rPr>
              <a:t>КРАЯ</a:t>
            </a:r>
            <a:endParaRPr lang="ru-RU" altLang="en-US" sz="2500">
              <a:latin typeface="Arial" panose="020B0604020202020204" pitchFamily="34" charset="0"/>
              <a:cs typeface="Arial" panose="020B0604020202020204" pitchFamily="34" charset="0"/>
            </a:endParaRPr>
          </a:p>
        </p:txBody>
      </p:sp>
      <p:pic>
        <p:nvPicPr>
          <p:cNvPr id="13" name="Picture 99"/>
          <p:cNvPicPr/>
          <p:nvPr/>
        </p:nvPicPr>
        <p:blipFill>
          <a:blip r:embed="rId7" cstate="print"/>
          <a:stretch>
            <a:fillRect/>
          </a:stretch>
        </p:blipFill>
        <p:spPr>
          <a:xfrm>
            <a:off x="15006385" y="2734277"/>
            <a:ext cx="4274386" cy="4122820"/>
          </a:xfrm>
          <a:prstGeom prst="rect">
            <a:avLst/>
          </a:prstGeom>
          <a:noFill/>
          <a:ln w="9525">
            <a:noFill/>
          </a:ln>
        </p:spPr>
      </p:pic>
      <p:sp>
        <p:nvSpPr>
          <p:cNvPr id="14" name="Text Box 3"/>
          <p:cNvSpPr txBox="1"/>
          <p:nvPr/>
        </p:nvSpPr>
        <p:spPr>
          <a:xfrm>
            <a:off x="13698119" y="6875882"/>
            <a:ext cx="7202905" cy="1631216"/>
          </a:xfrm>
          <a:prstGeom prst="rect">
            <a:avLst/>
          </a:prstGeom>
          <a:noFill/>
        </p:spPr>
        <p:txBody>
          <a:bodyPr wrap="square" rtlCol="0">
            <a:spAutoFit/>
          </a:bodyPr>
          <a:lstStyle/>
          <a:p>
            <a:pPr algn="ctr"/>
            <a:r>
              <a:rPr lang="ru-RU" altLang="en-US" sz="2500">
                <a:latin typeface="Arial" panose="020B0604020202020204" pitchFamily="34" charset="0"/>
                <a:cs typeface="Arial" panose="020B0604020202020204" pitchFamily="34" charset="0"/>
              </a:rPr>
              <a:t>ЦЕНТР НЕПРЕРЫВНОГО ПОВЫШЕНИЯ</a:t>
            </a:r>
            <a:endParaRPr lang="ru-RU" altLang="en-US" sz="2500">
              <a:latin typeface="Arial" panose="020B0604020202020204" pitchFamily="34" charset="0"/>
              <a:cs typeface="Arial" panose="020B0604020202020204" pitchFamily="34" charset="0"/>
            </a:endParaRPr>
          </a:p>
          <a:p>
            <a:pPr algn="ctr"/>
            <a:r>
              <a:rPr lang="ru-RU" altLang="en-US" sz="2500">
                <a:latin typeface="Arial" panose="020B0604020202020204" pitchFamily="34" charset="0"/>
                <a:cs typeface="Arial" panose="020B0604020202020204" pitchFamily="34" charset="0"/>
              </a:rPr>
              <a:t>ПРОФЕССИОНАЛЬНОГО МАСТЕРСТВА</a:t>
            </a:r>
            <a:endParaRPr lang="ru-RU" altLang="en-US" sz="2500">
              <a:latin typeface="Arial" panose="020B0604020202020204" pitchFamily="34" charset="0"/>
              <a:cs typeface="Arial" panose="020B0604020202020204" pitchFamily="34" charset="0"/>
            </a:endParaRPr>
          </a:p>
          <a:p>
            <a:pPr algn="ctr"/>
            <a:r>
              <a:rPr lang="ru-RU" altLang="en-US" sz="2500">
                <a:latin typeface="Arial" panose="020B0604020202020204" pitchFamily="34" charset="0"/>
                <a:cs typeface="Arial" panose="020B0604020202020204" pitchFamily="34" charset="0"/>
              </a:rPr>
              <a:t>ПЕДАГОГИЧЕСКИХ РАБОТНИКОВ ПЕРМСКОГО КРАЯ</a:t>
            </a:r>
            <a:endParaRPr lang="ru-RU" altLang="en-US" sz="250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ok-stack"/>
          <p:cNvPicPr>
            <a:picLocks noChangeAspect="1"/>
          </p:cNvPicPr>
          <p:nvPr/>
        </p:nvPicPr>
        <p:blipFill>
          <a:blip r:embed="rId1">
            <a:lum bright="42000" contrast="-24000"/>
          </a:blip>
          <a:stretch>
            <a:fillRect/>
          </a:stretch>
        </p:blipFill>
        <p:spPr>
          <a:xfrm>
            <a:off x="17966055" y="4797425"/>
            <a:ext cx="9360535" cy="9360535"/>
          </a:xfrm>
          <a:prstGeom prst="rect">
            <a:avLst/>
          </a:prstGeom>
        </p:spPr>
      </p:pic>
      <p:sp>
        <p:nvSpPr>
          <p:cNvPr id="3" name="Title 2"/>
          <p:cNvSpPr>
            <a:spLocks noGrp="1"/>
          </p:cNvSpPr>
          <p:nvPr>
            <p:ph type="title"/>
          </p:nvPr>
        </p:nvSpPr>
        <p:spPr>
          <a:xfrm>
            <a:off x="4703445" y="647065"/>
            <a:ext cx="15000605" cy="2440940"/>
          </a:xfrm>
        </p:spPr>
        <p:txBody>
          <a:bodyPr>
            <a:normAutofit fontScale="90000"/>
          </a:bodyPr>
          <a:p>
            <a:pPr algn="ctr"/>
            <a:r>
              <a:rPr lang="ru-RU" sz="8000" b="1">
                <a:solidFill>
                  <a:srgbClr val="0070C0"/>
                </a:solidFill>
              </a:rPr>
              <a:t>График работы в проектной группе по читательской грамотности:</a:t>
            </a:r>
            <a:endParaRPr lang="ru-RU" sz="8000" b="1">
              <a:solidFill>
                <a:srgbClr val="0070C0"/>
              </a:solidFill>
            </a:endParaRPr>
          </a:p>
        </p:txBody>
      </p:sp>
      <p:sp>
        <p:nvSpPr>
          <p:cNvPr id="5" name="Text Placeholder 4"/>
          <p:cNvSpPr>
            <a:spLocks noGrp="1"/>
          </p:cNvSpPr>
          <p:nvPr>
            <p:ph type="body" sz="half" idx="2"/>
          </p:nvPr>
        </p:nvSpPr>
        <p:spPr>
          <a:xfrm>
            <a:off x="567055" y="3579495"/>
            <a:ext cx="20386040" cy="9133205"/>
          </a:xfrm>
        </p:spPr>
        <p:txBody>
          <a:bodyPr>
            <a:normAutofit fontScale="90000" lnSpcReduction="10000"/>
          </a:bodyPr>
          <a:p>
            <a:pPr marL="685800" indent="-685800">
              <a:buFont typeface="Wingdings" panose="05000000000000000000" charset="0"/>
              <a:buChar char="v"/>
            </a:pPr>
            <a:r>
              <a:rPr lang="ru-RU" altLang="en-US" sz="5500" b="1"/>
              <a:t>24 апреля</a:t>
            </a:r>
            <a:r>
              <a:rPr lang="ru-RU" altLang="en-US" sz="5500"/>
              <a:t> - очный семинар, на котором мы будем создавать задание с использованием цифровых ресурсов и представлять результаты своей работы друг другу в формате презентация + обсуждение + прикрепление работ в папку на Яндекс.Диске.</a:t>
            </a:r>
            <a:endParaRPr lang="ru-RU" altLang="en-US" sz="5500"/>
          </a:p>
          <a:p>
            <a:pPr marL="685800" indent="-685800">
              <a:buFont typeface="Wingdings" panose="05000000000000000000" charset="0"/>
              <a:buChar char="v"/>
            </a:pPr>
            <a:r>
              <a:rPr lang="ru-RU" altLang="en-US" sz="5500" b="1"/>
              <a:t>До 9 сентября 2024 г.</a:t>
            </a:r>
            <a:r>
              <a:rPr lang="ru-RU" altLang="en-US" sz="5500"/>
              <a:t> - апробируем задание и составляем отчёт с указанием обратной связи от учеников. Прикрепляем отчёт в папку на Яндекс.Диске.</a:t>
            </a:r>
            <a:endParaRPr lang="ru-RU" altLang="en-US" sz="5500"/>
          </a:p>
          <a:p>
            <a:pPr marL="685800" indent="-685800">
              <a:buFont typeface="Wingdings" panose="05000000000000000000" charset="0"/>
              <a:buChar char="v"/>
            </a:pPr>
            <a:r>
              <a:rPr lang="ru-RU" altLang="en-US" sz="5500" b="1"/>
              <a:t>Со 2 мая 2024 г.</a:t>
            </a:r>
            <a:r>
              <a:rPr lang="ru-RU" altLang="en-US" sz="5500"/>
              <a:t> участвуем в Олимпиаде по функциональной грамотности «Функциональный портфель» (заочный этап; очный этап - </a:t>
            </a:r>
            <a:r>
              <a:rPr lang="ru-RU" altLang="en-US" sz="5500" b="1"/>
              <a:t>сентябрь 2024 г.</a:t>
            </a:r>
            <a:r>
              <a:rPr lang="ru-RU" altLang="en-US" sz="5500"/>
              <a:t>).</a:t>
            </a:r>
            <a:endParaRPr lang="ru-RU" altLang="en-US" sz="5500"/>
          </a:p>
          <a:p>
            <a:pPr marL="685800" indent="-685800">
              <a:buFont typeface="Wingdings" panose="05000000000000000000" charset="0"/>
              <a:buChar char="v"/>
            </a:pPr>
            <a:r>
              <a:rPr lang="ru-RU" altLang="en-US" sz="5500" b="1"/>
              <a:t>27 сентября 2024 г.</a:t>
            </a:r>
            <a:r>
              <a:rPr lang="ru-RU" altLang="en-US" sz="5500"/>
              <a:t> - участвуем в Педагогической ярмарке, на которой представляем результаты работы в 2024 году (свои задания + результаты апробации).</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ok-stack"/>
          <p:cNvPicPr>
            <a:picLocks noChangeAspect="1"/>
          </p:cNvPicPr>
          <p:nvPr/>
        </p:nvPicPr>
        <p:blipFill>
          <a:blip r:embed="rId1">
            <a:lum bright="42000" contrast="-24000"/>
          </a:blip>
          <a:stretch>
            <a:fillRect/>
          </a:stretch>
        </p:blipFill>
        <p:spPr>
          <a:xfrm>
            <a:off x="17966055" y="4797425"/>
            <a:ext cx="9360535" cy="9360535"/>
          </a:xfrm>
          <a:prstGeom prst="rect">
            <a:avLst/>
          </a:prstGeom>
        </p:spPr>
      </p:pic>
      <p:sp>
        <p:nvSpPr>
          <p:cNvPr id="3" name="Title 2"/>
          <p:cNvSpPr>
            <a:spLocks noGrp="1"/>
          </p:cNvSpPr>
          <p:nvPr>
            <p:ph type="title"/>
          </p:nvPr>
        </p:nvSpPr>
        <p:spPr>
          <a:xfrm>
            <a:off x="4703445" y="647065"/>
            <a:ext cx="15000605" cy="2440940"/>
          </a:xfrm>
        </p:spPr>
        <p:txBody>
          <a:bodyPr>
            <a:normAutofit/>
          </a:bodyPr>
          <a:p>
            <a:pPr algn="ctr"/>
            <a:r>
              <a:rPr lang="ru-RU" sz="8000" b="1">
                <a:solidFill>
                  <a:srgbClr val="0070C0"/>
                </a:solidFill>
              </a:rPr>
              <a:t>План семинара:</a:t>
            </a:r>
            <a:endParaRPr lang="ru-RU" sz="8000" b="1">
              <a:solidFill>
                <a:srgbClr val="0070C0"/>
              </a:solidFill>
            </a:endParaRPr>
          </a:p>
        </p:txBody>
      </p:sp>
      <p:sp>
        <p:nvSpPr>
          <p:cNvPr id="5" name="Text Placeholder 4"/>
          <p:cNvSpPr>
            <a:spLocks noGrp="1"/>
          </p:cNvSpPr>
          <p:nvPr>
            <p:ph type="body" sz="half" idx="2"/>
          </p:nvPr>
        </p:nvSpPr>
        <p:spPr>
          <a:xfrm>
            <a:off x="567055" y="3579495"/>
            <a:ext cx="20386040" cy="9133205"/>
          </a:xfrm>
        </p:spPr>
        <p:txBody>
          <a:bodyPr>
            <a:normAutofit lnSpcReduction="20000"/>
          </a:bodyPr>
          <a:p>
            <a:pPr marL="685800" indent="-685800">
              <a:buFont typeface="Wingdings" panose="05000000000000000000" charset="0"/>
              <a:buChar char="v"/>
            </a:pPr>
            <a:r>
              <a:rPr lang="ru-RU" altLang="en-US" sz="5500"/>
              <a:t>9-30 – 10-00 – регистрация участников.</a:t>
            </a:r>
            <a:endParaRPr lang="ru-RU" altLang="en-US" sz="5500"/>
          </a:p>
          <a:p>
            <a:pPr marL="685800" indent="-685800">
              <a:buFont typeface="Wingdings" panose="05000000000000000000" charset="0"/>
              <a:buChar char="v"/>
            </a:pPr>
            <a:r>
              <a:rPr lang="ru-RU" altLang="en-US" sz="5500"/>
              <a:t>10-00 – 10-15 – приветственное слово, организационная повестка дня.</a:t>
            </a:r>
            <a:endParaRPr lang="ru-RU" altLang="en-US" sz="5500"/>
          </a:p>
          <a:p>
            <a:pPr marL="685800" indent="-685800">
              <a:buFont typeface="Wingdings" panose="05000000000000000000" charset="0"/>
              <a:buChar char="v"/>
            </a:pPr>
            <a:r>
              <a:rPr lang="ru-RU" altLang="en-US" sz="5500"/>
              <a:t>10-15 – 11-30 – Практикум № 1. Характеристика диагностической работы по формированию читательской грамотности.</a:t>
            </a:r>
            <a:endParaRPr lang="ru-RU" altLang="en-US" sz="5500"/>
          </a:p>
          <a:p>
            <a:pPr marL="685800" indent="-685800">
              <a:buFont typeface="Wingdings" panose="05000000000000000000" charset="0"/>
              <a:buChar char="v"/>
            </a:pPr>
            <a:r>
              <a:rPr lang="ru-RU" altLang="en-US" sz="5500"/>
              <a:t>11-30 – 12-00 – кофе-пауза.</a:t>
            </a:r>
            <a:endParaRPr lang="ru-RU" altLang="en-US" sz="5500"/>
          </a:p>
          <a:p>
            <a:pPr marL="685800" indent="-685800">
              <a:buFont typeface="Wingdings" panose="05000000000000000000" charset="0"/>
              <a:buChar char="v"/>
            </a:pPr>
            <a:r>
              <a:rPr lang="ru-RU" altLang="en-US" sz="5500"/>
              <a:t>12-00 – 13-45 – Практикум № 2. Педагогический дизайн занятия по формированию читательской грамотности.</a:t>
            </a:r>
            <a:endParaRPr lang="ru-RU" altLang="en-US" sz="5500"/>
          </a:p>
          <a:p>
            <a:pPr marL="685800" indent="-685800">
              <a:buFont typeface="Wingdings" panose="05000000000000000000" charset="0"/>
              <a:buChar char="v"/>
            </a:pPr>
            <a:r>
              <a:rPr lang="ru-RU" altLang="en-US" sz="5500"/>
              <a:t>13-45 – 14-00 – подведение итогов семинара, сохранение паспортов проектов на Яндекс.Диске.</a:t>
            </a:r>
            <a:endParaRPr lang="ru-RU" altLang="en-US" sz="5500"/>
          </a:p>
        </p:txBody>
      </p:sp>
      <p:sp>
        <p:nvSpPr>
          <p:cNvPr id="2" name="Номер слайда 1"/>
          <p:cNvSpPr>
            <a:spLocks noGrp="1"/>
          </p:cNvSpPr>
          <p:nvPr>
            <p:ph type="sldNum" sz="quarter" idx="12"/>
          </p:nvPr>
        </p:nvSpPr>
        <p:spPr/>
        <p:txBody>
          <a:bodyPr/>
          <a:lstStyle/>
          <a:p>
            <a:fld id="{6393BCA4-4374-4A85-ADB0-6BBECDEA23FF}" type="slidenum">
              <a:rPr lang="ru-RU" smtClean="0">
                <a:solidFill>
                  <a:prstClr val="black">
                    <a:tint val="75000"/>
                  </a:prstClr>
                </a:solidFill>
              </a:rPr>
            </a:fld>
            <a:endParaRPr lang="ru-RU" dirty="0">
              <a:solidFill>
                <a:prstClr val="black">
                  <a:tint val="75000"/>
                </a:prstClr>
              </a:solidFill>
            </a:endParaRPr>
          </a:p>
        </p:txBody>
      </p:sp>
      <p:pic>
        <p:nvPicPr>
          <p:cNvPr id="6"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7"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2" cstate="print"/>
          <a:srcRect/>
          <a:stretch>
            <a:fillRect/>
          </a:stretch>
        </p:blipFill>
        <p:spPr bwMode="auto">
          <a:xfrm>
            <a:off x="21391435" y="286004"/>
            <a:ext cx="2256490" cy="1886501"/>
          </a:xfrm>
          <a:prstGeom prst="rect">
            <a:avLst/>
          </a:prstGeom>
          <a:noFill/>
        </p:spPr>
      </p:pic>
      <p:pic>
        <p:nvPicPr>
          <p:cNvPr id="9" name="Content Placeholder 8"/>
          <p:cNvPicPr>
            <a:picLocks noChangeAspect="1"/>
          </p:cNvPicPr>
          <p:nvPr>
            <p:ph idx="1"/>
          </p:nvPr>
        </p:nvPicPr>
        <p:blipFill>
          <a:blip r:embed="rId3"/>
          <a:srcRect l="15056" r="11086"/>
          <a:stretch>
            <a:fillRect/>
          </a:stretch>
        </p:blipFill>
        <p:spPr>
          <a:xfrm>
            <a:off x="1493520" y="2929255"/>
            <a:ext cx="9632950" cy="9516745"/>
          </a:xfrm>
          <a:prstGeom prst="rect">
            <a:avLst/>
          </a:prstGeom>
        </p:spPr>
      </p:pic>
      <p:sp>
        <p:nvSpPr>
          <p:cNvPr id="12" name="Заголовок 1"/>
          <p:cNvSpPr>
            <a:spLocks noGrp="1"/>
          </p:cNvSpPr>
          <p:nvPr>
            <p:ph type="title"/>
          </p:nvPr>
        </p:nvSpPr>
        <p:spPr>
          <a:xfrm>
            <a:off x="1676400" y="285751"/>
            <a:ext cx="21031200" cy="2651126"/>
          </a:xfrm>
        </p:spPr>
        <p:txBody>
          <a:bodyPr>
            <a:noAutofit/>
          </a:bodyPr>
          <a:lstStyle/>
          <a:p>
            <a:pPr algn="ctr"/>
            <a:r>
              <a:rPr lang="ru-RU" altLang="ru-RU" sz="7200" b="1" cap="none" dirty="0">
                <a:solidFill>
                  <a:schemeClr val="accent1">
                    <a:lumMod val="75000"/>
                  </a:schemeClr>
                </a:solidFill>
                <a:ea typeface="Helvetica Neue"/>
                <a:cs typeface="Helvetica Neue"/>
              </a:rPr>
              <a:t>Задаем друг другу вопросы по теме </a:t>
            </a:r>
            <a:br>
              <a:rPr lang="ru-RU" altLang="ru-RU" sz="7200" b="1" cap="none" dirty="0">
                <a:solidFill>
                  <a:schemeClr val="accent1">
                    <a:lumMod val="75000"/>
                  </a:schemeClr>
                </a:solidFill>
                <a:ea typeface="Helvetica Neue"/>
                <a:cs typeface="Helvetica Neue"/>
              </a:rPr>
            </a:br>
            <a:r>
              <a:rPr lang="ru-RU" altLang="ru-RU" sz="7200" b="1" cap="none" dirty="0">
                <a:solidFill>
                  <a:schemeClr val="accent1">
                    <a:lumMod val="75000"/>
                  </a:schemeClr>
                </a:solidFill>
                <a:ea typeface="Helvetica Neue"/>
                <a:cs typeface="Helvetica Neue"/>
              </a:rPr>
              <a:t>«Читательская грамотность в школе»</a:t>
            </a:r>
            <a:endParaRPr lang="ru-RU" sz="7200" b="1" cap="none" dirty="0">
              <a:solidFill>
                <a:schemeClr val="accent1">
                  <a:lumMod val="75000"/>
                </a:schemeClr>
              </a:solidFill>
              <a:ea typeface="Helvetica Neue"/>
              <a:cs typeface="Helvetica Neue"/>
            </a:endParaRPr>
          </a:p>
        </p:txBody>
      </p:sp>
      <p:sp>
        <p:nvSpPr>
          <p:cNvPr id="13" name="Text Box 12"/>
          <p:cNvSpPr txBox="1"/>
          <p:nvPr/>
        </p:nvSpPr>
        <p:spPr>
          <a:xfrm>
            <a:off x="11529060" y="3070225"/>
            <a:ext cx="12118975" cy="9509125"/>
          </a:xfrm>
          <a:prstGeom prst="rect">
            <a:avLst/>
          </a:prstGeom>
          <a:noFill/>
        </p:spPr>
        <p:txBody>
          <a:bodyPr wrap="square" rtlCol="0" anchor="t">
            <a:spAutoFit/>
          </a:bodyPr>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Простые вопросы. </a:t>
            </a:r>
            <a:r>
              <a:rPr lang="en-US" sz="3600" b="0">
                <a:latin typeface="Calibri" panose="020F0502020204030204" pitchFamily="34" charset="0"/>
                <a:cs typeface="Calibri" panose="020F0502020204030204" pitchFamily="34" charset="0"/>
              </a:rPr>
              <a:t>Вопросы, ответами на которые будут какие-либо факты.</a:t>
            </a:r>
            <a:endParaRPr lang="en-US" sz="3600" b="0">
              <a:latin typeface="Calibri" panose="020F0502020204030204" pitchFamily="34" charset="0"/>
              <a:cs typeface="Calibri" panose="020F0502020204030204" pitchFamily="34" charset="0"/>
            </a:endParaRPr>
          </a:p>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Уточняющие вопросы. </a:t>
            </a:r>
            <a:r>
              <a:rPr lang="en-US" sz="3600" b="0">
                <a:latin typeface="Calibri" panose="020F0502020204030204" pitchFamily="34" charset="0"/>
                <a:cs typeface="Calibri" panose="020F0502020204030204" pitchFamily="34" charset="0"/>
              </a:rPr>
              <a:t>Обычно начинаются со слов: «То есть ты говоришь, что…?», «Если я правильно понял, то …?».</a:t>
            </a:r>
            <a:endParaRPr lang="en-US" sz="3600" b="0">
              <a:latin typeface="Calibri" panose="020F0502020204030204" pitchFamily="34" charset="0"/>
              <a:cs typeface="Calibri" panose="020F0502020204030204" pitchFamily="34" charset="0"/>
            </a:endParaRPr>
          </a:p>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Интерпретационные (объясняющие) вопросы.</a:t>
            </a:r>
            <a:r>
              <a:rPr lang="en-US" sz="3600" b="0">
                <a:latin typeface="Calibri" panose="020F0502020204030204" pitchFamily="34" charset="0"/>
                <a:cs typeface="Calibri" panose="020F0502020204030204" pitchFamily="34" charset="0"/>
              </a:rPr>
              <a:t> Обычно начинаются со слова «Почему?». </a:t>
            </a:r>
            <a:r>
              <a:rPr lang="ru-RU" altLang="en-US" sz="3600" b="0">
                <a:latin typeface="Calibri" panose="020F0502020204030204" pitchFamily="34" charset="0"/>
                <a:cs typeface="Calibri" panose="020F0502020204030204" pitchFamily="34" charset="0"/>
              </a:rPr>
              <a:t>О</a:t>
            </a:r>
            <a:r>
              <a:rPr lang="en-US" sz="3600" b="0">
                <a:latin typeface="Calibri" panose="020F0502020204030204" pitchFamily="34" charset="0"/>
                <a:cs typeface="Calibri" panose="020F0502020204030204" pitchFamily="34" charset="0"/>
              </a:rPr>
              <a:t>ни направлены на установление </a:t>
            </a:r>
            <a:r>
              <a:rPr lang="ru-RU" altLang="en-US" sz="3600" b="0">
                <a:latin typeface="Calibri" panose="020F0502020204030204" pitchFamily="34" charset="0"/>
                <a:cs typeface="Calibri" panose="020F0502020204030204" pitchFamily="34" charset="0"/>
              </a:rPr>
              <a:t>п</a:t>
            </a:r>
            <a:r>
              <a:rPr lang="en-US" sz="3600" b="0">
                <a:latin typeface="Calibri" panose="020F0502020204030204" pitchFamily="34" charset="0"/>
                <a:cs typeface="Calibri" panose="020F0502020204030204" pitchFamily="34" charset="0"/>
              </a:rPr>
              <a:t>ричинно-следственных связей. </a:t>
            </a:r>
            <a:endParaRPr lang="en-US" sz="3600" b="0">
              <a:latin typeface="Calibri" panose="020F0502020204030204" pitchFamily="34" charset="0"/>
              <a:cs typeface="Calibri" panose="020F0502020204030204" pitchFamily="34" charset="0"/>
            </a:endParaRPr>
          </a:p>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Творческие вопросы. </a:t>
            </a:r>
            <a:r>
              <a:rPr lang="en-US" sz="3600" b="0">
                <a:latin typeface="Calibri" panose="020F0502020204030204" pitchFamily="34" charset="0"/>
                <a:cs typeface="Calibri" panose="020F0502020204030204" pitchFamily="34" charset="0"/>
              </a:rPr>
              <a:t>Обычно с частицей «бы». Как изменился бы мир, если бы все ледники растаяли? Что бы ты сделал, если бы прилетел на Марс?</a:t>
            </a:r>
            <a:endParaRPr lang="en-US" sz="3600" b="0">
              <a:latin typeface="Calibri" panose="020F0502020204030204" pitchFamily="34" charset="0"/>
              <a:cs typeface="Calibri" panose="020F0502020204030204" pitchFamily="34" charset="0"/>
            </a:endParaRPr>
          </a:p>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Оценочные вопросы. </a:t>
            </a:r>
            <a:r>
              <a:rPr lang="en-US" sz="3600" b="0">
                <a:latin typeface="Calibri" panose="020F0502020204030204" pitchFamily="34" charset="0"/>
                <a:cs typeface="Calibri" panose="020F0502020204030204" pitchFamily="34" charset="0"/>
              </a:rPr>
              <a:t>Нужны для выяснения оценочных критериев каких-либо событий. Почему умным быть лучше? Почему знание языков ценится высоко?</a:t>
            </a:r>
            <a:endParaRPr lang="en-US" sz="3600" b="0">
              <a:latin typeface="Calibri" panose="020F0502020204030204" pitchFamily="34" charset="0"/>
              <a:cs typeface="Calibri" panose="020F0502020204030204" pitchFamily="34" charset="0"/>
            </a:endParaRPr>
          </a:p>
          <a:p>
            <a:pPr marL="457200" indent="-457200" algn="l">
              <a:buFont typeface="Wingdings" panose="05000000000000000000" charset="0"/>
              <a:buChar char="v"/>
            </a:pPr>
            <a:r>
              <a:rPr lang="en-US" sz="3600">
                <a:latin typeface="Calibri" panose="020F0502020204030204" pitchFamily="34" charset="0"/>
                <a:cs typeface="Calibri" panose="020F0502020204030204" pitchFamily="34" charset="0"/>
              </a:rPr>
              <a:t>Практические вопросы. </a:t>
            </a:r>
            <a:r>
              <a:rPr lang="en-US" sz="3600" b="0">
                <a:latin typeface="Calibri" panose="020F0502020204030204" pitchFamily="34" charset="0"/>
                <a:cs typeface="Calibri" panose="020F0502020204030204" pitchFamily="34" charset="0"/>
              </a:rPr>
              <a:t>Если речь идет о связи теории и практики. Как посадить семена цветов? Как работает пылесос?</a:t>
            </a:r>
            <a:endParaRPr lang="en-US" sz="3600" b="0">
              <a:latin typeface="Calibri" panose="020F0502020204030204" pitchFamily="34" charset="0"/>
              <a:cs typeface="Calibri" panose="020F0502020204030204" pitchFamily="34" charset="0"/>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ess-bailey-l3N9Q27zULw-unsplash"/>
          <p:cNvPicPr>
            <a:picLocks noChangeAspect="1"/>
          </p:cNvPicPr>
          <p:nvPr/>
        </p:nvPicPr>
        <p:blipFill>
          <a:blip r:embed="rId1">
            <a:lum bright="42000" contrast="-42000"/>
          </a:blip>
          <a:stretch>
            <a:fillRect/>
          </a:stretch>
        </p:blipFill>
        <p:spPr>
          <a:xfrm>
            <a:off x="0" y="-3971925"/>
            <a:ext cx="24620220" cy="18169890"/>
          </a:xfrm>
          <a:prstGeom prst="rect">
            <a:avLst/>
          </a:prstGeom>
        </p:spPr>
      </p:pic>
      <p:sp>
        <p:nvSpPr>
          <p:cNvPr id="2" name="Заголовок 1"/>
          <p:cNvSpPr>
            <a:spLocks noGrp="1"/>
          </p:cNvSpPr>
          <p:nvPr>
            <p:ph type="title"/>
          </p:nvPr>
        </p:nvSpPr>
        <p:spPr/>
        <p:txBody>
          <a:bodyPr>
            <a:noAutofit/>
          </a:bodyPr>
          <a:lstStyle/>
          <a:p>
            <a:br>
              <a:rPr lang="ru-RU" altLang="ru-RU" sz="6500" b="1" cap="none">
                <a:solidFill>
                  <a:schemeClr val="accent1">
                    <a:lumMod val="75000"/>
                  </a:schemeClr>
                </a:solidFill>
                <a:ea typeface="Helvetica Neue"/>
                <a:cs typeface="Helvetica Neue"/>
              </a:rPr>
            </a:br>
            <a:r>
              <a:rPr lang="ru-RU" altLang="ru-RU" sz="6500" b="1" cap="none" smtClean="0">
                <a:solidFill>
                  <a:schemeClr val="accent1">
                    <a:lumMod val="75000"/>
                  </a:schemeClr>
                </a:solidFill>
                <a:ea typeface="Helvetica Neue"/>
                <a:cs typeface="Helvetica Neue"/>
              </a:rPr>
              <a:t>Общая характеристика диагностической работы:</a:t>
            </a:r>
            <a:endParaRPr lang="ru-RU" sz="6500" b="1" cap="none" dirty="0">
              <a:solidFill>
                <a:schemeClr val="accent1">
                  <a:lumMod val="75000"/>
                </a:schemeClr>
              </a:solidFill>
              <a:ea typeface="Helvetica Neue"/>
              <a:cs typeface="Helvetica Neue"/>
            </a:endParaRPr>
          </a:p>
        </p:txBody>
      </p:sp>
      <p:sp>
        <p:nvSpPr>
          <p:cNvPr id="11" name="Content Placeholder 10"/>
          <p:cNvSpPr>
            <a:spLocks noGrp="1"/>
          </p:cNvSpPr>
          <p:nvPr>
            <p:ph idx="1"/>
          </p:nvPr>
        </p:nvSpPr>
        <p:spPr>
          <a:xfrm>
            <a:off x="1676400" y="3381375"/>
            <a:ext cx="21031200" cy="8594090"/>
          </a:xfrm>
        </p:spPr>
        <p:txBody>
          <a:bodyPr>
            <a:normAutofit lnSpcReduction="10000"/>
          </a:bodyPr>
          <a:p>
            <a:pPr marL="914400" indent="-914400">
              <a:buAutoNum type="arabicPeriod"/>
            </a:pPr>
            <a:r>
              <a:rPr lang="ru-RU" altLang="en-US"/>
              <a:t>Цель диагностической работы.</a:t>
            </a:r>
            <a:endParaRPr lang="ru-RU" altLang="en-US"/>
          </a:p>
          <a:p>
            <a:pPr marL="914400" indent="-914400">
              <a:buAutoNum type="arabicPeriod"/>
            </a:pPr>
            <a:r>
              <a:rPr lang="ru-RU" altLang="en-US"/>
              <a:t>Подходы к разработке.</a:t>
            </a:r>
            <a:endParaRPr lang="ru-RU" altLang="en-US"/>
          </a:p>
          <a:p>
            <a:pPr marL="914400" indent="-914400">
              <a:buAutoNum type="arabicPeriod"/>
            </a:pPr>
            <a:r>
              <a:rPr lang="ru-RU" altLang="en-US"/>
              <a:t>Содержательная область оценки.</a:t>
            </a:r>
            <a:endParaRPr lang="ru-RU" altLang="en-US"/>
          </a:p>
          <a:p>
            <a:pPr marL="914400" indent="-914400">
              <a:buAutoNum type="arabicPeriod"/>
            </a:pPr>
            <a:r>
              <a:rPr lang="ru-RU" altLang="en-US"/>
              <a:t>Компетентностная область оценки.</a:t>
            </a:r>
            <a:endParaRPr lang="ru-RU" altLang="en-US"/>
          </a:p>
          <a:p>
            <a:pPr marL="914400" indent="-914400">
              <a:buAutoNum type="arabicPeriod"/>
            </a:pPr>
            <a:r>
              <a:rPr lang="ru-RU" altLang="en-US"/>
              <a:t>Контекст.</a:t>
            </a:r>
            <a:endParaRPr lang="ru-RU" altLang="en-US"/>
          </a:p>
          <a:p>
            <a:pPr marL="914400" indent="-914400">
              <a:buAutoNum type="arabicPeriod"/>
            </a:pPr>
            <a:r>
              <a:rPr lang="ru-RU" altLang="en-US"/>
              <a:t>Уровень сложности задания.</a:t>
            </a:r>
            <a:endParaRPr lang="ru-RU" altLang="en-US"/>
          </a:p>
          <a:p>
            <a:pPr marL="914400" indent="-914400">
              <a:buAutoNum type="arabicPeriod"/>
            </a:pPr>
            <a:r>
              <a:rPr lang="ru-RU" altLang="en-US"/>
              <a:t>Тип задания по форме ответов.</a:t>
            </a:r>
            <a:endParaRPr lang="ru-RU" altLang="en-US"/>
          </a:p>
          <a:p>
            <a:pPr marL="914400" indent="-914400">
              <a:buAutoNum type="arabicPeriod"/>
            </a:pPr>
            <a:r>
              <a:rPr lang="ru-RU" altLang="en-US"/>
              <a:t>Время выполнения.</a:t>
            </a:r>
            <a:endParaRPr lang="ru-RU" altLang="en-US"/>
          </a:p>
          <a:p>
            <a:pPr marL="914400" indent="-914400">
              <a:buAutoNum type="arabicPeriod"/>
            </a:pPr>
            <a:r>
              <a:rPr lang="ru-RU" altLang="en-US"/>
              <a:t>Система оценки.</a:t>
            </a: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Цель диагностической работы:</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5407025"/>
            <a:ext cx="21031200" cy="2901950"/>
          </a:xfrm>
        </p:spPr>
        <p:txBody>
          <a:bodyPr>
            <a:normAutofit/>
          </a:bodyPr>
          <a:p>
            <a:pPr>
              <a:buFont typeface="Wingdings" panose="05000000000000000000" charset="0"/>
              <a:buChar char="v"/>
            </a:pPr>
            <a:r>
              <a:rPr altLang="en-US"/>
              <a:t>оценить уровень сформированности</a:t>
            </a:r>
            <a:r>
              <a:rPr lang="ru-RU"/>
              <a:t> </a:t>
            </a:r>
            <a:r>
              <a:rPr altLang="en-US"/>
              <a:t>читательской грамотности как составляющей функциональной грамотности.</a:t>
            </a:r>
            <a:endParaRPr altLang="en-US"/>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Подходы к разработке диагностической работы:</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3288030"/>
            <a:ext cx="21031200" cy="9424670"/>
          </a:xfrm>
        </p:spPr>
        <p:txBody>
          <a:bodyPr>
            <a:normAutofit lnSpcReduction="10000"/>
          </a:bodyPr>
          <a:p>
            <a:pPr>
              <a:buFont typeface="Wingdings" panose="05000000000000000000" charset="0"/>
              <a:buChar char="v"/>
            </a:pPr>
            <a:r>
              <a:t>Методологической основой разработки заданий для формирования и оценки</a:t>
            </a:r>
            <a:r>
              <a:rPr lang="ru-RU"/>
              <a:t> </a:t>
            </a:r>
            <a:r>
              <a:t>читательской грамотности выбрана концепция современного международного</a:t>
            </a:r>
            <a:r>
              <a:rPr lang="ru-RU"/>
              <a:t> </a:t>
            </a:r>
            <a:r>
              <a:t>исследования PISA (Programme for International Students Assessment), результаты которого</a:t>
            </a:r>
            <a:r>
              <a:rPr lang="ru-RU"/>
              <a:t> </a:t>
            </a:r>
            <a:r>
              <a:t>используются многими странами мира для модернизации содержания и процесса</a:t>
            </a:r>
            <a:r>
              <a:rPr lang="ru-RU"/>
              <a:t> </a:t>
            </a:r>
            <a:r>
              <a:t>обучения.</a:t>
            </a:r>
          </a:p>
          <a:p>
            <a:pPr>
              <a:buFont typeface="Wingdings" panose="05000000000000000000" charset="0"/>
              <a:buChar char="v"/>
            </a:pPr>
            <a:r>
              <a:t>Особое внимание в диагностике читательской грамотности уделяется</a:t>
            </a:r>
            <a:r>
              <a:rPr lang="ru-RU"/>
              <a:t> </a:t>
            </a:r>
            <a:r>
              <a:t>множественным текстам – текстам, которые взяты из разных источников, имеют разных</a:t>
            </a:r>
            <a:r>
              <a:rPr lang="ru-RU"/>
              <a:t> </a:t>
            </a:r>
            <a:r>
              <a:t>авторов, опубликованы в разное время, но которые относятся к одной проблематике. При</a:t>
            </a:r>
            <a:r>
              <a:rPr lang="ru-RU"/>
              <a:t> </a:t>
            </a:r>
            <a:r>
              <a:t>этом одиночные тексты также представлены в диагностических вариантах.</a:t>
            </a: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ot-reloading-for-designer-developer-cooperation-scaled"/>
          <p:cNvPicPr>
            <a:picLocks noChangeAspect="1"/>
          </p:cNvPicPr>
          <p:nvPr/>
        </p:nvPicPr>
        <p:blipFill>
          <a:blip r:embed="rId1">
            <a:lum bright="42000" contrast="-48000"/>
          </a:blip>
          <a:stretch>
            <a:fillRect/>
          </a:stretch>
        </p:blipFill>
        <p:spPr>
          <a:xfrm>
            <a:off x="6873875" y="3314065"/>
            <a:ext cx="17701260" cy="11796395"/>
          </a:xfrm>
          <a:prstGeom prst="rect">
            <a:avLst/>
          </a:prstGeom>
        </p:spPr>
      </p:pic>
      <p:sp>
        <p:nvSpPr>
          <p:cNvPr id="2" name="Заголовок 1"/>
          <p:cNvSpPr>
            <a:spLocks noGrp="1"/>
          </p:cNvSpPr>
          <p:nvPr>
            <p:ph type="title"/>
          </p:nvPr>
        </p:nvSpPr>
        <p:spPr>
          <a:xfrm>
            <a:off x="1676400" y="1174751"/>
            <a:ext cx="21031200" cy="2651126"/>
          </a:xfrm>
        </p:spPr>
        <p:txBody>
          <a:bodyPr>
            <a:noAutofit/>
          </a:bodyPr>
          <a:lstStyle/>
          <a:p>
            <a:r>
              <a:rPr lang="ru-RU" altLang="en-US" sz="6500" b="1">
                <a:solidFill>
                  <a:srgbClr val="0070C0"/>
                </a:solidFill>
                <a:sym typeface="+mn-ea"/>
              </a:rPr>
              <a:t>Содержательная область оценки:</a:t>
            </a:r>
            <a:endParaRPr lang="ru-RU" altLang="en-US" sz="6500" b="1" cap="none" dirty="0">
              <a:solidFill>
                <a:srgbClr val="0070C0"/>
              </a:solidFill>
              <a:ea typeface="Helvetica Neue"/>
              <a:cs typeface="Helvetica Neue"/>
              <a:sym typeface="+mn-ea"/>
            </a:endParaRPr>
          </a:p>
        </p:txBody>
      </p:sp>
      <p:sp>
        <p:nvSpPr>
          <p:cNvPr id="11" name="Content Placeholder 10"/>
          <p:cNvSpPr>
            <a:spLocks noGrp="1"/>
          </p:cNvSpPr>
          <p:nvPr>
            <p:ph idx="1"/>
          </p:nvPr>
        </p:nvSpPr>
        <p:spPr>
          <a:xfrm>
            <a:off x="1676400" y="4351655"/>
            <a:ext cx="21031200" cy="8361045"/>
          </a:xfrm>
        </p:spPr>
        <p:txBody>
          <a:bodyPr>
            <a:normAutofit/>
          </a:bodyPr>
          <a:p>
            <a:pPr>
              <a:buFont typeface="Wingdings" panose="05000000000000000000" charset="0"/>
              <a:buChar char="v"/>
            </a:pPr>
            <a:r>
              <a:rPr altLang="en-US"/>
              <a:t>внутренний мир человека</a:t>
            </a:r>
            <a:r>
              <a:rPr lang="ru-RU"/>
              <a:t>;</a:t>
            </a:r>
            <a:endParaRPr lang="ru-RU"/>
          </a:p>
          <a:p>
            <a:pPr>
              <a:buFont typeface="Wingdings" panose="05000000000000000000" charset="0"/>
              <a:buChar char="v"/>
            </a:pPr>
            <a:r>
              <a:rPr lang="ru-RU"/>
              <a:t>н</a:t>
            </a:r>
            <a:r>
              <a:rPr altLang="en-US"/>
              <a:t>аучные знания и открытия</a:t>
            </a:r>
            <a:r>
              <a:rPr lang="ru-RU"/>
              <a:t>;</a:t>
            </a:r>
            <a:endParaRPr lang="ru-RU"/>
          </a:p>
          <a:p>
            <a:pPr>
              <a:buFont typeface="Wingdings" panose="05000000000000000000" charset="0"/>
              <a:buChar char="v"/>
            </a:pPr>
            <a:r>
              <a:rPr lang="ru-RU"/>
              <a:t>с</a:t>
            </a:r>
            <a:r>
              <a:rPr altLang="en-US"/>
              <a:t>мысл жизни</a:t>
            </a:r>
            <a:r>
              <a:rPr lang="ru-RU"/>
              <a:t>;</a:t>
            </a:r>
            <a:endParaRPr lang="ru-RU"/>
          </a:p>
          <a:p>
            <a:pPr>
              <a:buFont typeface="Wingdings" panose="05000000000000000000" charset="0"/>
              <a:buChar char="v"/>
            </a:pPr>
            <a:r>
              <a:rPr lang="ru-RU"/>
              <a:t>человек и природа.</a:t>
            </a:r>
            <a:endParaRPr altLang="en-US"/>
          </a:p>
          <a:p>
            <a:pPr marL="0" indent="0">
              <a:buNone/>
            </a:pPr>
            <a:r>
              <a:rPr lang="ru-RU" altLang="en-US"/>
              <a:t> </a:t>
            </a:r>
            <a:endParaRPr lang="ru-RU" altLang="en-US"/>
          </a:p>
          <a:p>
            <a:pPr marL="914400" indent="-914400">
              <a:buAutoNum type="arabicPeriod"/>
            </a:pPr>
            <a:endParaRPr lang="ru-RU" altLang="en-US"/>
          </a:p>
          <a:p>
            <a:pPr marL="914400" indent="-914400">
              <a:buAutoNum type="arabicPeriod"/>
            </a:pPr>
            <a:endParaRPr lang="ru-RU" altLang="en-US"/>
          </a:p>
        </p:txBody>
      </p:sp>
      <p:sp>
        <p:nvSpPr>
          <p:cNvPr id="3" name="Номер слайда 2"/>
          <p:cNvSpPr>
            <a:spLocks noGrp="1"/>
          </p:cNvSpPr>
          <p:nvPr>
            <p:ph type="sldNum" sz="quarter" idx="12"/>
          </p:nvPr>
        </p:nvSpPr>
        <p:spPr/>
        <p:txBody>
          <a:bodyPr/>
          <a:lstStyle/>
          <a:p>
            <a:fld id="{86CB4B4D-7CA3-9044-876B-883B54F8677D}" type="slidenum">
              <a:rPr lang="ru-RU" smtClean="0"/>
            </a:fld>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7027" y="199188"/>
            <a:ext cx="2448442" cy="2029972"/>
          </a:xfrm>
          <a:prstGeom prst="rect">
            <a:avLst/>
          </a:prstGeom>
        </p:spPr>
      </p:pic>
      <p:pic>
        <p:nvPicPr>
          <p:cNvPr id="5" name="Picture 2" descr="C:\Users\Chernicyna-NA\Desktop\САЙТ ЦЕНТР\лого больш.png"/>
          <p:cNvPicPr>
            <a:picLocks noChangeAspect="1" noChangeArrowheads="1"/>
          </p:cNvPicPr>
          <p:nvPr/>
        </p:nvPicPr>
        <p:blipFill>
          <a:blip r:embed="rId3" cstate="print"/>
          <a:srcRect/>
          <a:stretch>
            <a:fillRect/>
          </a:stretch>
        </p:blipFill>
        <p:spPr bwMode="auto">
          <a:xfrm>
            <a:off x="21391435" y="286004"/>
            <a:ext cx="2256490" cy="1886501"/>
          </a:xfrm>
          <a:prstGeom prst="rect">
            <a:avLst/>
          </a:prstGeom>
          <a:noFill/>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Bebas Neue Regular"/>
        <a:ea typeface="Bebas Neue Regular"/>
        <a:cs typeface="Bebas Neue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7673</Words>
  <Application>WPS Presentation</Application>
  <PresentationFormat>Произвольный</PresentationFormat>
  <Paragraphs>251</Paragraphs>
  <Slides>26</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26</vt:i4>
      </vt:variant>
    </vt:vector>
  </HeadingPairs>
  <TitlesOfParts>
    <vt:vector size="42" baseType="lpstr">
      <vt:lpstr>Arial</vt:lpstr>
      <vt:lpstr>SimSun</vt:lpstr>
      <vt:lpstr>Wingdings</vt:lpstr>
      <vt:lpstr>Helvetica Neue</vt:lpstr>
      <vt:lpstr>Calibri</vt:lpstr>
      <vt:lpstr>Bebas Neue Regular</vt:lpstr>
      <vt:lpstr>Euphorigenic</vt:lpstr>
      <vt:lpstr>Helvetica Neue Medium</vt:lpstr>
      <vt:lpstr>SF UI Text Semibold</vt:lpstr>
      <vt:lpstr>Calibri</vt:lpstr>
      <vt:lpstr>Circe Bold</vt:lpstr>
      <vt:lpstr>Wingdings</vt:lpstr>
      <vt:lpstr>Calibri Light</vt:lpstr>
      <vt:lpstr>Microsoft YaHei</vt:lpstr>
      <vt:lpstr>Arial Unicode MS</vt:lpstr>
      <vt:lpstr>Тема Office</vt:lpstr>
      <vt:lpstr>PowerPoint 演示文稿</vt:lpstr>
      <vt:lpstr>PowerPoint 演示文稿</vt:lpstr>
      <vt:lpstr>Что общего между:</vt:lpstr>
      <vt:lpstr>График работы в проектной группе по читательской грамотности:</vt:lpstr>
      <vt:lpstr>Задаем друг другу вопросы по теме  «Итоговая аттестация»</vt:lpstr>
      <vt:lpstr> Прочитайте текст и выполните задания.</vt:lpstr>
      <vt:lpstr>Отметьте утверждения как правдивые или ложные</vt:lpstr>
      <vt:lpstr>Цель диагностической работы:</vt:lpstr>
      <vt:lpstr>Цель диагностической работы:</vt:lpstr>
      <vt:lpstr>Цель диагностической работы:</vt:lpstr>
      <vt:lpstr>Цель диагностической работы:</vt:lpstr>
      <vt:lpstr>Контекст:</vt:lpstr>
      <vt:lpstr>Контекст:</vt:lpstr>
      <vt:lpstr>Контекст:</vt:lpstr>
      <vt:lpstr>Тип задания:</vt:lpstr>
      <vt:lpstr>Тип задания:</vt:lpstr>
      <vt:lpstr>Задаем 3 «толстых» и 3 «тонких вопроса» о проверке своих заданий с развернутым ответом. </vt:lpstr>
      <vt:lpstr>Задаем 3 «толстых» и 3 «тонких вопроса» о проверке своих заданий по формированию читательской грамотности. </vt:lpstr>
      <vt:lpstr>График работы в проектной группе по читательской грамотности:</vt:lpstr>
      <vt:lpstr>Педагогический дизайн занятия по формированию читательской грамотности</vt:lpstr>
      <vt:lpstr>Этап 1. Мотивационный.</vt:lpstr>
      <vt:lpstr>Этап 2. Основной.</vt:lpstr>
      <vt:lpstr>Рефлексия</vt:lpstr>
      <vt:lpstr>Заполняем таблицу «ЗХУ» по результатам выполнения заданий с развернутым ответом</vt:lpstr>
      <vt:lpstr>Заполняем паспорт проекта.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ИТОГИ РЕАЛИЗАЦИИ НАЦИОНАЛЬНЫХ ПРОЕКТОВ В ПЕРМСКОМ КРАЕ В 2019 г.</dc:title>
  <dc:creator>Щербинина Ирина Михайловна</dc:creator>
  <cp:lastModifiedBy>kalli</cp:lastModifiedBy>
  <cp:revision>2081</cp:revision>
  <cp:lastPrinted>2022-05-11T13:25:00Z</cp:lastPrinted>
  <dcterms:created xsi:type="dcterms:W3CDTF">2024-03-04T17:58:00Z</dcterms:created>
  <dcterms:modified xsi:type="dcterms:W3CDTF">2024-04-23T19:57:42Z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985D812C964F4C3E814A69AE9CFC7232</vt:lpwstr>
  </property>
  <property fmtid="{D5CDD505-2E9C-101B-9397-08002B2CF9AE}" pid="3" name="KSOProductBuildVer">
    <vt:lpwstr>1033-11.2.0.10451</vt:lpwstr>
  </property>
</Properties>
</file>