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7" r:id="rId2"/>
    <p:sldId id="256" r:id="rId3"/>
    <p:sldId id="259" r:id="rId4"/>
    <p:sldId id="260" r:id="rId5"/>
    <p:sldId id="262" r:id="rId6"/>
    <p:sldId id="278" r:id="rId7"/>
    <p:sldId id="261" r:id="rId8"/>
    <p:sldId id="263" r:id="rId9"/>
    <p:sldId id="264" r:id="rId10"/>
    <p:sldId id="272" r:id="rId11"/>
    <p:sldId id="277" r:id="rId12"/>
    <p:sldId id="275" r:id="rId13"/>
    <p:sldId id="269" r:id="rId14"/>
    <p:sldId id="271" r:id="rId15"/>
    <p:sldId id="273" r:id="rId16"/>
    <p:sldId id="274" r:id="rId17"/>
    <p:sldId id="276" r:id="rId18"/>
    <p:sldId id="279" r:id="rId19"/>
    <p:sldId id="281" r:id="rId20"/>
    <p:sldId id="282" r:id="rId21"/>
    <p:sldId id="280" r:id="rId22"/>
    <p:sldId id="283" r:id="rId23"/>
    <p:sldId id="284" r:id="rId24"/>
    <p:sldId id="285" r:id="rId25"/>
    <p:sldId id="287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68" d="100"/>
          <a:sy n="68" d="100"/>
        </p:scale>
        <p:origin x="-1224" y="-8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esktop\моё фото и эссе о папе\заглушки_350x233-(1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7584" y="1628800"/>
            <a:ext cx="4502332" cy="20974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Педагогическая династия </a:t>
            </a:r>
            <a:r>
              <a:rPr lang="ru-RU" dirty="0" err="1" smtClean="0"/>
              <a:t>Бражкиных-Бабиковых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971600" y="4797152"/>
            <a:ext cx="41044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tx2"/>
                </a:solidFill>
              </a:rPr>
              <a:t>Демина Ольга Николаевна, доцент, Государственное бюджетное образовательное учреждение дополнительного профессионального образования «Коми-Пермяцкий институт повышения квалификации работников образования» </a:t>
            </a:r>
          </a:p>
          <a:p>
            <a:r>
              <a:rPr lang="ru-RU" sz="1400" dirty="0">
                <a:solidFill>
                  <a:schemeClr val="tx2"/>
                </a:solidFill>
              </a:rPr>
              <a:t>89523201042</a:t>
            </a:r>
          </a:p>
          <a:p>
            <a:r>
              <a:rPr lang="en-US" sz="1400" dirty="0">
                <a:solidFill>
                  <a:schemeClr val="tx2"/>
                </a:solidFill>
              </a:rPr>
              <a:t>demina.Ol9a@yandex.ru</a:t>
            </a:r>
            <a:endParaRPr lang="ru-RU" sz="1400" dirty="0">
              <a:solidFill>
                <a:schemeClr val="tx2"/>
              </a:solidFill>
            </a:endParaRPr>
          </a:p>
        </p:txBody>
      </p:sp>
      <p:pic>
        <p:nvPicPr>
          <p:cNvPr id="5" name="Picture 2" descr="C:\Users\COMPUTER\Desktop\Дёмина О.Н\Дёмина О.Н\IMG_20220331_1316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01748" y="3115276"/>
            <a:ext cx="3967316" cy="31546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6705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Трудовая деятельность Деминой(</a:t>
            </a:r>
            <a:r>
              <a:rPr lang="ru-RU" sz="3200" dirty="0" err="1" smtClean="0"/>
              <a:t>Бражкиной</a:t>
            </a:r>
            <a:r>
              <a:rPr lang="ru-RU" sz="3200" dirty="0" smtClean="0"/>
              <a:t>) Ольги Николаевны</a:t>
            </a:r>
            <a:endParaRPr lang="ru-RU" sz="3200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714876" y="2000240"/>
            <a:ext cx="4105596" cy="4126240"/>
          </a:xfrm>
        </p:spPr>
        <p:txBody>
          <a:bodyPr>
            <a:noAutofit/>
          </a:bodyPr>
          <a:lstStyle/>
          <a:p>
            <a:r>
              <a:rPr lang="ru-RU" dirty="0"/>
              <a:t>В 1984 г начала трудовую деятельность в средней школе №8 </a:t>
            </a:r>
            <a:r>
              <a:rPr lang="ru-RU" dirty="0" err="1"/>
              <a:t>г.Кудымкара</a:t>
            </a:r>
            <a:r>
              <a:rPr lang="ru-RU" dirty="0"/>
              <a:t>.</a:t>
            </a:r>
          </a:p>
          <a:p>
            <a:r>
              <a:rPr lang="ru-RU" dirty="0"/>
              <a:t>В 1987г место работы- </a:t>
            </a:r>
            <a:r>
              <a:rPr lang="ru-RU" dirty="0" err="1"/>
              <a:t>Ошибская</a:t>
            </a:r>
            <a:r>
              <a:rPr lang="ru-RU" dirty="0"/>
              <a:t> средняя школа: старшей пионерской вожатой и учителем географии (1987-1991гг), организатором внеклассной внешкольной работы (1991-1999гг), директором школы (1999-2009гг)</a:t>
            </a:r>
          </a:p>
        </p:txBody>
      </p:sp>
      <p:pic>
        <p:nvPicPr>
          <p:cNvPr id="5" name="Picture 2" descr="C:\Users\COMPUTER\Desktop\Демина _Бабикова\Фото_Я\i (3)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060848"/>
            <a:ext cx="3531242" cy="47083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1875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Исследовательская работа «</a:t>
            </a:r>
            <a:r>
              <a:rPr lang="ru-RU" sz="3200" dirty="0" err="1" smtClean="0"/>
              <a:t>Ен</a:t>
            </a:r>
            <a:r>
              <a:rPr lang="ru-RU" sz="3200" dirty="0" smtClean="0"/>
              <a:t> Из- небесный камень около села </a:t>
            </a:r>
            <a:r>
              <a:rPr lang="ru-RU" sz="3200" dirty="0" err="1" smtClean="0"/>
              <a:t>Ошиб</a:t>
            </a:r>
            <a:r>
              <a:rPr lang="ru-RU" sz="3200" dirty="0" smtClean="0"/>
              <a:t>», ученик 6 класса, Квасов Сергей, 2006г</a:t>
            </a:r>
            <a:endParaRPr lang="ru-RU" sz="3200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6228184" y="2708920"/>
            <a:ext cx="2736304" cy="3417560"/>
          </a:xfrm>
        </p:spPr>
        <p:txBody>
          <a:bodyPr/>
          <a:lstStyle/>
          <a:p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Ошибские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школьники ищут основание камня, но тщетно (середина 60-х годов)…</a:t>
            </a:r>
            <a:endParaRPr lang="ru-RU" dirty="0"/>
          </a:p>
        </p:txBody>
      </p:sp>
      <p:pic>
        <p:nvPicPr>
          <p:cNvPr id="5" name="Picture 2" descr="C:\Users\User\Desktop\Documents\Scanned Documents\Рисунок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20888"/>
            <a:ext cx="5760640" cy="4091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61327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Использование краеведческого материала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урочной и внеурочной деятельности</a:t>
            </a:r>
            <a:endParaRPr lang="ru-RU" sz="3200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3714744" y="5357826"/>
            <a:ext cx="5429256" cy="1383542"/>
          </a:xfrm>
        </p:spPr>
        <p:txBody>
          <a:bodyPr>
            <a:normAutofit fontScale="92500"/>
          </a:bodyPr>
          <a:lstStyle/>
          <a:p>
            <a:r>
              <a:rPr lang="ru-RU" dirty="0" err="1">
                <a:cs typeface="Times New Roman" pitchFamily="18" charset="0"/>
              </a:rPr>
              <a:t>Ен</a:t>
            </a:r>
            <a:r>
              <a:rPr lang="ru-RU" dirty="0">
                <a:cs typeface="Times New Roman" pitchFamily="18" charset="0"/>
              </a:rPr>
              <a:t> Из около с. </a:t>
            </a:r>
            <a:r>
              <a:rPr lang="ru-RU" dirty="0" err="1" smtClean="0">
                <a:cs typeface="Times New Roman" pitchFamily="18" charset="0"/>
              </a:rPr>
              <a:t>Ошиб</a:t>
            </a:r>
            <a:r>
              <a:rPr lang="ru-RU" dirty="0" smtClean="0">
                <a:cs typeface="Times New Roman" pitchFamily="18" charset="0"/>
              </a:rPr>
              <a:t> и воронки, где проваливается полутораметровая палка</a:t>
            </a:r>
            <a:endParaRPr lang="ru-RU" dirty="0">
              <a:cs typeface="Times New Roman" pitchFamily="18" charset="0"/>
            </a:endParaRPr>
          </a:p>
          <a:p>
            <a:r>
              <a:rPr lang="ru-RU" dirty="0">
                <a:cs typeface="Times New Roman" pitchFamily="18" charset="0"/>
              </a:rPr>
              <a:t>сентябрь 2003г.</a:t>
            </a:r>
          </a:p>
        </p:txBody>
      </p:sp>
      <p:pic>
        <p:nvPicPr>
          <p:cNvPr id="5" name="Picture 2" descr="C:\Users\User\Desktop\Documents\Scanned Documents\тоня.jpe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0" y="1714488"/>
            <a:ext cx="3594690" cy="497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User\Desktop\Documents\Scanned Documents\Рисунок (4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496" y="2071678"/>
            <a:ext cx="4720052" cy="3231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84593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733350"/>
          </a:xfrm>
        </p:spPr>
        <p:txBody>
          <a:bodyPr>
            <a:noAutofit/>
          </a:bodyPr>
          <a:lstStyle/>
          <a:p>
            <a:r>
              <a:rPr lang="ru-RU" sz="2400" dirty="0"/>
              <a:t>Профессиональные </a:t>
            </a:r>
            <a:r>
              <a:rPr lang="ru-RU" sz="2400" dirty="0" smtClean="0"/>
              <a:t>достижения</a:t>
            </a:r>
            <a:r>
              <a:rPr lang="en-US" sz="2400" dirty="0" smtClean="0"/>
              <a:t> </a:t>
            </a:r>
            <a:r>
              <a:rPr lang="ru-RU" sz="2400" b="1" dirty="0" smtClean="0"/>
              <a:t>:</a:t>
            </a:r>
            <a:r>
              <a:rPr lang="ru-RU" sz="2400" dirty="0" smtClean="0"/>
              <a:t> </a:t>
            </a:r>
            <a:r>
              <a:rPr lang="ru-RU" sz="2400" dirty="0"/>
              <a:t>с 22.07.1999-26.08.2009гг работала директором </a:t>
            </a:r>
            <a:r>
              <a:rPr lang="ru-RU" sz="2400" dirty="0" err="1"/>
              <a:t>Ошибской</a:t>
            </a:r>
            <a:r>
              <a:rPr lang="ru-RU" sz="2400" dirty="0"/>
              <a:t> средней школы, в период которого была построена новая школа.</a:t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88840"/>
            <a:ext cx="4464496" cy="3347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666" y="3284984"/>
            <a:ext cx="4512502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1652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57752" y="500042"/>
            <a:ext cx="4286248" cy="1091014"/>
          </a:xfrm>
        </p:spPr>
        <p:txBody>
          <a:bodyPr>
            <a:noAutofit/>
          </a:bodyPr>
          <a:lstStyle/>
          <a:p>
            <a:r>
              <a:rPr lang="ru-RU" sz="2800" dirty="0" smtClean="0"/>
              <a:t>Приветственное слово губернатора Пермского края</a:t>
            </a:r>
            <a:br>
              <a:rPr lang="ru-RU" sz="2800" dirty="0" smtClean="0"/>
            </a:br>
            <a:endParaRPr lang="ru-RU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71810"/>
            <a:ext cx="4536504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28802"/>
            <a:ext cx="4408283" cy="3305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04048" cy="3158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25156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080120"/>
          </a:xfrm>
        </p:spPr>
        <p:txBody>
          <a:bodyPr>
            <a:normAutofit/>
          </a:bodyPr>
          <a:lstStyle/>
          <a:p>
            <a:r>
              <a:rPr lang="ru-RU" sz="3200" dirty="0"/>
              <a:t>Трудовая деятельность Деминой(</a:t>
            </a:r>
            <a:r>
              <a:rPr lang="ru-RU" sz="3200" dirty="0" err="1"/>
              <a:t>Бражкиной</a:t>
            </a:r>
            <a:r>
              <a:rPr lang="ru-RU" sz="3200" dirty="0"/>
              <a:t>) Ольги Николаевны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57158" y="2714620"/>
            <a:ext cx="4357718" cy="3411860"/>
          </a:xfrm>
        </p:spPr>
        <p:txBody>
          <a:bodyPr/>
          <a:lstStyle/>
          <a:p>
            <a:r>
              <a:rPr lang="ru-RU" b="1" dirty="0"/>
              <a:t> </a:t>
            </a:r>
            <a:r>
              <a:rPr lang="ru-RU" dirty="0" smtClean="0"/>
              <a:t>2012-2017гг-МОБУ «СОШ №1» </a:t>
            </a:r>
            <a:r>
              <a:rPr lang="ru-RU" dirty="0" err="1" smtClean="0"/>
              <a:t>г.Кудымкара</a:t>
            </a:r>
            <a:r>
              <a:rPr lang="ru-RU" dirty="0" smtClean="0"/>
              <a:t>, замдиректора по УВР</a:t>
            </a:r>
          </a:p>
          <a:p>
            <a:r>
              <a:rPr lang="ru-RU" dirty="0" smtClean="0"/>
              <a:t>2017-2019гг-Администрация </a:t>
            </a:r>
            <a:r>
              <a:rPr lang="ru-RU" dirty="0" err="1" smtClean="0"/>
              <a:t>Кудымкарского</a:t>
            </a:r>
            <a:r>
              <a:rPr lang="ru-RU" dirty="0" smtClean="0"/>
              <a:t> муниципального района, начальник управления образования</a:t>
            </a:r>
            <a:endParaRPr lang="ru-RU" dirty="0"/>
          </a:p>
        </p:txBody>
      </p:sp>
      <p:pic>
        <p:nvPicPr>
          <p:cNvPr id="7170" name="Picture 2" descr="C:\Users\COMPUTER\Desktop\Дёмина О.Н\Дёмина О.Н\1 сентября  2014 год 038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0" y="1340769"/>
            <a:ext cx="3643338" cy="55392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3838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5857884" y="3212976"/>
            <a:ext cx="3154608" cy="2913504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С 01.09.2020 года по </a:t>
            </a:r>
            <a:r>
              <a:rPr lang="ru-RU" dirty="0"/>
              <a:t>настоящее время ГБОУ ДПО «КПИПКРО» г.Кудымкара</a:t>
            </a:r>
          </a:p>
          <a:p>
            <a:r>
              <a:rPr lang="ru-RU" dirty="0"/>
              <a:t>Педагогический стаж: 36 лет, в  том числе стаж </a:t>
            </a:r>
            <a:r>
              <a:rPr lang="ru-RU" dirty="0" smtClean="0"/>
              <a:t>руководителя-</a:t>
            </a:r>
          </a:p>
          <a:p>
            <a:r>
              <a:rPr lang="ru-RU" dirty="0" smtClean="0"/>
              <a:t>17 </a:t>
            </a:r>
            <a:r>
              <a:rPr lang="ru-RU" dirty="0"/>
              <a:t>лет.</a:t>
            </a:r>
          </a:p>
          <a:p>
            <a:endParaRPr lang="ru-RU" dirty="0"/>
          </a:p>
        </p:txBody>
      </p:sp>
      <p:pic>
        <p:nvPicPr>
          <p:cNvPr id="1026" name="Picture 2" descr="C:\Users\COMPUTER\Desktop\Демина _Бабикова\Фото_Я\i (1)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500306"/>
            <a:ext cx="5810259" cy="43576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COMPUTER\Desktop\Демина _Бабикова\Фото_Я\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846" y="-20743"/>
            <a:ext cx="4028153" cy="30211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COMPUTER\Desktop\Демина _Бабикова\Фото_Я\i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29028" cy="27860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9000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Бабикова</a:t>
            </a:r>
            <a:r>
              <a:rPr lang="ru-RU" dirty="0" smtClean="0"/>
              <a:t>(</a:t>
            </a:r>
            <a:r>
              <a:rPr lang="ru-RU" dirty="0" err="1" smtClean="0"/>
              <a:t>Бражкина</a:t>
            </a:r>
            <a:r>
              <a:rPr lang="ru-RU" dirty="0" smtClean="0"/>
              <a:t>) Людмила Ивановна (дочь)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645152" y="1844824"/>
            <a:ext cx="3822192" cy="4281656"/>
          </a:xfrm>
        </p:spPr>
        <p:txBody>
          <a:bodyPr>
            <a:normAutofit/>
          </a:bodyPr>
          <a:lstStyle/>
          <a:p>
            <a:r>
              <a:rPr lang="ru-RU" dirty="0" smtClean="0"/>
              <a:t>Родилась 30 октября 1971 года в селе </a:t>
            </a:r>
            <a:r>
              <a:rPr lang="ru-RU" dirty="0" err="1" smtClean="0"/>
              <a:t>Ошиб,Кудымкарского</a:t>
            </a:r>
            <a:r>
              <a:rPr lang="ru-RU" dirty="0" smtClean="0"/>
              <a:t> </a:t>
            </a:r>
            <a:r>
              <a:rPr lang="ru-RU" dirty="0" err="1" smtClean="0"/>
              <a:t>района,Пермской</a:t>
            </a:r>
            <a:r>
              <a:rPr lang="ru-RU" dirty="0" smtClean="0"/>
              <a:t> области</a:t>
            </a:r>
          </a:p>
          <a:p>
            <a:r>
              <a:rPr lang="ru-RU" dirty="0" smtClean="0"/>
              <a:t>В 1989 году окончила </a:t>
            </a:r>
            <a:r>
              <a:rPr lang="ru-RU" dirty="0" err="1" smtClean="0"/>
              <a:t>Ошибскую</a:t>
            </a:r>
            <a:r>
              <a:rPr lang="ru-RU" dirty="0" smtClean="0"/>
              <a:t> среднюю школу</a:t>
            </a:r>
          </a:p>
          <a:p>
            <a:r>
              <a:rPr lang="ru-RU" dirty="0" smtClean="0"/>
              <a:t>С 1989 по 1990 гг.-воспиатетль ГПД в родной школе.</a:t>
            </a:r>
            <a:endParaRPr lang="ru-RU" dirty="0"/>
          </a:p>
        </p:txBody>
      </p:sp>
      <p:pic>
        <p:nvPicPr>
          <p:cNvPr id="1026" name="Picture 2" descr="D:\Desktop\моё фото и эссе о папе\tCk2DrygOfU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15" y="1772816"/>
            <a:ext cx="3233729" cy="48505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2687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err="1" smtClean="0"/>
              <a:t>Бабикова</a:t>
            </a:r>
            <a:r>
              <a:rPr lang="ru-RU" sz="3200" dirty="0" smtClean="0"/>
              <a:t> (</a:t>
            </a:r>
            <a:r>
              <a:rPr lang="ru-RU" sz="3200" dirty="0" err="1" smtClean="0"/>
              <a:t>Бражкина</a:t>
            </a:r>
            <a:r>
              <a:rPr lang="ru-RU" sz="3200" dirty="0" smtClean="0"/>
              <a:t>) Людмила Ивановна: вхождение в педагогическую профессию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2348880"/>
            <a:ext cx="4103311" cy="3777600"/>
          </a:xfrm>
        </p:spPr>
        <p:txBody>
          <a:bodyPr>
            <a:noAutofit/>
          </a:bodyPr>
          <a:lstStyle/>
          <a:p>
            <a:r>
              <a:rPr lang="ru-RU" dirty="0" smtClean="0"/>
              <a:t>В 1996 году </a:t>
            </a:r>
            <a:r>
              <a:rPr lang="ru-RU" dirty="0"/>
              <a:t>окончила Пермский ордена Трудового Красного Знамени государственный университет им. </a:t>
            </a:r>
            <a:r>
              <a:rPr lang="ru-RU" dirty="0" err="1"/>
              <a:t>А.М.Горького</a:t>
            </a:r>
            <a:r>
              <a:rPr lang="ru-RU" dirty="0"/>
              <a:t>,</a:t>
            </a:r>
          </a:p>
          <a:p>
            <a:r>
              <a:rPr lang="ru-RU" dirty="0" smtClean="0"/>
              <a:t>Начала трудовую деятельность в родной </a:t>
            </a:r>
            <a:r>
              <a:rPr lang="ru-RU" dirty="0" err="1" smtClean="0"/>
              <a:t>Ошибской</a:t>
            </a:r>
            <a:r>
              <a:rPr lang="ru-RU" dirty="0" smtClean="0"/>
              <a:t> школе учителем географии и старшей вожатой.</a:t>
            </a:r>
            <a:endParaRPr lang="ru-RU" dirty="0"/>
          </a:p>
        </p:txBody>
      </p:sp>
      <p:pic>
        <p:nvPicPr>
          <p:cNvPr id="2050" name="Picture 2" descr="D:\Desktop\моё фото и эссе о папе\IMG_0154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556792"/>
            <a:ext cx="4554075" cy="34155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4630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err="1" smtClean="0"/>
              <a:t>Бабикова</a:t>
            </a:r>
            <a:r>
              <a:rPr lang="ru-RU" sz="3200" dirty="0" smtClean="0"/>
              <a:t> (</a:t>
            </a:r>
            <a:r>
              <a:rPr lang="ru-RU" sz="3200" dirty="0" err="1" smtClean="0"/>
              <a:t>Бражкина</a:t>
            </a:r>
            <a:r>
              <a:rPr lang="ru-RU" sz="3200" dirty="0" smtClean="0"/>
              <a:t>)Людмила Ивановна</a:t>
            </a:r>
            <a:br>
              <a:rPr lang="ru-RU" sz="3200" dirty="0" smtClean="0"/>
            </a:br>
            <a:r>
              <a:rPr lang="ru-RU" sz="3200" dirty="0" smtClean="0"/>
              <a:t>Трудовая деятельность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57159" y="2204864"/>
            <a:ext cx="3286147" cy="3921616"/>
          </a:xfrm>
        </p:spPr>
        <p:txBody>
          <a:bodyPr/>
          <a:lstStyle/>
          <a:p>
            <a:r>
              <a:rPr lang="ru-RU" dirty="0" smtClean="0"/>
              <a:t>С 2008 года –учитель географии и заместитель директора по воспитательной работе в </a:t>
            </a:r>
            <a:r>
              <a:rPr lang="ru-RU" dirty="0" err="1" smtClean="0"/>
              <a:t>Ошибской</a:t>
            </a:r>
            <a:r>
              <a:rPr lang="ru-RU" dirty="0" smtClean="0"/>
              <a:t> средней школе.</a:t>
            </a:r>
          </a:p>
          <a:p>
            <a:r>
              <a:rPr lang="ru-RU" dirty="0" smtClean="0"/>
              <a:t>Педагогический стаж-29 лет</a:t>
            </a:r>
            <a:endParaRPr lang="ru-RU" dirty="0"/>
          </a:p>
        </p:txBody>
      </p:sp>
      <p:pic>
        <p:nvPicPr>
          <p:cNvPr id="3074" name="Picture 2" descr="D:\Desktop\моё фото и эссе о папе\IMG_9441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203" y="2000240"/>
            <a:ext cx="5353797" cy="40153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6301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Основатель педагогической династии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676655" y="1772816"/>
            <a:ext cx="3822192" cy="4353664"/>
          </a:xfrm>
        </p:spPr>
        <p:txBody>
          <a:bodyPr/>
          <a:lstStyle/>
          <a:p>
            <a:pPr algn="ctr"/>
            <a:r>
              <a:rPr lang="ru-RU" sz="3600" b="1" dirty="0" err="1" smtClean="0"/>
              <a:t>Бражкин</a:t>
            </a:r>
            <a:r>
              <a:rPr lang="ru-RU" sz="3600" b="1" dirty="0" smtClean="0"/>
              <a:t> Иван </a:t>
            </a:r>
            <a:r>
              <a:rPr lang="ru-RU" sz="3600" b="1" dirty="0" err="1" smtClean="0"/>
              <a:t>Никитьевич</a:t>
            </a:r>
            <a:endParaRPr lang="ru-RU" sz="3600" b="1" dirty="0" smtClean="0"/>
          </a:p>
          <a:p>
            <a:pPr marL="0" indent="0">
              <a:buNone/>
            </a:pPr>
            <a:r>
              <a:rPr lang="ru-RU" sz="2800" dirty="0" smtClean="0"/>
              <a:t>(15.01. 1936-24.08.1987г)</a:t>
            </a:r>
          </a:p>
          <a:p>
            <a:pPr marL="0" indent="0">
              <a:buNone/>
            </a:pPr>
            <a:r>
              <a:rPr lang="ru-RU" sz="2800" dirty="0" smtClean="0"/>
              <a:t>Педагогический стаж-30 лет, из них директором школы-15 лет.</a:t>
            </a:r>
          </a:p>
        </p:txBody>
      </p:sp>
      <p:pic>
        <p:nvPicPr>
          <p:cNvPr id="1026" name="Picture 2" descr="D:\Desktop\моё фото и эссе о папе\Brazkin-ivan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08624" y="1771173"/>
            <a:ext cx="3023815" cy="40271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13332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err="1"/>
              <a:t>Бабикова</a:t>
            </a:r>
            <a:r>
              <a:rPr lang="ru-RU" sz="3200" dirty="0"/>
              <a:t> (</a:t>
            </a:r>
            <a:r>
              <a:rPr lang="ru-RU" sz="3200" dirty="0" err="1"/>
              <a:t>Бражкина</a:t>
            </a:r>
            <a:r>
              <a:rPr lang="ru-RU" sz="3200" dirty="0"/>
              <a:t>)Людмила Ивановна</a:t>
            </a:r>
            <a:br>
              <a:rPr lang="ru-RU" sz="3200" dirty="0"/>
            </a:br>
            <a:r>
              <a:rPr lang="ru-RU" sz="3200" dirty="0"/>
              <a:t>Трудовая деятельность</a:t>
            </a:r>
          </a:p>
        </p:txBody>
      </p:sp>
      <p:pic>
        <p:nvPicPr>
          <p:cNvPr id="4098" name="Picture 2" descr="D:\Desktop\моё фото и эссе о папе\IMG_1728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77277"/>
            <a:ext cx="4434260" cy="29561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Desktop\моё фото и эссе о папе\IMG_1726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56792"/>
            <a:ext cx="4415668" cy="29437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16016" y="4581128"/>
            <a:ext cx="3960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tx2"/>
                </a:solidFill>
              </a:rPr>
              <a:t>Методическая тема: «Системно- </a:t>
            </a:r>
            <a:r>
              <a:rPr lang="ru-RU" sz="2400" dirty="0" err="1" smtClean="0">
                <a:solidFill>
                  <a:schemeClr val="tx2"/>
                </a:solidFill>
              </a:rPr>
              <a:t>деятельностный</a:t>
            </a:r>
            <a:r>
              <a:rPr lang="ru-RU" sz="2400" dirty="0" smtClean="0">
                <a:solidFill>
                  <a:schemeClr val="tx2"/>
                </a:solidFill>
              </a:rPr>
              <a:t> подход на уроках географии»</a:t>
            </a:r>
            <a:endParaRPr lang="ru-RU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5977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Внеурочная деятельность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76655" y="1844824"/>
            <a:ext cx="3822192" cy="4281656"/>
          </a:xfrm>
        </p:spPr>
        <p:txBody>
          <a:bodyPr>
            <a:normAutofit/>
          </a:bodyPr>
          <a:lstStyle/>
          <a:p>
            <a:r>
              <a:rPr lang="ru-RU" dirty="0" smtClean="0"/>
              <a:t>С 2013 года веду </a:t>
            </a:r>
            <a:r>
              <a:rPr lang="ru-RU" dirty="0" err="1" smtClean="0"/>
              <a:t>видеокружок</a:t>
            </a:r>
            <a:r>
              <a:rPr lang="ru-RU" dirty="0" smtClean="0"/>
              <a:t> «</a:t>
            </a:r>
            <a:r>
              <a:rPr lang="ru-RU" dirty="0" err="1" smtClean="0"/>
              <a:t>Ен</a:t>
            </a:r>
            <a:r>
              <a:rPr lang="ru-RU" dirty="0" smtClean="0"/>
              <a:t> из»</a:t>
            </a:r>
          </a:p>
          <a:p>
            <a:r>
              <a:rPr lang="ru-RU" dirty="0" smtClean="0"/>
              <a:t>На кружке дети учатся писать сценарии, снимать  и монтировать фильмы.</a:t>
            </a:r>
          </a:p>
          <a:p>
            <a:r>
              <a:rPr lang="ru-RU" dirty="0" smtClean="0"/>
              <a:t>Многие фильмы стали победителями краевых и Всероссийских конкурсов.  </a:t>
            </a:r>
            <a:endParaRPr lang="ru-RU" dirty="0"/>
          </a:p>
        </p:txBody>
      </p:sp>
      <p:pic>
        <p:nvPicPr>
          <p:cNvPr id="5122" name="Picture 2" descr="D:\Desktop\моё фото и эссе о папе\S1010011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326" y="3861048"/>
            <a:ext cx="4495430" cy="29969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всё о видеостудии Ен из\фото видеокружка\съёмки в Кишерт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214422"/>
            <a:ext cx="4255980" cy="27350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91131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err="1" smtClean="0"/>
              <a:t>Бабиков</a:t>
            </a:r>
            <a:r>
              <a:rPr lang="ru-RU" sz="4000" dirty="0" smtClean="0"/>
              <a:t> Степан Иванович(внук)</a:t>
            </a:r>
            <a:endParaRPr lang="ru-RU" sz="4000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5143504" y="2679192"/>
            <a:ext cx="3786214" cy="3447288"/>
          </a:xfrm>
        </p:spPr>
        <p:txBody>
          <a:bodyPr>
            <a:normAutofit/>
          </a:bodyPr>
          <a:lstStyle/>
          <a:p>
            <a:r>
              <a:rPr lang="ru-RU" dirty="0" smtClean="0"/>
              <a:t>Родился 30 августа 2001 года в селе </a:t>
            </a:r>
            <a:r>
              <a:rPr lang="ru-RU" dirty="0" err="1" smtClean="0"/>
              <a:t>Ошиб</a:t>
            </a:r>
            <a:r>
              <a:rPr lang="ru-RU" dirty="0" smtClean="0"/>
              <a:t>, </a:t>
            </a:r>
            <a:r>
              <a:rPr lang="ru-RU" dirty="0" err="1" smtClean="0"/>
              <a:t>Кудымкасркого</a:t>
            </a:r>
            <a:r>
              <a:rPr lang="ru-RU" dirty="0" smtClean="0"/>
              <a:t> района, Пермской области</a:t>
            </a:r>
          </a:p>
          <a:p>
            <a:r>
              <a:rPr lang="ru-RU" dirty="0" smtClean="0"/>
              <a:t>В 2019 году окончил </a:t>
            </a:r>
            <a:r>
              <a:rPr lang="ru-RU" dirty="0" err="1" smtClean="0"/>
              <a:t>Ошибскую</a:t>
            </a:r>
            <a:r>
              <a:rPr lang="ru-RU" dirty="0" smtClean="0"/>
              <a:t> среднюю школу</a:t>
            </a:r>
            <a:endParaRPr lang="ru-RU" dirty="0"/>
          </a:p>
        </p:txBody>
      </p:sp>
      <p:pic>
        <p:nvPicPr>
          <p:cNvPr id="6146" name="Picture 2" descr="E:\Эстония 2018\фото Эстония Москва 2018\IMG_2854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2285992"/>
            <a:ext cx="4840876" cy="32272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5377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err="1" smtClean="0"/>
              <a:t>Бабиков</a:t>
            </a:r>
            <a:r>
              <a:rPr lang="ru-RU" sz="3200" dirty="0" smtClean="0"/>
              <a:t> Степан Иванович: вхождение в педагогическую профессию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76655" y="1844824"/>
            <a:ext cx="3822192" cy="4281656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В 2023 году окончил Пермский государственный национальный исследовательский институт (</a:t>
            </a:r>
            <a:r>
              <a:rPr lang="ru-RU" dirty="0" err="1" smtClean="0"/>
              <a:t>бакалавриат</a:t>
            </a:r>
            <a:r>
              <a:rPr lang="ru-RU" dirty="0" smtClean="0"/>
              <a:t>)</a:t>
            </a:r>
          </a:p>
          <a:p>
            <a:r>
              <a:rPr lang="ru-RU" dirty="0" smtClean="0"/>
              <a:t>Исторический факультет</a:t>
            </a:r>
          </a:p>
          <a:p>
            <a:r>
              <a:rPr lang="ru-RU" dirty="0" smtClean="0"/>
              <a:t>С 2023 года обучается в Санкт-Петербургском государственном университете (магистратура)</a:t>
            </a:r>
            <a:endParaRPr lang="ru-RU" dirty="0"/>
          </a:p>
        </p:txBody>
      </p:sp>
      <p:pic>
        <p:nvPicPr>
          <p:cNvPr id="7170" name="Picture 2" descr="D:\Desktop\моё фото и эссе о папе\FC8pajP9DXs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791" y="1988840"/>
            <a:ext cx="3100975" cy="41373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6342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Археологическая практика в Кунгурском районе, Пермского края</a:t>
            </a:r>
            <a:endParaRPr lang="ru-RU" sz="3200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Desktop\моё фото и эссе о папе\Стёпа\ACCWWqlvmIo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316" y="1700808"/>
            <a:ext cx="4224469" cy="31683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D:\Desktop\моё фото и эссе о папе\Стёпа\Yh3atJA_ph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49998" y="3861048"/>
            <a:ext cx="2207951" cy="29439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Desktop\моё фото и эссе о папе\Стёпа\G32t_NoeqJ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60" y="1512551"/>
            <a:ext cx="2786082" cy="37147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2682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Наша педагогическая династия-</a:t>
            </a:r>
            <a:br>
              <a:rPr lang="ru-RU" dirty="0" smtClean="0"/>
            </a:br>
            <a:r>
              <a:rPr lang="ru-RU" dirty="0" smtClean="0"/>
              <a:t>95 лет школьной жизни!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User\Desktop\e36b4a20ddde36ff63a01151da640fa4-800x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2428868"/>
            <a:ext cx="5286412" cy="39648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Начало учительского пути.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645152" y="1556792"/>
            <a:ext cx="4319336" cy="4569688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 Учился в Косогорской начальной, </a:t>
            </a:r>
            <a:r>
              <a:rPr lang="ru-RU" dirty="0" err="1"/>
              <a:t>Белоевской</a:t>
            </a:r>
            <a:r>
              <a:rPr lang="ru-RU" dirty="0"/>
              <a:t>, </a:t>
            </a:r>
            <a:r>
              <a:rPr lang="ru-RU" dirty="0" err="1"/>
              <a:t>Ярашовской</a:t>
            </a:r>
            <a:r>
              <a:rPr lang="ru-RU" dirty="0"/>
              <a:t> школах. После 7-го класса поступил в </a:t>
            </a:r>
            <a:r>
              <a:rPr lang="ru-RU" dirty="0" err="1"/>
              <a:t>Кудымкарское</a:t>
            </a:r>
            <a:r>
              <a:rPr lang="ru-RU" dirty="0"/>
              <a:t> педагогическое училище, которое окончил в 1956 году. </a:t>
            </a:r>
          </a:p>
          <a:p>
            <a:r>
              <a:rPr lang="ru-RU" dirty="0"/>
              <a:t>Свой педагогический путь начал в </a:t>
            </a:r>
            <a:r>
              <a:rPr lang="ru-RU" dirty="0" err="1"/>
              <a:t>Белоевской</a:t>
            </a:r>
            <a:r>
              <a:rPr lang="ru-RU" dirty="0"/>
              <a:t> школе, а уже через год был переведен в </a:t>
            </a:r>
            <a:r>
              <a:rPr lang="ru-RU" dirty="0" err="1"/>
              <a:t>Ошибскую</a:t>
            </a:r>
            <a:r>
              <a:rPr lang="ru-RU" dirty="0"/>
              <a:t> семилетнюю школу.  В 1964 был назначен завучем восьмилетней школы и учителем географии. </a:t>
            </a:r>
          </a:p>
        </p:txBody>
      </p:sp>
      <p:pic>
        <p:nvPicPr>
          <p:cNvPr id="1026" name="Picture 2" descr="D:\Desktop\моё фото и эссе о папе\фото династии\Диплом педучилища.pn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50" y="4149080"/>
            <a:ext cx="3402209" cy="23304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Desktop\моё фото и эссе о папе\фото династии\папа ведёт эк скурсию в школьном музее 60-е годы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4064658" cy="27340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0278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Бражкин</a:t>
            </a:r>
            <a:r>
              <a:rPr lang="ru-RU" dirty="0" smtClean="0"/>
              <a:t> Иван </a:t>
            </a:r>
            <a:r>
              <a:rPr lang="ru-RU" dirty="0" err="1" smtClean="0"/>
              <a:t>Никитьевич</a:t>
            </a:r>
            <a:r>
              <a:rPr lang="ru-RU" dirty="0" smtClean="0"/>
              <a:t>-педагогический путь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645152" y="1412776"/>
            <a:ext cx="3822192" cy="4713704"/>
          </a:xfrm>
        </p:spPr>
        <p:txBody>
          <a:bodyPr/>
          <a:lstStyle/>
          <a:p>
            <a:r>
              <a:rPr lang="ru-RU" dirty="0"/>
              <a:t>В 1966 году окончил географический факультет Пермского государственного университета имени Максима Горького</a:t>
            </a:r>
            <a:r>
              <a:rPr lang="ru-RU" dirty="0" smtClean="0"/>
              <a:t>.</a:t>
            </a:r>
          </a:p>
          <a:p>
            <a:r>
              <a:rPr lang="ru-RU" dirty="0"/>
              <a:t>В 1965 </a:t>
            </a:r>
            <a:r>
              <a:rPr lang="ru-RU" dirty="0" smtClean="0"/>
              <a:t>был назначен директором </a:t>
            </a:r>
            <a:r>
              <a:rPr lang="ru-RU" dirty="0" err="1" smtClean="0"/>
              <a:t>Ошибской</a:t>
            </a:r>
            <a:r>
              <a:rPr lang="ru-RU" dirty="0" smtClean="0"/>
              <a:t> средней школы, которой руководил более 15 лет</a:t>
            </a:r>
            <a:endParaRPr lang="ru-RU" dirty="0"/>
          </a:p>
        </p:txBody>
      </p:sp>
      <p:pic>
        <p:nvPicPr>
          <p:cNvPr id="3074" name="Picture 2" descr="D:\Desktop\моё фото и эссе о папе\Рисунок1.pn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4465942" cy="28083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Desktop\моё фото и эссе о папе\фото династии\Диплом географа ПГУ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509120"/>
            <a:ext cx="3145297" cy="22341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1995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Педагог с большой буквы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76655" y="1484784"/>
            <a:ext cx="3822192" cy="4641696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Уроки географии были очень интересными, насыщенными наглядностью.  Посвятив себя преподаванию, он всегда чувствовал высокую ответственность за свой выбор. Ивана </a:t>
            </a:r>
            <a:r>
              <a:rPr lang="ru-RU" dirty="0" err="1"/>
              <a:t>Никитьевича</a:t>
            </a:r>
            <a:r>
              <a:rPr lang="ru-RU" dirty="0"/>
              <a:t> отличал мягкий, но настойчивый стиль работы. С детьми всегда были прекрасные отношения, полное взаимопонимание и уважение. </a:t>
            </a:r>
          </a:p>
        </p:txBody>
      </p:sp>
      <p:pic>
        <p:nvPicPr>
          <p:cNvPr id="3074" name="Picture 2" descr="D:\Desktop\моё фото и эссе о папе\фото династии\папа с учениками 60-е годы.pn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060848"/>
            <a:ext cx="3822700" cy="27502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48064" y="5085184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Бражкин</a:t>
            </a:r>
            <a:r>
              <a:rPr lang="ru-RU" dirty="0" smtClean="0"/>
              <a:t> И.Н. с учениками 60-е годы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6121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Внеурочная работа.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76655" y="1916832"/>
            <a:ext cx="3822192" cy="4209648"/>
          </a:xfrm>
        </p:spPr>
        <p:txBody>
          <a:bodyPr>
            <a:normAutofit/>
          </a:bodyPr>
          <a:lstStyle/>
          <a:p>
            <a:r>
              <a:rPr lang="ru-RU" dirty="0"/>
              <a:t>Много лет вёл краеведческий кружок.</a:t>
            </a:r>
          </a:p>
          <a:p>
            <a:r>
              <a:rPr lang="ru-RU" dirty="0" smtClean="0"/>
              <a:t>Несколько раз в год организовывал туристические поездки для школьников по городам нашей страны-Москва, Саранск, Хатынь и т.д. </a:t>
            </a:r>
            <a:endParaRPr lang="ru-RU" dirty="0"/>
          </a:p>
        </p:txBody>
      </p:sp>
      <p:pic>
        <p:nvPicPr>
          <p:cNvPr id="5" name="Picture 2" descr="D:\Desktop\моё фото и эссе о папе\-iNqgUQ4C30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3153540"/>
            <a:ext cx="3822700" cy="24987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4985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Бражкин</a:t>
            </a:r>
            <a:r>
              <a:rPr lang="ru-RU" dirty="0" smtClean="0"/>
              <a:t> Иван </a:t>
            </a:r>
            <a:r>
              <a:rPr lang="ru-RU" dirty="0" err="1" smtClean="0"/>
              <a:t>Никитьевич</a:t>
            </a:r>
            <a:r>
              <a:rPr lang="ru-RU" dirty="0" smtClean="0"/>
              <a:t>: награды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283968" y="1700808"/>
            <a:ext cx="4183376" cy="4425672"/>
          </a:xfrm>
        </p:spPr>
        <p:txBody>
          <a:bodyPr/>
          <a:lstStyle/>
          <a:p>
            <a:r>
              <a:rPr lang="ru-RU" sz="3200" dirty="0" smtClean="0"/>
              <a:t>29.11.1984-медаль «За преобразование </a:t>
            </a:r>
            <a:r>
              <a:rPr lang="ru-RU" sz="3200" dirty="0" err="1" smtClean="0"/>
              <a:t>нечерноземья</a:t>
            </a:r>
            <a:r>
              <a:rPr lang="ru-RU" sz="3200" dirty="0" smtClean="0"/>
              <a:t> РСФСР»</a:t>
            </a:r>
          </a:p>
          <a:p>
            <a:r>
              <a:rPr lang="ru-RU" sz="3200" dirty="0" smtClean="0"/>
              <a:t>20.08.1986-медаль «За трудовую доблесть»</a:t>
            </a:r>
          </a:p>
          <a:p>
            <a:endParaRPr lang="ru-RU" dirty="0"/>
          </a:p>
        </p:txBody>
      </p:sp>
      <p:pic>
        <p:nvPicPr>
          <p:cNvPr id="4098" name="Picture 2" descr="D:\Desktop\моё фото и эссе о папе\фото династии\удостоверение к медали за преобразовании нечерноземья 1984.pn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68760"/>
            <a:ext cx="3024336" cy="21398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:\Desktop\моё фото и эссе о папе\фото династии\удостворе к медали За трудовую доблесть 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63" y="3039515"/>
            <a:ext cx="3096344" cy="22577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D:\Desktop\моё фото и эссе о папе\фото династии\удостов к медали З трудовую доблесть 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80" y="4437112"/>
            <a:ext cx="3125832" cy="22155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9551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Демина (</a:t>
            </a:r>
            <a:r>
              <a:rPr lang="ru-RU" dirty="0" err="1" smtClean="0"/>
              <a:t>Бражкина</a:t>
            </a:r>
            <a:r>
              <a:rPr lang="ru-RU" dirty="0" smtClean="0"/>
              <a:t>) Ольга Николаевна (сноха)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Родилась в </a:t>
            </a:r>
            <a:r>
              <a:rPr lang="ru-RU" dirty="0" err="1" smtClean="0"/>
              <a:t>п.Галешник</a:t>
            </a:r>
            <a:endParaRPr lang="ru-RU" dirty="0" smtClean="0"/>
          </a:p>
          <a:p>
            <a:r>
              <a:rPr lang="ru-RU" dirty="0" smtClean="0"/>
              <a:t> </a:t>
            </a:r>
            <a:r>
              <a:rPr lang="ru-RU" dirty="0" err="1" smtClean="0"/>
              <a:t>Юрлинского</a:t>
            </a:r>
            <a:r>
              <a:rPr lang="ru-RU" dirty="0" smtClean="0"/>
              <a:t> района</a:t>
            </a:r>
          </a:p>
          <a:p>
            <a:r>
              <a:rPr lang="ru-RU" dirty="0" smtClean="0"/>
              <a:t>Пермской области</a:t>
            </a:r>
          </a:p>
          <a:p>
            <a:r>
              <a:rPr lang="ru-RU" dirty="0" smtClean="0"/>
              <a:t>09.01.1965г ;</a:t>
            </a:r>
          </a:p>
          <a:p>
            <a:r>
              <a:rPr lang="ru-RU" dirty="0" smtClean="0"/>
              <a:t>В 1980 году окончила Серебрянскую среднюю школу </a:t>
            </a:r>
            <a:r>
              <a:rPr lang="ru-RU" dirty="0" err="1" smtClean="0"/>
              <a:t>Гайинского</a:t>
            </a:r>
            <a:r>
              <a:rPr lang="ru-RU" dirty="0" smtClean="0"/>
              <a:t> района Пермской области</a:t>
            </a:r>
          </a:p>
          <a:p>
            <a:endParaRPr lang="ru-RU" dirty="0"/>
          </a:p>
        </p:txBody>
      </p:sp>
      <p:pic>
        <p:nvPicPr>
          <p:cNvPr id="5122" name="Picture 2" descr="D:\Desktop\моё фото и эссе о папе\Дёмина О.Н\Рисунок2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02" y="1556792"/>
            <a:ext cx="3424810" cy="45693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7484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338328"/>
            <a:ext cx="7571184" cy="930432"/>
          </a:xfrm>
        </p:spPr>
        <p:txBody>
          <a:bodyPr>
            <a:noAutofit/>
          </a:bodyPr>
          <a:lstStyle/>
          <a:p>
            <a:r>
              <a:rPr lang="ru-RU" sz="3200" dirty="0"/>
              <a:t>Дёмина (</a:t>
            </a:r>
            <a:r>
              <a:rPr lang="ru-RU" sz="3200" dirty="0" err="1"/>
              <a:t>Бражкина</a:t>
            </a:r>
            <a:r>
              <a:rPr lang="ru-RU" sz="3200" dirty="0"/>
              <a:t>) Ольга </a:t>
            </a:r>
            <a:r>
              <a:rPr lang="ru-RU" sz="3200" dirty="0" smtClean="0"/>
              <a:t>Николаевна: вхождение в педагогическую профессию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14347" y="1857364"/>
            <a:ext cx="3786215" cy="4269116"/>
          </a:xfrm>
        </p:spPr>
        <p:txBody>
          <a:bodyPr>
            <a:noAutofit/>
          </a:bodyPr>
          <a:lstStyle/>
          <a:p>
            <a:r>
              <a:rPr lang="ru-RU" dirty="0" smtClean="0"/>
              <a:t>В 1984 году-окончила </a:t>
            </a:r>
            <a:r>
              <a:rPr lang="ru-RU" dirty="0" err="1" smtClean="0"/>
              <a:t>Кудымкарское</a:t>
            </a:r>
            <a:r>
              <a:rPr lang="ru-RU" dirty="0" smtClean="0"/>
              <a:t> педагогическое училище</a:t>
            </a:r>
          </a:p>
          <a:p>
            <a:r>
              <a:rPr lang="ru-RU" dirty="0" smtClean="0"/>
              <a:t>В 1991 году окончила Пермский </a:t>
            </a:r>
            <a:r>
              <a:rPr lang="ru-RU" dirty="0"/>
              <a:t>ордена Трудового Красного Знамени государственный университет им. </a:t>
            </a:r>
            <a:r>
              <a:rPr lang="ru-RU" dirty="0" err="1"/>
              <a:t>А.М.Горького</a:t>
            </a:r>
            <a:r>
              <a:rPr lang="ru-RU" dirty="0"/>
              <a:t>,</a:t>
            </a:r>
          </a:p>
          <a:p>
            <a:r>
              <a:rPr lang="ru-RU" dirty="0"/>
              <a:t>по специальности География</a:t>
            </a:r>
          </a:p>
        </p:txBody>
      </p:sp>
      <p:pic>
        <p:nvPicPr>
          <p:cNvPr id="6146" name="Picture 2" descr="D:\Desktop\моё фото и эссе о папе\Дёмина О.Н\Рисунок1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4" y="2058290"/>
            <a:ext cx="3530101" cy="47026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5622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417</TotalTime>
  <Words>675</Words>
  <Application>Microsoft Office PowerPoint</Application>
  <PresentationFormat>Экран (4:3)</PresentationFormat>
  <Paragraphs>74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Волна</vt:lpstr>
      <vt:lpstr>Педагогическая династия Бражкиных-Бабиковых</vt:lpstr>
      <vt:lpstr>Основатель педагогической династии</vt:lpstr>
      <vt:lpstr>Начало учительского пути.</vt:lpstr>
      <vt:lpstr>Бражкин Иван Никитьевич-педагогический путь</vt:lpstr>
      <vt:lpstr>Педагог с большой буквы</vt:lpstr>
      <vt:lpstr>Внеурочная работа.</vt:lpstr>
      <vt:lpstr>Бражкин Иван Никитьевич: награды</vt:lpstr>
      <vt:lpstr>Демина (Бражкина) Ольга Николаевна (сноха)</vt:lpstr>
      <vt:lpstr>Дёмина (Бражкина) Ольга Николаевна: вхождение в педагогическую профессию</vt:lpstr>
      <vt:lpstr>Трудовая деятельность Деминой(Бражкиной) Ольги Николаевны</vt:lpstr>
      <vt:lpstr>Исследовательская работа «Ен Из- небесный камень около села Ошиб», ученик 6 класса, Квасов Сергей, 2006г</vt:lpstr>
      <vt:lpstr>Использование краеведческого материала  в урочной и внеурочной деятельности</vt:lpstr>
      <vt:lpstr>Профессиональные достижения : с 22.07.1999-26.08.2009гг работала директором Ошибской средней школы, в период которого была построена новая школа. </vt:lpstr>
      <vt:lpstr>Приветственное слово губернатора Пермского края </vt:lpstr>
      <vt:lpstr>Трудовая деятельность Деминой(Бражкиной) Ольги Николаевны</vt:lpstr>
      <vt:lpstr>Слайд 16</vt:lpstr>
      <vt:lpstr>Бабикова(Бражкина) Людмила Ивановна (дочь)</vt:lpstr>
      <vt:lpstr>Бабикова (Бражкина) Людмила Ивановна: вхождение в педагогическую профессию</vt:lpstr>
      <vt:lpstr>Бабикова (Бражкина)Людмила Ивановна Трудовая деятельность</vt:lpstr>
      <vt:lpstr>Бабикова (Бражкина)Людмила Ивановна Трудовая деятельность</vt:lpstr>
      <vt:lpstr>Внеурочная деятельность</vt:lpstr>
      <vt:lpstr>Бабиков Степан Иванович(внук)</vt:lpstr>
      <vt:lpstr>Бабиков Степан Иванович: вхождение в педагогическую профессию</vt:lpstr>
      <vt:lpstr>Археологическая практика в Кунгурском районе, Пермского края</vt:lpstr>
      <vt:lpstr>Наша педагогическая династия- 95 лет школьной жизни!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Педагогическая династия Бражкиных-Бабиковых</dc:title>
  <dc:creator>User</dc:creator>
  <cp:lastModifiedBy>User</cp:lastModifiedBy>
  <cp:revision>42</cp:revision>
  <dcterms:created xsi:type="dcterms:W3CDTF">2023-11-06T06:17:51Z</dcterms:created>
  <dcterms:modified xsi:type="dcterms:W3CDTF">2023-11-29T14:03:19Z</dcterms:modified>
</cp:coreProperties>
</file>