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1F4B4-2327-498E-A7B7-5E809B3D78C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E45C1-4296-48AF-9769-44459FCDD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51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E45C1-4296-48AF-9769-44459FCDD9D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70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E45C1-4296-48AF-9769-44459FCDD9D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745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909D662-D06E-46E2-B2A6-681A05567B8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078EB49-8313-46C0-9AE0-63791B948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23423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D662-D06E-46E2-B2A6-681A05567B8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B49-8313-46C0-9AE0-63791B948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89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D662-D06E-46E2-B2A6-681A05567B8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B49-8313-46C0-9AE0-63791B948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64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D662-D06E-46E2-B2A6-681A05567B8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B49-8313-46C0-9AE0-63791B948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64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D662-D06E-46E2-B2A6-681A05567B8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B49-8313-46C0-9AE0-63791B948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84984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D662-D06E-46E2-B2A6-681A05567B8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B49-8313-46C0-9AE0-63791B948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65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D662-D06E-46E2-B2A6-681A05567B8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B49-8313-46C0-9AE0-63791B948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93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D662-D06E-46E2-B2A6-681A05567B8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B49-8313-46C0-9AE0-63791B948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45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D662-D06E-46E2-B2A6-681A05567B8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B49-8313-46C0-9AE0-63791B948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78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D662-D06E-46E2-B2A6-681A05567B8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B49-8313-46C0-9AE0-63791B948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95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D662-D06E-46E2-B2A6-681A05567B8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B49-8313-46C0-9AE0-63791B948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47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909D662-D06E-46E2-B2A6-681A05567B8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078EB49-8313-46C0-9AE0-63791B948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4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2A5A09-B6F1-4433-9D63-9A30EFF3D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758952"/>
            <a:ext cx="7213600" cy="23342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Педагогическая </a:t>
            </a:r>
            <a:r>
              <a:rPr lang="ru-RU" dirty="0" smtClean="0"/>
              <a:t>династия из Верещагино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F82F9CB-2665-4F3D-95E7-EBF99C051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504267"/>
            <a:ext cx="5048618" cy="1987973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/>
              <a:t>Подготовила Балуева Дарья,</a:t>
            </a:r>
          </a:p>
          <a:p>
            <a:r>
              <a:rPr lang="ru-RU" sz="2900" dirty="0"/>
              <a:t>ученица 10 класса</a:t>
            </a:r>
          </a:p>
          <a:p>
            <a:r>
              <a:rPr lang="ru-RU" sz="2900" dirty="0"/>
              <a:t> МБОУ «ВОК» СП Школа № 121</a:t>
            </a:r>
          </a:p>
          <a:p>
            <a:r>
              <a:rPr lang="ru-RU" sz="2900" dirty="0"/>
              <a:t>Г. Верещагино</a:t>
            </a:r>
            <a:endParaRPr lang="en-US" sz="2900" dirty="0"/>
          </a:p>
          <a:p>
            <a:r>
              <a:rPr lang="en-US" sz="2900" dirty="0"/>
              <a:t>E-mail</a:t>
            </a:r>
            <a:r>
              <a:rPr lang="ru-RU" sz="2900" dirty="0"/>
              <a:t>: </a:t>
            </a:r>
            <a:r>
              <a:rPr lang="en-US" sz="2900" dirty="0"/>
              <a:t> balueva.elena1990@yandex.ru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9C51B4-92BB-4E94-8532-2D66BBA45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3970" y="0"/>
            <a:ext cx="423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09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DFD655E-A6F8-47B1-8CF2-F2AC2774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547"/>
            <a:ext cx="10515600" cy="14360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Нина Васильевна Емельянова (</a:t>
            </a:r>
            <a:r>
              <a:rPr lang="ru-RU" sz="3100" dirty="0" err="1"/>
              <a:t>Неволина</a:t>
            </a:r>
            <a:r>
              <a:rPr lang="ru-RU" sz="3100" dirty="0"/>
              <a:t>)</a:t>
            </a:r>
            <a:br>
              <a:rPr lang="ru-RU" sz="3100" dirty="0"/>
            </a:br>
            <a:r>
              <a:rPr lang="ru-RU" sz="3100" dirty="0"/>
              <a:t>(29.08.1926 - 16.06.1981) </a:t>
            </a:r>
            <a:br>
              <a:rPr lang="ru-RU" sz="3100" dirty="0"/>
            </a:br>
            <a:r>
              <a:rPr lang="ru-RU" sz="3100" dirty="0"/>
              <a:t>моя прабабушка,</a:t>
            </a:r>
            <a:br>
              <a:rPr lang="ru-RU" sz="3100" dirty="0"/>
            </a:br>
            <a:r>
              <a:rPr lang="ru-RU" sz="3100" dirty="0"/>
              <a:t> основоположник династии</a:t>
            </a:r>
            <a:endParaRPr lang="ru-RU" dirty="0"/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xmlns="" id="{97F3EA7D-BF2D-4394-9037-C2F2C35BBA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500" r="2262"/>
          <a:stretch/>
        </p:blipFill>
        <p:spPr>
          <a:xfrm>
            <a:off x="1537996" y="1941689"/>
            <a:ext cx="3000137" cy="4526764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917C83-FCD7-43FC-8C5A-613DA84781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Родилась в г. Верещагино, работала в детских яслях № 26 ст. Верещагино воспитателем с апреля 1958 года по июнь 1981 года.</a:t>
            </a:r>
          </a:p>
          <a:p>
            <a:r>
              <a:rPr lang="ru-RU" dirty="0"/>
              <a:t>Стаж педагогической работы              21 год 11 месяцев 28 дней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370F14-AE7B-4051-A7B2-70156A640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76098" t="-68641" r="126813" b="142021"/>
          <a:stretch/>
        </p:blipFill>
        <p:spPr>
          <a:xfrm>
            <a:off x="3668889" y="0"/>
            <a:ext cx="2457591" cy="1825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6075A4-238B-41B1-B3A8-8657FF096C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7" r="50000" b="73380"/>
          <a:stretch/>
        </p:blipFill>
        <p:spPr>
          <a:xfrm>
            <a:off x="8771467" y="5032375"/>
            <a:ext cx="2427111" cy="18256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4F2981A-2E9E-4A09-B2BC-4046DF2B29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0" t="1674" r="43047" b="70288"/>
          <a:stretch/>
        </p:blipFill>
        <p:spPr>
          <a:xfrm rot="16200000">
            <a:off x="5213901" y="4383319"/>
            <a:ext cx="2881800" cy="206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27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7DF6CA-E4A1-44C1-A28C-C1117CC9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079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Людмила Алексеевна </a:t>
            </a:r>
            <a:r>
              <a:rPr lang="ru-RU" sz="2800" dirty="0" err="1"/>
              <a:t>Римар</a:t>
            </a:r>
            <a:r>
              <a:rPr lang="ru-RU" sz="2800" dirty="0"/>
              <a:t> (Емельянова)</a:t>
            </a:r>
            <a:br>
              <a:rPr lang="ru-RU" sz="2800" dirty="0"/>
            </a:br>
            <a:r>
              <a:rPr lang="ru-RU" sz="2800" dirty="0"/>
              <a:t> (05.12.1948 – 03.09.2004)</a:t>
            </a:r>
            <a:br>
              <a:rPr lang="ru-RU" sz="2800" dirty="0"/>
            </a:br>
            <a:r>
              <a:rPr lang="ru-RU" sz="2800" dirty="0"/>
              <a:t> сестра моей бабушки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EA8340E-CD88-4A17-8666-17EF60DB18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54" r="30834"/>
          <a:stretch/>
        </p:blipFill>
        <p:spPr>
          <a:xfrm>
            <a:off x="1548882" y="1675651"/>
            <a:ext cx="3219061" cy="5023362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103618F-054D-4039-B19C-4967B495D6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Родилась в г. Верещагино, начала трудовую деятельность в школе № 124 </a:t>
            </a:r>
            <a:r>
              <a:rPr kumimoji="0" lang="ru-RU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ст. Верещагино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учителем со 02.07.1976 по 01.01.1982 год </a:t>
            </a:r>
            <a:r>
              <a:rPr lang="ru-RU" dirty="0"/>
              <a:t>учителем начальных классов.</a:t>
            </a:r>
          </a:p>
          <a:p>
            <a:r>
              <a:rPr lang="ru-RU" dirty="0"/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02.01.1982 по  01.12.1982 года работала в детском саду №  81 ст. Верещагино воспитателем.</a:t>
            </a:r>
            <a:endParaRPr lang="ru-RU" dirty="0"/>
          </a:p>
          <a:p>
            <a:r>
              <a:rPr lang="ru-RU" dirty="0"/>
              <a:t>Завершила свою трудовую деятельность в </a:t>
            </a:r>
            <a:r>
              <a:rPr lang="ru-RU" dirty="0" err="1"/>
              <a:t>Верещагинском</a:t>
            </a:r>
            <a:r>
              <a:rPr lang="ru-RU" dirty="0"/>
              <a:t> райкоме партии.</a:t>
            </a:r>
          </a:p>
          <a:p>
            <a:r>
              <a:rPr lang="ru-RU" dirty="0"/>
              <a:t>Стаж педагогической работы</a:t>
            </a:r>
          </a:p>
          <a:p>
            <a:pPr marL="0" indent="0">
              <a:buNone/>
            </a:pPr>
            <a:r>
              <a:rPr lang="ru-RU" dirty="0"/>
              <a:t>     8 лет 4 месяца 28 дней </a:t>
            </a:r>
          </a:p>
        </p:txBody>
      </p:sp>
    </p:spTree>
    <p:extLst>
      <p:ext uri="{BB962C8B-B14F-4D97-AF65-F5344CB8AC3E}">
        <p14:creationId xmlns:p14="http://schemas.microsoft.com/office/powerpoint/2010/main" xmlns="" val="169456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DFF989-5389-4F37-B3A6-C7479E59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Тамара Алексеевна Курочкина (Емельянова, Ерошенко)</a:t>
            </a:r>
            <a:br>
              <a:rPr lang="ru-RU" sz="2800" dirty="0"/>
            </a:br>
            <a:r>
              <a:rPr lang="ru-RU" sz="2800" dirty="0"/>
              <a:t>(20.03.1950 года рождения),</a:t>
            </a:r>
            <a:br>
              <a:rPr lang="ru-RU" sz="2800" dirty="0"/>
            </a:br>
            <a:r>
              <a:rPr lang="ru-RU" sz="2800" dirty="0"/>
              <a:t>моя бабушка – глава педагогической династии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71AFC5-20D0-4DCE-BD6C-6B705D3E7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5600" y="1828800"/>
            <a:ext cx="6441440" cy="4351337"/>
          </a:xfrm>
        </p:spPr>
        <p:txBody>
          <a:bodyPr/>
          <a:lstStyle/>
          <a:p>
            <a:r>
              <a:rPr lang="ru-RU" dirty="0"/>
              <a:t>родилась в г. Верещагино,  свою трудовую деятельность начала в детском саду Верещагинской трикотажной фабрики с 01.01.1969 года по 1982 год.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детских яслях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26 с 1982 года по сентябрь 1993 года ( с февраль 1984 по ноябрь 1985 работала в ателье). В связи с реорганизацией яслей была переведена в ясли-сад № 89, где продолжала работать до выхода на заслуженный отдых</a:t>
            </a:r>
            <a:endParaRPr lang="ru-RU" dirty="0"/>
          </a:p>
          <a:p>
            <a:r>
              <a:rPr lang="ru-RU" dirty="0"/>
              <a:t>Стаж педагогической работы 36 лет 4 месяца 8 дней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209A25A-085B-41F9-9985-46CAF3C6F1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0" t="1317" r="46604" b="71194"/>
          <a:stretch/>
        </p:blipFill>
        <p:spPr>
          <a:xfrm>
            <a:off x="4165600" y="4474428"/>
            <a:ext cx="2449689" cy="18852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2F7FE95-1BC7-4C8E-B0C9-F8CB9CE414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5" t="2608" r="18516" b="59864"/>
          <a:stretch/>
        </p:blipFill>
        <p:spPr>
          <a:xfrm>
            <a:off x="7473838" y="4391377"/>
            <a:ext cx="3133202" cy="2218267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379303A8-78A8-4E7A-B00A-DB61BC4AC8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33" t="50849" r="916"/>
          <a:stretch/>
        </p:blipFill>
        <p:spPr>
          <a:xfrm>
            <a:off x="882463" y="1828800"/>
            <a:ext cx="2933182" cy="4565726"/>
          </a:xfrm>
        </p:spPr>
      </p:pic>
    </p:spTree>
    <p:extLst>
      <p:ext uri="{BB962C8B-B14F-4D97-AF65-F5344CB8AC3E}">
        <p14:creationId xmlns:p14="http://schemas.microsoft.com/office/powerpoint/2010/main" xmlns="" val="25641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9A6168-E99F-4A65-9EF6-2E51748F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/>
              <a:t>Елена Владимировна Балуева (Ерошенко) </a:t>
            </a:r>
            <a:br>
              <a:rPr lang="ru-RU" sz="3200" dirty="0"/>
            </a:br>
            <a:r>
              <a:rPr lang="ru-RU" sz="3200" dirty="0"/>
              <a:t>(31.03.1971 года рождения) </a:t>
            </a:r>
            <a:br>
              <a:rPr lang="ru-RU" sz="3200" dirty="0"/>
            </a:br>
            <a:r>
              <a:rPr lang="ru-RU" sz="3200" dirty="0"/>
              <a:t> моя мама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5E15787-6C86-441D-B8B1-524E2E2841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0980" y="1828800"/>
            <a:ext cx="2850227" cy="400931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114088-CB0E-488B-B32A-A57265801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5689" y="1828800"/>
            <a:ext cx="7141351" cy="2551289"/>
          </a:xfrm>
        </p:spPr>
        <p:txBody>
          <a:bodyPr>
            <a:normAutofit/>
          </a:bodyPr>
          <a:lstStyle/>
          <a:p>
            <a:r>
              <a:rPr lang="ru-RU" dirty="0"/>
              <a:t>родилась в г. Верещагино. Трудовой стаж начинается с должности старшей пионерской вожатой в 1988 году в средней школе № 121 ст. Верещагино Свердловской железной дороги. С 28.08.1990 года по 01.09.1993 работала секретарем в этой школе. С 01.09.1993 года по </a:t>
            </a:r>
            <a:r>
              <a:rPr kumimoji="0" lang="ru-RU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настоящее время </a:t>
            </a:r>
            <a:r>
              <a:rPr lang="ru-RU" dirty="0"/>
              <a:t>работает в должности «Учитель».</a:t>
            </a:r>
          </a:p>
          <a:p>
            <a:r>
              <a:rPr lang="ru-RU" dirty="0"/>
              <a:t>Стаж педагогической работы на 13.06.2023 стаж равен 29 лет + 5 месяцев до 13 ноября 2023 = 29 лет 5 месяцев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4FBB93-B21E-482E-A085-DAAC93C2DE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1" t="1976" r="5854" b="2551"/>
          <a:stretch/>
        </p:blipFill>
        <p:spPr>
          <a:xfrm>
            <a:off x="4120445" y="4258165"/>
            <a:ext cx="1715912" cy="24880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5C434C-41A9-4C3E-A19F-08DA54A6CF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4" t="3082" r="5334" b="2172"/>
          <a:stretch/>
        </p:blipFill>
        <p:spPr>
          <a:xfrm rot="16200000">
            <a:off x="7058602" y="3622600"/>
            <a:ext cx="2624224" cy="375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15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39301C0-5514-4BD6-B192-AAFA49A9C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97" y="218923"/>
            <a:ext cx="2097206" cy="18594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C6ED87-BB14-4D43-9702-AA03C3A99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593" y="244772"/>
            <a:ext cx="2145978" cy="18533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E30597-C518-4AAA-9E16-781C147F3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571" y="244772"/>
            <a:ext cx="2469094" cy="18594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202AA9-5277-4D05-958C-12D38708E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193" y="225019"/>
            <a:ext cx="2456901" cy="1847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75011A-A0D3-40DC-9A9D-A98F4D786119}"/>
              </a:ext>
            </a:extLst>
          </p:cNvPr>
          <p:cNvSpPr txBox="1"/>
          <p:nvPr/>
        </p:nvSpPr>
        <p:spPr>
          <a:xfrm>
            <a:off x="475397" y="2072267"/>
            <a:ext cx="2097206" cy="121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Детские ясли трикотажной фабрики (ныне д/с №3 корпус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A6AE1B-FE53-45BF-8330-EE033DC8AC12}"/>
              </a:ext>
            </a:extLst>
          </p:cNvPr>
          <p:cNvSpPr txBox="1"/>
          <p:nvPr/>
        </p:nvSpPr>
        <p:spPr>
          <a:xfrm>
            <a:off x="3265593" y="2098117"/>
            <a:ext cx="4829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Детский сад №81 (ныне д/с №2 корпус 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B4C3AD9-9B68-4188-960A-CAD03E8B7BFA}"/>
              </a:ext>
            </a:extLst>
          </p:cNvPr>
          <p:cNvSpPr txBox="1"/>
          <p:nvPr/>
        </p:nvSpPr>
        <p:spPr>
          <a:xfrm>
            <a:off x="8546705" y="2072267"/>
            <a:ext cx="2729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Детский сад №89 (ныне д/с №2 корпус 2)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FD74622-7232-4A4B-9369-8A4A0F887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9184" y="2767656"/>
            <a:ext cx="2456901" cy="18533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3E633E3-5414-4991-885C-4D066446E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6705" y="2767656"/>
            <a:ext cx="2511770" cy="18533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2C77626-61CD-4F17-8457-3028A1CC1887}"/>
              </a:ext>
            </a:extLst>
          </p:cNvPr>
          <p:cNvSpPr txBox="1"/>
          <p:nvPr/>
        </p:nvSpPr>
        <p:spPr>
          <a:xfrm>
            <a:off x="5674987" y="4570518"/>
            <a:ext cx="2334762" cy="378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Школа №121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1FE8DD-C971-4128-8637-AB4D12C54855}"/>
              </a:ext>
            </a:extLst>
          </p:cNvPr>
          <p:cNvSpPr txBox="1"/>
          <p:nvPr/>
        </p:nvSpPr>
        <p:spPr>
          <a:xfrm>
            <a:off x="8546705" y="4621001"/>
            <a:ext cx="2334762" cy="378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Школа №124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DFBCAF5-809F-4189-8E2C-6410A8127B3E}"/>
              </a:ext>
            </a:extLst>
          </p:cNvPr>
          <p:cNvSpPr txBox="1"/>
          <p:nvPr/>
        </p:nvSpPr>
        <p:spPr>
          <a:xfrm>
            <a:off x="691835" y="5507743"/>
            <a:ext cx="9728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1985 году произошло объединение железнодорожных школ – средней №121 и восьмилетней №124 - в одну: Верещагинскую железнодорожную среднюю школу  №121.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все садики и школы г. Верещагино объединены в Муниципальное бюджетное общеобразовательное учреждение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образовательный комплекс»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DCB988-482B-47A0-9DAD-4C334ED16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2602" y="2767656"/>
            <a:ext cx="2701765" cy="1851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255450-717D-452D-AE31-BDFAD35BE005}"/>
              </a:ext>
            </a:extLst>
          </p:cNvPr>
          <p:cNvSpPr txBox="1"/>
          <p:nvPr/>
        </p:nvSpPr>
        <p:spPr>
          <a:xfrm>
            <a:off x="2572601" y="4630355"/>
            <a:ext cx="270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Детские ясли №26 (ныне не существуют)</a:t>
            </a:r>
          </a:p>
        </p:txBody>
      </p:sp>
    </p:spTree>
    <p:extLst>
      <p:ext uri="{BB962C8B-B14F-4D97-AF65-F5344CB8AC3E}">
        <p14:creationId xmlns:p14="http://schemas.microsoft.com/office/powerpoint/2010/main" xmlns="" val="48626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4D88C36-C16B-4D0D-872E-3930D1F7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126" y="365760"/>
            <a:ext cx="6894385" cy="132556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Общий педагогический стаж моей семьи на 13.10.2023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D978A21D-1679-40E1-BB63-553DDF343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44" y="1817511"/>
            <a:ext cx="5531556" cy="4459111"/>
          </a:xfrm>
        </p:spPr>
        <p:txBody>
          <a:bodyPr>
            <a:normAutofit fontScale="55000" lnSpcReduction="20000"/>
          </a:bodyPr>
          <a:lstStyle/>
          <a:p>
            <a:pPr marL="457200" indent="0" algn="ctr">
              <a:lnSpc>
                <a:spcPct val="150000"/>
              </a:lnSpc>
              <a:spcAft>
                <a:spcPts val="0"/>
              </a:spcAft>
              <a:buNone/>
              <a:tabLst>
                <a:tab pos="340042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30 лет 4 месяца 26 дней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ctr">
              <a:lnSpc>
                <a:spcPct val="150000"/>
              </a:lnSpc>
              <a:spcAft>
                <a:spcPts val="0"/>
              </a:spcAft>
              <a:buNone/>
              <a:tabLst>
                <a:tab pos="340042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+ 36 лет 4 месяца 8 дней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ctr">
              <a:lnSpc>
                <a:spcPct val="150000"/>
              </a:lnSpc>
              <a:spcAft>
                <a:spcPts val="0"/>
              </a:spcAft>
              <a:buNone/>
              <a:tabLst>
                <a:tab pos="340042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+ 29 лет 5 месяца 0 дней</a:t>
            </a:r>
          </a:p>
          <a:p>
            <a:pPr marL="457200" indent="0" algn="ctr">
              <a:lnSpc>
                <a:spcPct val="150000"/>
              </a:lnSpc>
              <a:spcAft>
                <a:spcPts val="0"/>
              </a:spcAft>
              <a:buNone/>
              <a:tabLst>
                <a:tab pos="3400425" algn="l"/>
              </a:tabLst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</a:t>
            </a:r>
          </a:p>
          <a:p>
            <a:pPr marL="457200" indent="0" algn="ctr">
              <a:lnSpc>
                <a:spcPct val="150000"/>
              </a:lnSpc>
              <a:spcAft>
                <a:spcPts val="0"/>
              </a:spcAft>
              <a:buNone/>
              <a:tabLst>
                <a:tab pos="340042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95 лет 13 месяцев 34 дня </a:t>
            </a:r>
          </a:p>
          <a:p>
            <a:pPr marL="457200" indent="0" algn="ctr">
              <a:lnSpc>
                <a:spcPct val="150000"/>
              </a:lnSpc>
              <a:spcAft>
                <a:spcPts val="0"/>
              </a:spcAft>
              <a:buNone/>
              <a:tabLst>
                <a:tab pos="3400425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Итого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34 дня  это 1 месяц и 4 дня, 12 месяцев – 1 год, значит это</a:t>
            </a:r>
          </a:p>
          <a:p>
            <a:pPr marL="457200" indent="0" algn="ctr">
              <a:lnSpc>
                <a:spcPct val="150000"/>
              </a:lnSpc>
              <a:spcAft>
                <a:spcPts val="0"/>
              </a:spcAft>
              <a:buNone/>
              <a:tabLst>
                <a:tab pos="3400425" algn="l"/>
              </a:tabLst>
            </a:pP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6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 лет 1 месяц 4 дня</a:t>
            </a:r>
            <a:endParaRPr lang="ru-RU" sz="6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F1055DB-9639-4657-981C-F67A21BB97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363" y="122166"/>
            <a:ext cx="3564408" cy="25221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9DFF7C-2523-4BA6-9FC2-9440B8F6D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6" t="1977" r="5854" b="2880"/>
          <a:stretch/>
        </p:blipFill>
        <p:spPr>
          <a:xfrm>
            <a:off x="247363" y="2954057"/>
            <a:ext cx="2643318" cy="37817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2152149-325A-40F3-9D15-E3C658EFB7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" t="1782" r="6081" b="1782"/>
          <a:stretch/>
        </p:blipFill>
        <p:spPr>
          <a:xfrm>
            <a:off x="8111187" y="2398888"/>
            <a:ext cx="3016675" cy="44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6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9F5AA6-DB3B-4E0E-81B4-959153F129B3}"/>
              </a:ext>
            </a:extLst>
          </p:cNvPr>
          <p:cNvSpPr txBox="1"/>
          <p:nvPr/>
        </p:nvSpPr>
        <p:spPr>
          <a:xfrm>
            <a:off x="790223" y="643468"/>
            <a:ext cx="6626577" cy="3254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Кем стать? Ведь скоро мне заканчивать школу. Возможно, выберу этот путь, а может и нет…. В семье у нас есть юристы, экономисты, кадастровые инженеры….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A61FBB-D400-4559-A22C-E3EF365BA8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5300" y="1693332"/>
            <a:ext cx="3888691" cy="51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819138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Вид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195</TotalTime>
  <Words>493</Words>
  <Application>Microsoft Office PowerPoint</Application>
  <PresentationFormat>Произвольный</PresentationFormat>
  <Paragraphs>43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Вид</vt:lpstr>
      <vt:lpstr>Педагогическая династия из Верещагино</vt:lpstr>
      <vt:lpstr>Нина Васильевна Емельянова (Неволина) (29.08.1926 - 16.06.1981)  моя прабабушка,  основоположник династии</vt:lpstr>
      <vt:lpstr>Людмила Алексеевна Римар (Емельянова)  (05.12.1948 – 03.09.2004)  сестра моей бабушки</vt:lpstr>
      <vt:lpstr>Тамара Алексеевна Курочкина (Емельянова, Ерошенко) (20.03.1950 года рождения), моя бабушка – глава педагогической династии</vt:lpstr>
      <vt:lpstr>Елена Владимировна Балуева (Ерошенко)  (31.03.1971 года рождения)   моя мама</vt:lpstr>
      <vt:lpstr>Слайд 6</vt:lpstr>
      <vt:lpstr>Общий педагогический стаж моей семьи на 13.10.2023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династия</dc:title>
  <dc:creator>Пользователь</dc:creator>
  <cp:lastModifiedBy>Пользователь Windows</cp:lastModifiedBy>
  <cp:revision>36</cp:revision>
  <dcterms:created xsi:type="dcterms:W3CDTF">2023-11-10T07:35:19Z</dcterms:created>
  <dcterms:modified xsi:type="dcterms:W3CDTF">2023-11-30T16:55:27Z</dcterms:modified>
</cp:coreProperties>
</file>