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3" r:id="rId3"/>
    <p:sldId id="257" r:id="rId4"/>
    <p:sldId id="259" r:id="rId5"/>
    <p:sldId id="258" r:id="rId6"/>
    <p:sldId id="260" r:id="rId7"/>
    <p:sldId id="261" r:id="rId8"/>
    <p:sldId id="262" r:id="rId9"/>
    <p:sldId id="265" r:id="rId10"/>
    <p:sldId id="264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-672" y="-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9F30E-9794-4561-89FB-B6BD0E9443B1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094A0-6E0C-47C9-B2AC-48FE003327B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14576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9F30E-9794-4561-89FB-B6BD0E9443B1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094A0-6E0C-47C9-B2AC-48FE003327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8238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9F30E-9794-4561-89FB-B6BD0E9443B1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094A0-6E0C-47C9-B2AC-48FE003327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71077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9F30E-9794-4561-89FB-B6BD0E9443B1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094A0-6E0C-47C9-B2AC-48FE003327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44116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9F30E-9794-4561-89FB-B6BD0E9443B1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094A0-6E0C-47C9-B2AC-48FE003327B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90608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9F30E-9794-4561-89FB-B6BD0E9443B1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094A0-6E0C-47C9-B2AC-48FE003327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823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9F30E-9794-4561-89FB-B6BD0E9443B1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094A0-6E0C-47C9-B2AC-48FE003327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7307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9F30E-9794-4561-89FB-B6BD0E9443B1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094A0-6E0C-47C9-B2AC-48FE003327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76848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9F30E-9794-4561-89FB-B6BD0E9443B1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094A0-6E0C-47C9-B2AC-48FE003327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23592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7E9F30E-9794-4561-89FB-B6BD0E9443B1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F6094A0-6E0C-47C9-B2AC-48FE003327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61344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9F30E-9794-4561-89FB-B6BD0E9443B1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094A0-6E0C-47C9-B2AC-48FE003327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1710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7E9F30E-9794-4561-89FB-B6BD0E9443B1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F6094A0-6E0C-47C9-B2AC-48FE003327B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96523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53661" y="2148420"/>
            <a:ext cx="9949961" cy="2238942"/>
          </a:xfrm>
        </p:spPr>
        <p:txBody>
          <a:bodyPr>
            <a:noAutofit/>
          </a:bodyPr>
          <a:lstStyle/>
          <a:p>
            <a:r>
              <a:rPr lang="ru-RU" sz="7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7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Педагогическая династия </a:t>
            </a:r>
            <a:r>
              <a:rPr lang="ru-RU" sz="7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Азановых-Поносовых</a:t>
            </a:r>
            <a:endParaRPr lang="ru-RU" sz="7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-692426"/>
            <a:ext cx="2438400" cy="2438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39964" y="4396155"/>
            <a:ext cx="60520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Методист МБОУ «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Верещагинский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образовательный комплекс»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Поносова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Ксения Сергеевна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71625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Достижения династии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1891001"/>
            <a:ext cx="10058400" cy="402336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endParaRPr lang="ru-RU" sz="3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Ирина 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Григорьевна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имеет нагрудный знак «Почетный работник общего образования РФ», в 2015 г. присвоено звание «Ветеран труда» за долголетний и добросовестный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труд.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3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Общий 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педагогический стаж династии </a:t>
            </a:r>
            <a:r>
              <a:rPr lang="ru-RU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150 лет </a:t>
            </a:r>
          </a:p>
          <a:p>
            <a:pPr marL="0" indent="0" algn="just">
              <a:buNone/>
            </a:pPr>
            <a:endParaRPr lang="ru-RU" sz="36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667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Династия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Азановых-Поносовых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1989613"/>
            <a:ext cx="10058400" cy="402336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Первое поколение</a:t>
            </a:r>
          </a:p>
          <a:p>
            <a:r>
              <a:rPr lang="ru-RU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Азанова</a:t>
            </a: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Евдокия </a:t>
            </a:r>
            <a:r>
              <a:rPr lang="ru-RU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Панфиловна</a:t>
            </a:r>
            <a:endParaRPr lang="ru-RU" sz="2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Второе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поколение</a:t>
            </a:r>
          </a:p>
          <a:p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Поносов Николай </a:t>
            </a:r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Петрович</a:t>
            </a:r>
          </a:p>
          <a:p>
            <a:r>
              <a:rPr lang="ru-RU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Поносова</a:t>
            </a: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Галина </a:t>
            </a:r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Андреевна</a:t>
            </a:r>
          </a:p>
          <a:p>
            <a:pPr marL="0" indent="0">
              <a:buNone/>
            </a:pP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Третье поколение</a:t>
            </a:r>
          </a:p>
          <a:p>
            <a:r>
              <a:rPr lang="ru-RU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Поносова</a:t>
            </a:r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Ирина </a:t>
            </a:r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Григорьевна</a:t>
            </a:r>
          </a:p>
          <a:p>
            <a:pPr marL="0" indent="0">
              <a:buNone/>
            </a:pP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Четвертое поколение</a:t>
            </a:r>
          </a:p>
          <a:p>
            <a:r>
              <a:rPr lang="ru-RU" sz="260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Поносова</a:t>
            </a:r>
            <a:r>
              <a:rPr lang="ru-RU" sz="26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Ксения Сергеевна</a:t>
            </a:r>
          </a:p>
          <a:p>
            <a:r>
              <a:rPr lang="ru-RU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Поносова</a:t>
            </a: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Галина Андреевна и Поносов Николай Петрович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5513553" y="1544178"/>
            <a:ext cx="2255227" cy="300697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69158" y="2548326"/>
            <a:ext cx="3326826" cy="221961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 rot="10800000" flipV="1">
            <a:off x="4821786" y="4121612"/>
            <a:ext cx="36387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Поносова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Галина Андреевна и Поносов Николай Петрович</a:t>
            </a:r>
          </a:p>
        </p:txBody>
      </p:sp>
      <p:sp>
        <p:nvSpPr>
          <p:cNvPr id="10" name="Прямоугольник 9"/>
          <p:cNvSpPr/>
          <p:nvPr/>
        </p:nvSpPr>
        <p:spPr>
          <a:xfrm rot="10800000" flipV="1">
            <a:off x="8413191" y="4813980"/>
            <a:ext cx="36387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Поносова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Ирина Григорьевна с детьми и внучкой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974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50318" y="299357"/>
            <a:ext cx="11038529" cy="1325563"/>
          </a:xfrm>
        </p:spPr>
        <p:txBody>
          <a:bodyPr>
            <a:normAutofit fontScale="90000"/>
          </a:bodyPr>
          <a:lstStyle/>
          <a:p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Азанова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Евдокия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Панфиловна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прабабушка)</a:t>
            </a:r>
            <a:b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1918 – 1998 гг.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950" r="10685"/>
          <a:stretch/>
        </p:blipFill>
        <p:spPr>
          <a:xfrm rot="5400000">
            <a:off x="8087901" y="2847692"/>
            <a:ext cx="4215472" cy="2363217"/>
          </a:xfrm>
        </p:spPr>
      </p:pic>
      <p:sp>
        <p:nvSpPr>
          <p:cNvPr id="8" name="TextBox 7"/>
          <p:cNvSpPr txBox="1"/>
          <p:nvPr/>
        </p:nvSpPr>
        <p:spPr>
          <a:xfrm>
            <a:off x="385589" y="1702393"/>
            <a:ext cx="810778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5113"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1938 году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закончила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Очерское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педагогическое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училище, после  чего начала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работать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Волеговской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начальной школе учителем начальных классов и заведующей школы. Все военные годы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проработала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Волеговской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школе.</a:t>
            </a:r>
          </a:p>
          <a:p>
            <a:pPr indent="265113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1944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Евдокию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Панфиловну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переводят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Зюкайскую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среднюю школу учителем начальных классов.  </a:t>
            </a:r>
          </a:p>
          <a:p>
            <a:pPr indent="265113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1950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перевели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Школу №1 г. Верещагино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учителем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начальных классов. В 1964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перешла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работать воспитателем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Верещагинскую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санаторную школу, где и проработала до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пенсии.</a:t>
            </a:r>
          </a:p>
        </p:txBody>
      </p:sp>
    </p:spTree>
    <p:extLst>
      <p:ext uri="{BB962C8B-B14F-4D97-AF65-F5344CB8AC3E}">
        <p14:creationId xmlns:p14="http://schemas.microsoft.com/office/powerpoint/2010/main" xmlns="" val="155860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50319" y="29935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Поносов Николай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Петрович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дедушка)</a:t>
            </a:r>
            <a:b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1938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1994 гг.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92206" y="1918644"/>
            <a:ext cx="3161967" cy="4215957"/>
          </a:xfrm>
        </p:spPr>
      </p:pic>
      <p:sp>
        <p:nvSpPr>
          <p:cNvPr id="7" name="TextBox 6"/>
          <p:cNvSpPr txBox="1"/>
          <p:nvPr/>
        </p:nvSpPr>
        <p:spPr>
          <a:xfrm>
            <a:off x="543339" y="1478653"/>
            <a:ext cx="698389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5738" algn="just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5738"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1961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1963 год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проработал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Семибратовской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школе учителем труда, с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1963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1968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проработал учителем труда в Школе №1, параллельно учился на учителя физики в Пермском педагогическом институте. </a:t>
            </a:r>
          </a:p>
          <a:p>
            <a:pPr indent="185738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1968 по 1986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проработал в Школе рабочей молодежи учителем физики. С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1986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1991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работал учителем технологии в Школе №1.  </a:t>
            </a:r>
          </a:p>
          <a:p>
            <a:pPr indent="185738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Параллельно с работой в школе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1986 по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1993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работал руководителем кружка технического творчества в Станции юных техников. В 1993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Поносов Н.П. ушел на заслуженный отдых. </a:t>
            </a:r>
          </a:p>
        </p:txBody>
      </p:sp>
    </p:spTree>
    <p:extLst>
      <p:ext uri="{BB962C8B-B14F-4D97-AF65-F5344CB8AC3E}">
        <p14:creationId xmlns:p14="http://schemas.microsoft.com/office/powerpoint/2010/main" xmlns="" val="22878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397565" y="15868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Поносова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Галина Андреевна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рождения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1939 г.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(бабушка)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48" t="18676" r="15962" b="14241"/>
          <a:stretch/>
        </p:blipFill>
        <p:spPr>
          <a:xfrm rot="16200000">
            <a:off x="8682406" y="2114547"/>
            <a:ext cx="3174021" cy="3376249"/>
          </a:xfrm>
        </p:spPr>
      </p:pic>
      <p:sp>
        <p:nvSpPr>
          <p:cNvPr id="6" name="TextBox 5"/>
          <p:cNvSpPr txBox="1"/>
          <p:nvPr/>
        </p:nvSpPr>
        <p:spPr>
          <a:xfrm>
            <a:off x="397565" y="1800766"/>
            <a:ext cx="806942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5738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окончания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Осинского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педагогического училища в 1960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была назначена учителем начальных классов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Семибратовскую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школу.  </a:t>
            </a:r>
          </a:p>
          <a:p>
            <a:pPr indent="185738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1963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работала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Школе 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учителем начальных классов. С 1965 по 1980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 работала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Школе рабочей молодежи учителем арифметики, географии,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руководила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отделением заочного обучения.  </a:t>
            </a:r>
          </a:p>
          <a:p>
            <a:pPr indent="185738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1980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году,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открылся первый класс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шестилеток была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приглашена на работу воспитателем группы продленного дня в Школу №1. До 2004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работала воспитателем ГПД и учителем начальных классов Школы №1. </a:t>
            </a:r>
          </a:p>
        </p:txBody>
      </p:sp>
    </p:spTree>
    <p:extLst>
      <p:ext uri="{BB962C8B-B14F-4D97-AF65-F5344CB8AC3E}">
        <p14:creationId xmlns:p14="http://schemas.microsoft.com/office/powerpoint/2010/main" xmlns="" val="388948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883595" y="397934"/>
            <a:ext cx="10515600" cy="1325563"/>
          </a:xfrm>
        </p:spPr>
        <p:txBody>
          <a:bodyPr>
            <a:normAutofit/>
          </a:bodyPr>
          <a:lstStyle/>
          <a:p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Поносова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Ирина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Григорьевна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(мама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b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рождения </a:t>
            </a:r>
            <a:r>
              <a:rPr lang="ru-RU" sz="3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1966 г.</a:t>
            </a:r>
            <a:endParaRPr lang="ru-RU" sz="3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236" t="12255" r="8734" b="33230"/>
          <a:stretch/>
        </p:blipFill>
        <p:spPr>
          <a:xfrm>
            <a:off x="8873539" y="1820007"/>
            <a:ext cx="2214179" cy="4216359"/>
          </a:xfrm>
        </p:spPr>
      </p:pic>
      <p:sp>
        <p:nvSpPr>
          <p:cNvPr id="6" name="TextBox 5"/>
          <p:cNvSpPr txBox="1"/>
          <p:nvPr/>
        </p:nvSpPr>
        <p:spPr>
          <a:xfrm>
            <a:off x="883595" y="1723497"/>
            <a:ext cx="7671320" cy="44271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5738"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1985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окончила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отличием Пермское педагогическое училище №1.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5738"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1985 г.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работает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учителем начальных классов в Школе №1.</a:t>
            </a:r>
          </a:p>
          <a:p>
            <a:pPr indent="185738"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1990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закончила заочное отделение пермского педагогического института. </a:t>
            </a:r>
          </a:p>
          <a:p>
            <a:pPr indent="185738"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29 лет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работает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заместителем директора по учебно-воспитательной работе начальной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школы. Несколько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 руководила работой районных проблемных групп. </a:t>
            </a:r>
          </a:p>
        </p:txBody>
      </p:sp>
    </p:spTree>
    <p:extLst>
      <p:ext uri="{BB962C8B-B14F-4D97-AF65-F5344CB8AC3E}">
        <p14:creationId xmlns:p14="http://schemas.microsoft.com/office/powerpoint/2010/main" xmlns="" val="48449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242" y="353361"/>
            <a:ext cx="10058400" cy="1450757"/>
          </a:xfrm>
        </p:spPr>
        <p:txBody>
          <a:bodyPr/>
          <a:lstStyle/>
          <a:p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Поносова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Ксения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Сергеевна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рождения -1996 </a:t>
            </a: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872"/>
          <a:stretch/>
        </p:blipFill>
        <p:spPr>
          <a:xfrm>
            <a:off x="9035962" y="1955549"/>
            <a:ext cx="2832230" cy="40260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41242" y="1403308"/>
            <a:ext cx="772270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5738" algn="just"/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5738" algn="just"/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5738"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2018 году окончила Пермский государственный гуманитарно-педагогический университет.</a:t>
            </a:r>
          </a:p>
          <a:p>
            <a:pPr indent="185738"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2022 г. начала работать в МБОУ «ВОК» методистом по воспитательной работе, совмещает работу в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ГБПОУ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Верещагинский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многопрофильный техникум» социальный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подагогом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53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 rot="16200000">
            <a:off x="1024483" y="-253936"/>
            <a:ext cx="3517900" cy="46894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63966" y="255426"/>
            <a:ext cx="3063099" cy="408413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9754" y="3895921"/>
            <a:ext cx="50248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Поносова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Галина Андреевна и Поносов Николай Петрович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47175" y="4362644"/>
            <a:ext cx="37119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Поносова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Галина Андреевна с внуками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/>
          <a:srcRect t="14690" b="6777"/>
          <a:stretch/>
        </p:blipFill>
        <p:spPr>
          <a:xfrm>
            <a:off x="5328566" y="1824162"/>
            <a:ext cx="2926059" cy="346131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128171" y="5331641"/>
            <a:ext cx="37119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Поносова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Ирина Григорьевна с детьми                 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313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Достижения династии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19264"/>
          </a:xfrm>
        </p:spPr>
        <p:txBody>
          <a:bodyPr>
            <a:normAutofit/>
          </a:bodyPr>
          <a:lstStyle/>
          <a:p>
            <a:pPr marL="90488" indent="271463" algn="just"/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Евдокия </a:t>
            </a:r>
            <a:r>
              <a:rPr lang="ru-RU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Панфиловна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1983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награждена медалью «Ветеран труда» за долголетний и добросовестный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труд, в 1995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награждена медалью за доблестный труд в Великой отечественной войне 1941-1945 гг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0488" indent="271463" algn="just"/>
            <a:endParaRPr lang="ru-RU" sz="3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0488" indent="271463" algn="just"/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Галине Андреевне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присвоено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звание «Ветеран труда» за долголетний и добросовестный труд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90488" indent="271463" algn="just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0488" indent="271463" algn="just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0488" indent="271463" algn="just"/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0488" indent="271463" algn="just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406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1018</TotalTime>
  <Words>514</Words>
  <Application>Microsoft Office PowerPoint</Application>
  <PresentationFormat>Произвольный</PresentationFormat>
  <Paragraphs>52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Ретро</vt:lpstr>
      <vt:lpstr> Педагогическая династия Азановых-Поносовых</vt:lpstr>
      <vt:lpstr>Династия Азановых-Поносовых</vt:lpstr>
      <vt:lpstr>Азанова Евдокия Панфиловна (прабабушка) 1918 – 1998 гг.</vt:lpstr>
      <vt:lpstr>Поносов Николай Петрович (дедушка) 1938 – 1994 гг.</vt:lpstr>
      <vt:lpstr>Поносова Галина Андреевна Год рождения – 1939 г. (бабушка)</vt:lpstr>
      <vt:lpstr>Поносова Ирина Григорьевна (мама)  Год рождения – 1966 г.</vt:lpstr>
      <vt:lpstr>Поносова Ксения Сергеевна Год рождения -1996 г.</vt:lpstr>
      <vt:lpstr>Слайд 8</vt:lpstr>
      <vt:lpstr>Достижения династии </vt:lpstr>
      <vt:lpstr>Достижения династии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Династия Азановых-Поносовых</dc:title>
  <dc:creator>Пользователь Windows</dc:creator>
  <cp:lastModifiedBy>Пользователь Windows</cp:lastModifiedBy>
  <cp:revision>18</cp:revision>
  <dcterms:created xsi:type="dcterms:W3CDTF">2023-08-09T17:11:57Z</dcterms:created>
  <dcterms:modified xsi:type="dcterms:W3CDTF">2024-02-08T16:50:12Z</dcterms:modified>
</cp:coreProperties>
</file>