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 hasCustomPrompt="1"/>
          </p:nvPr>
        </p:nvSpPr>
        <p:spPr>
          <a:xfrm>
            <a:off x="1034742" y="356207"/>
            <a:ext cx="7810500" cy="503869"/>
          </a:xfrm>
          <a:prstGeom prst="rect">
            <a:avLst/>
          </a:prstGeom>
        </p:spPr>
        <p:txBody>
          <a:bodyPr/>
          <a:lstStyle>
            <a:lvl1pPr algn="l">
              <a:defRPr sz="2300" cap="all">
                <a:solidFill>
                  <a:srgbClr val="3F3D3C"/>
                </a:solidFill>
                <a:latin typeface="+mn-lt"/>
                <a:ea typeface="+mn-ea"/>
                <a:cs typeface="+mn-cs"/>
                <a:sym typeface="Bebas Neue Regular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1" name="Линия"/>
          <p:cNvSpPr/>
          <p:nvPr/>
        </p:nvSpPr>
        <p:spPr>
          <a:xfrm>
            <a:off x="163980" y="1184455"/>
            <a:ext cx="8816040" cy="1"/>
          </a:xfrm>
          <a:prstGeom prst="line">
            <a:avLst/>
          </a:prstGeom>
          <a:ln w="381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defRPr>
            </a:pPr>
            <a:endParaRPr dirty="0"/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893337" y="6546578"/>
            <a:ext cx="181052" cy="24130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D6D5D5"/>
                </a:solidFill>
                <a:latin typeface="SF UI Text Semibold"/>
                <a:ea typeface="SF UI Text Semibold"/>
                <a:cs typeface="SF UI Text Semibold"/>
                <a:sym typeface="SF UI Text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events.webinar.ru/50441123/796697161/record-new/1087048213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8138" y="5261811"/>
            <a:ext cx="8467725" cy="12771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5619" y="1933967"/>
            <a:ext cx="8210244" cy="2162437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 «ОБРАЗОВАТЕЛЬНЫЙ ЛИФТ: 2023»</a:t>
            </a:r>
          </a:p>
          <a:p>
            <a:pPr algn="ctr"/>
            <a:endParaRPr lang="ru-RU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Заключительный вебинар для учителей биологии</a:t>
            </a:r>
          </a:p>
          <a:p>
            <a:endParaRPr lang="ru-RU" sz="25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15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11" y="268530"/>
            <a:ext cx="776685" cy="858587"/>
          </a:xfrm>
          <a:prstGeom prst="rect">
            <a:avLst/>
          </a:prstGeom>
        </p:spPr>
      </p:pic>
      <p:pic>
        <p:nvPicPr>
          <p:cNvPr id="1026" name="Picture 2" descr="C:\Users\Chernicyna-NA\Desktop\САЙТ ЦЕНТР\лого больш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0139" y="314855"/>
            <a:ext cx="846184" cy="943251"/>
          </a:xfrm>
          <a:prstGeom prst="rect">
            <a:avLst/>
          </a:prstGeom>
          <a:noFill/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255" y="268530"/>
            <a:ext cx="414477" cy="9760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2" descr="C:\Users\Chernicyna-NA\Desktop\САЙТ ЦЕНТР\подвал\logo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51603" y="311746"/>
            <a:ext cx="914689" cy="810000"/>
          </a:xfrm>
          <a:prstGeom prst="rect">
            <a:avLst/>
          </a:prstGeom>
          <a:noFill/>
        </p:spPr>
      </p:pic>
      <p:sp>
        <p:nvSpPr>
          <p:cNvPr id="2" name="Текстовое поле 1"/>
          <p:cNvSpPr txBox="1"/>
          <p:nvPr/>
        </p:nvSpPr>
        <p:spPr>
          <a:xfrm>
            <a:off x="1288256" y="4985385"/>
            <a:ext cx="6824901" cy="592777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ru-RU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При подготовке вебинара использованы материалы ФГАОУ ДПО «Академия Минпросвещения России»</a:t>
            </a:r>
            <a:endParaRPr lang="ru-RU" altLang="en-US" b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393305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>
                <a:hlinkClick r:id="rId7"/>
              </a:rPr>
              <a:t>Ссылка:  </a:t>
            </a:r>
            <a:r>
              <a:rPr lang="en-US" smtClean="0">
                <a:hlinkClick r:id="rId7"/>
              </a:rPr>
              <a:t>https</a:t>
            </a:r>
            <a:r>
              <a:rPr lang="en-US" dirty="0" smtClean="0">
                <a:hlinkClick r:id="rId7"/>
              </a:rPr>
              <a:t>://</a:t>
            </a:r>
            <a:r>
              <a:rPr lang="en-US" dirty="0" smtClean="0">
                <a:hlinkClick r:id="rId7"/>
              </a:rPr>
              <a:t>events.webinar.ru/50441123/796697161/record-new/1087048213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721" y="247650"/>
            <a:ext cx="7593092" cy="802323"/>
          </a:xfrm>
        </p:spPr>
        <p:txBody>
          <a:bodyPr>
            <a:noAutofit/>
          </a:bodyPr>
          <a:lstStyle/>
          <a:p>
            <a:r>
              <a:rPr lang="ru-RU" altLang="ru-RU" sz="12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  <a:t/>
            </a:r>
            <a:br>
              <a:rPr lang="ru-RU" altLang="ru-RU" sz="12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12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>
          <a:xfrm>
            <a:off x="8786813" y="6546578"/>
            <a:ext cx="287576" cy="2413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35" y="99594"/>
            <a:ext cx="918166" cy="1014986"/>
          </a:xfrm>
          <a:prstGeom prst="rect">
            <a:avLst/>
          </a:prstGeom>
        </p:spPr>
      </p:pic>
      <p:pic>
        <p:nvPicPr>
          <p:cNvPr id="5" name="Picture 2" descr="C:\Users\Chernicyna-NA\Desktop\САЙТ ЦЕНТР\лого больш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1788" y="143002"/>
            <a:ext cx="846184" cy="943251"/>
          </a:xfrm>
          <a:prstGeom prst="rect">
            <a:avLst/>
          </a:prstGeom>
          <a:noFill/>
        </p:spPr>
      </p:pic>
      <p:sp>
        <p:nvSpPr>
          <p:cNvPr id="7" name="Текстовое поле 6"/>
          <p:cNvSpPr txBox="1"/>
          <p:nvPr/>
        </p:nvSpPr>
        <p:spPr>
          <a:xfrm>
            <a:off x="251520" y="2117725"/>
            <a:ext cx="8712968" cy="1392996"/>
          </a:xfrm>
          <a:prstGeom prst="rect">
            <a:avLst/>
          </a:prstGeom>
          <a:noFill/>
        </p:spPr>
        <p:txBody>
          <a:bodyPr wrap="square" lIns="38405" tIns="19202" rIns="38405" bIns="19202" rtlCol="0" anchor="t"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Тема проекта «ОБРАЗОВАТЕЛЬНЫЙ ЛИФТ: 2023»</a:t>
            </a:r>
            <a:endParaRPr lang="ru-RU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«ФОРМИРОВАНИЕ МЕТАПРЕДМЕТНЫХ РЕЗУЛЬТАТОВ» </a:t>
            </a:r>
            <a:endParaRPr lang="ru-RU" altLang="en-US" sz="28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721" y="247650"/>
            <a:ext cx="7593092" cy="802323"/>
          </a:xfrm>
        </p:spPr>
        <p:txBody>
          <a:bodyPr>
            <a:noAutofit/>
          </a:bodyPr>
          <a:lstStyle/>
          <a:p>
            <a:r>
              <a:rPr lang="ru-RU" altLang="ru-RU" sz="12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  <a:t/>
            </a:r>
            <a:br>
              <a:rPr lang="ru-RU" altLang="ru-RU" sz="12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12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>
          <a:xfrm>
            <a:off x="8786813" y="6546578"/>
            <a:ext cx="287576" cy="2413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35" y="99594"/>
            <a:ext cx="918166" cy="1014986"/>
          </a:xfrm>
          <a:prstGeom prst="rect">
            <a:avLst/>
          </a:prstGeom>
        </p:spPr>
      </p:pic>
      <p:pic>
        <p:nvPicPr>
          <p:cNvPr id="5" name="Picture 2" descr="C:\Users\Chernicyna-NA\Desktop\САЙТ ЦЕНТР\лого больш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1788" y="143002"/>
            <a:ext cx="846184" cy="943251"/>
          </a:xfrm>
          <a:prstGeom prst="rect">
            <a:avLst/>
          </a:prstGeom>
          <a:noFill/>
        </p:spPr>
      </p:pic>
      <p:sp>
        <p:nvSpPr>
          <p:cNvPr id="7" name="Текстовое поле 6"/>
          <p:cNvSpPr txBox="1"/>
          <p:nvPr/>
        </p:nvSpPr>
        <p:spPr>
          <a:xfrm>
            <a:off x="3131840" y="188640"/>
            <a:ext cx="3384376" cy="1085219"/>
          </a:xfrm>
          <a:prstGeom prst="rect">
            <a:avLst/>
          </a:prstGeom>
          <a:noFill/>
        </p:spPr>
        <p:txBody>
          <a:bodyPr wrap="square" lIns="38405" tIns="19202" rIns="38405" bIns="19202" rtlCol="0" anchor="t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                                </a:t>
            </a:r>
            <a:r>
              <a:rPr lang="ru-RU" sz="4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Программа</a:t>
            </a:r>
            <a:endParaRPr lang="ru-RU" altLang="en-US" sz="4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1484784"/>
            <a:ext cx="8620363" cy="4947815"/>
          </a:xfrm>
          <a:prstGeom prst="rect">
            <a:avLst/>
          </a:prstGeom>
          <a:noFill/>
        </p:spPr>
        <p:txBody>
          <a:bodyPr wrap="square" lIns="38405" tIns="19202" rIns="38405" bIns="19202">
            <a:spAutoFit/>
          </a:bodyPr>
          <a:lstStyle/>
          <a:p>
            <a:pPr lvl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1. «Формирование базовых исследовательских действий с использованием ресурсов центра образования «Точка Роста» на уроках биологии и во внеурочной работе»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Роман Юрьевич Горбунов, учитель биологии МБОУ "</a:t>
            </a:r>
            <a:r>
              <a:rPr lang="ru-RU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Карагайская</a:t>
            </a:r>
            <a:r>
              <a:rPr lang="ru-R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СОШ №1"  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 </a:t>
            </a:r>
          </a:p>
          <a:p>
            <a:pPr lvl="0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2. Итоги работы над сборником заданий на формирование исследовательских УУД</a:t>
            </a:r>
          </a:p>
          <a:p>
            <a:pPr lvl="0"/>
            <a:r>
              <a:rPr lang="ru-R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Ирина Валерьевна Елтышева, доцент ИРО Пермского края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 </a:t>
            </a:r>
          </a:p>
          <a:p>
            <a:pPr lvl="0"/>
            <a:r>
              <a:rPr lang="ru-RU" sz="2400" b="1" dirty="0" smtClean="0">
                <a:solidFill>
                  <a:srgbClr val="002060"/>
                </a:solidFill>
                <a:latin typeface="+mj-lt"/>
              </a:rPr>
              <a:t>3. «Формирование регулятивных метапредметных результатов на уроках биологии»</a:t>
            </a:r>
          </a:p>
          <a:p>
            <a:r>
              <a:rPr lang="ru-R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Юлия Александровна Атеева, преподаватель биологии ФГКОУ «Пермское суворовское военное училище» </a:t>
            </a:r>
          </a:p>
          <a:p>
            <a:pPr>
              <a:buFont typeface="+mj-lt"/>
            </a:pPr>
            <a:endParaRPr lang="ru-RU" sz="2300" dirty="0">
              <a:ea typeface="Cambria" panose="02040503050406030204" pitchFamily="18" charset="0"/>
              <a:cs typeface="+mn-lt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84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Заключительный вебинар  для учителей биологии  </dc:title>
  <dc:creator>Елтышева Ирина Валерьевна</dc:creator>
  <cp:lastModifiedBy>Eltysheva-IV</cp:lastModifiedBy>
  <cp:revision>9</cp:revision>
  <dcterms:created xsi:type="dcterms:W3CDTF">2023-10-12T05:04:46Z</dcterms:created>
  <dcterms:modified xsi:type="dcterms:W3CDTF">2023-10-13T07:18:09Z</dcterms:modified>
</cp:coreProperties>
</file>