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4" r:id="rId2"/>
    <p:sldId id="263" r:id="rId3"/>
    <p:sldId id="259" r:id="rId4"/>
    <p:sldId id="265" r:id="rId5"/>
  </p:sldIdLst>
  <p:sldSz cx="20104100" cy="11309350"/>
  <p:notesSz cx="20104100" cy="11309350"/>
  <p:embeddedFontLst>
    <p:embeddedFont>
      <p:font typeface="Druk Cyr" charset="-52"/>
      <p:regular r:id="rId6"/>
    </p:embeddedFont>
    <p:embeddedFont>
      <p:font typeface="Calibri" panose="020F0502020204030204" pitchFamily="34" charset="0"/>
      <p:regular r:id="rId7"/>
      <p:bold r:id="rId8"/>
      <p:italic r:id="rId9"/>
      <p:boldItalic r:id="rId1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>
      <p:cViewPr>
        <p:scale>
          <a:sx n="71" d="100"/>
          <a:sy n="71" d="100"/>
        </p:scale>
        <p:origin x="-282" y="-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18" y="3332182"/>
            <a:ext cx="803981" cy="234015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6091"/>
            <a:ext cx="20014123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012607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77458"/>
            <a:ext cx="20104099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6" y="831965"/>
            <a:ext cx="4690946" cy="24920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1624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6" t="21161" r="28755" b="26441"/>
          <a:stretch/>
        </p:blipFill>
        <p:spPr>
          <a:xfrm>
            <a:off x="374650" y="2649641"/>
            <a:ext cx="7917524" cy="72230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234950" y="806207"/>
            <a:ext cx="19445724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34790" algn="ctr">
              <a:lnSpc>
                <a:spcPct val="100000"/>
              </a:lnSpc>
              <a:spcBef>
                <a:spcPts val="95"/>
              </a:spcBef>
            </a:pPr>
            <a:r>
              <a:rPr lang="ru-RU" sz="72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 ЧЕРЕЗ ГОДА </a:t>
            </a:r>
            <a:endParaRPr sz="7200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71887" y="2454275"/>
            <a:ext cx="127190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dirty="0">
                <a:solidFill>
                  <a:srgbClr val="020C22"/>
                </a:solidFill>
                <a:latin typeface="+mj-lt"/>
              </a:rPr>
              <a:t>Уверен, всех нас объединяют самые искренние чувства благодарности и признательности к своим учителям, которые помогали нам в начале жизненного и профессионального пути, делились не только знаниями, но и душевной теплотой, гордились нашими победами, из которых, как говорил поэт Андрей Дементьев, и слагается счастье учителя</a:t>
            </a:r>
            <a:r>
              <a:rPr lang="ru-RU" sz="3600" dirty="0" smtClean="0">
                <a:solidFill>
                  <a:srgbClr val="020C22"/>
                </a:solidFill>
                <a:latin typeface="+mj-lt"/>
              </a:rPr>
              <a:t>.</a:t>
            </a:r>
            <a:endParaRPr lang="ru-RU" sz="3600" dirty="0">
              <a:solidFill>
                <a:srgbClr val="020C22"/>
              </a:solidFill>
              <a:latin typeface="+mj-lt"/>
            </a:endParaRPr>
          </a:p>
          <a:p>
            <a:pPr algn="r"/>
            <a:r>
              <a:rPr lang="ru-RU" sz="3600" dirty="0" smtClean="0">
                <a:solidFill>
                  <a:srgbClr val="020C22"/>
                </a:solidFill>
                <a:latin typeface="+mj-lt"/>
              </a:rPr>
              <a:t>В.В. Путин</a:t>
            </a:r>
            <a:endParaRPr lang="ru-RU" sz="36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47663" y="8397875"/>
            <a:ext cx="77053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Зыбина Марина Валерьевна</a:t>
            </a:r>
          </a:p>
          <a:p>
            <a:r>
              <a:rPr lang="ru-RU" sz="2400" dirty="0"/>
              <a:t>з</a:t>
            </a:r>
            <a:r>
              <a:rPr lang="ru-RU" sz="2400" dirty="0" smtClean="0"/>
              <a:t>аместитель директора </a:t>
            </a:r>
          </a:p>
          <a:p>
            <a:r>
              <a:rPr lang="ru-RU" sz="2400" dirty="0" smtClean="0"/>
              <a:t>МАУ ДО «Центр детского творчества «Сигнал» г</a:t>
            </a:r>
            <a:r>
              <a:rPr lang="ru-RU" sz="2400" dirty="0" smtClean="0"/>
              <a:t>. Перми</a:t>
            </a:r>
            <a:r>
              <a:rPr lang="ru-RU" sz="2400" dirty="0" smtClean="0"/>
              <a:t>,</a:t>
            </a:r>
          </a:p>
          <a:p>
            <a:r>
              <a:rPr lang="ru-RU" sz="2400" dirty="0"/>
              <a:t>п</a:t>
            </a:r>
            <a:r>
              <a:rPr lang="ru-RU" sz="2400" dirty="0" smtClean="0"/>
              <a:t>едагог-психолог, педагог дополнительного образования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271361" y="4586363"/>
            <a:ext cx="3990975" cy="1624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FFFFFF"/>
                </a:solidFill>
              </a:rPr>
              <a:t>ЗАГОЛОВОК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651" y="379399"/>
            <a:ext cx="19354800" cy="6617196"/>
          </a:xfrm>
          <a:prstGeom prst="rect">
            <a:avLst/>
          </a:prstGeom>
          <a:solidFill>
            <a:schemeClr val="bg1">
              <a:lumMod val="75000"/>
              <a:alpha val="10196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 smtClean="0"/>
              <a:t>	</a:t>
            </a:r>
            <a:r>
              <a:rPr lang="ru-RU" sz="2000" i="1" dirty="0" smtClean="0"/>
              <a:t>Когда меня спрашивают о годах учебы в городе Осе в педагогическом училище (так образовательное учреждение называлось до 2009 года), я всегда начинаю повествование именно со слов «мне повезло». Итак, мне повезло в 1987 году стать студенткой </a:t>
            </a:r>
            <a:r>
              <a:rPr lang="ru-RU" sz="2000" i="1" dirty="0" err="1" smtClean="0"/>
              <a:t>Осинского</a:t>
            </a:r>
            <a:r>
              <a:rPr lang="ru-RU" sz="2000" i="1" dirty="0" smtClean="0"/>
              <a:t> педагогического училища. И пусть </a:t>
            </a:r>
            <a:r>
              <a:rPr lang="ru-RU" sz="2000" i="1" dirty="0"/>
              <a:t>только год </a:t>
            </a:r>
            <a:r>
              <a:rPr lang="ru-RU" sz="2000" i="1" dirty="0" smtClean="0"/>
              <a:t>мне посчастливилось быть частью этой дружной и активной семьи (родители меня перевели учиться в мой родной город Пермь), я с благодарностью вспоминаю атмосферу педучилища, талантливых педагогов, родных сердцу однокурсниц и тот </a:t>
            </a:r>
            <a:r>
              <a:rPr lang="ru-RU" sz="2000" i="1" dirty="0" err="1" smtClean="0"/>
              <a:t>суперстарт</a:t>
            </a:r>
            <a:r>
              <a:rPr lang="ru-RU" sz="2000" i="1" dirty="0" smtClean="0"/>
              <a:t>, </a:t>
            </a:r>
            <a:r>
              <a:rPr lang="ru-RU" sz="2000" i="1" dirty="0"/>
              <a:t>который </a:t>
            </a:r>
            <a:r>
              <a:rPr lang="ru-RU" sz="2000" i="1" dirty="0" smtClean="0"/>
              <a:t>определил мой дальнейший профессиональный и личностный путь.</a:t>
            </a:r>
          </a:p>
          <a:p>
            <a:pPr algn="just"/>
            <a:r>
              <a:rPr lang="ru-RU" sz="2000" i="1" dirty="0" smtClean="0"/>
              <a:t> 	Педагогическое училище, его атмосфера, уклад, культура научили </a:t>
            </a:r>
            <a:r>
              <a:rPr lang="ru-RU" sz="2000" i="1" dirty="0"/>
              <a:t>меня держать внутреннюю энергетику, отдавать ее </a:t>
            </a:r>
            <a:r>
              <a:rPr lang="ru-RU" sz="2000" i="1" dirty="0" smtClean="0"/>
              <a:t>и от этого наполняться; ценить каждый момент</a:t>
            </a:r>
            <a:r>
              <a:rPr lang="ru-RU" sz="2000" i="1" dirty="0"/>
              <a:t>, каждую минуту своей жизни, а также уметь показать </a:t>
            </a:r>
            <a:r>
              <a:rPr lang="ru-RU" sz="2000" i="1" dirty="0" smtClean="0"/>
              <a:t>себя, раскрыть </a:t>
            </a:r>
            <a:r>
              <a:rPr lang="ru-RU" sz="2000" i="1" dirty="0"/>
              <a:t>свой потенциал, реализовать свои мысли и стремительно идти </a:t>
            </a:r>
            <a:r>
              <a:rPr lang="ru-RU" sz="2000" i="1" dirty="0" smtClean="0"/>
              <a:t>к своей </a:t>
            </a:r>
            <a:r>
              <a:rPr lang="ru-RU" sz="2000" i="1" dirty="0"/>
              <a:t>цели, не взирая ни на какие препятствия</a:t>
            </a:r>
            <a:r>
              <a:rPr lang="ru-RU" sz="2000" i="1" dirty="0" smtClean="0"/>
              <a:t>.</a:t>
            </a:r>
          </a:p>
          <a:p>
            <a:pPr algn="just"/>
            <a:r>
              <a:rPr lang="ru-RU" sz="2000" i="1" dirty="0"/>
              <a:t>	Родная </a:t>
            </a:r>
            <a:r>
              <a:rPr lang="ru-RU" sz="2000" b="1" i="1" dirty="0" smtClean="0"/>
              <a:t>Галина </a:t>
            </a:r>
            <a:r>
              <a:rPr lang="ru-RU" sz="2000" b="1" i="1" dirty="0"/>
              <a:t>Ивановна </a:t>
            </a:r>
            <a:r>
              <a:rPr lang="ru-RU" sz="2000" b="1" i="1" dirty="0" smtClean="0"/>
              <a:t>Рожкова </a:t>
            </a:r>
            <a:r>
              <a:rPr lang="ru-RU" sz="2000" i="1" dirty="0" smtClean="0"/>
              <a:t>– </a:t>
            </a:r>
            <a:r>
              <a:rPr lang="ru-RU" sz="2000" i="1" dirty="0"/>
              <a:t>моя классная </a:t>
            </a:r>
            <a:r>
              <a:rPr lang="ru-RU" sz="2000" i="1" dirty="0" err="1"/>
              <a:t>классная</a:t>
            </a:r>
            <a:r>
              <a:rPr lang="ru-RU" sz="2000" i="1" dirty="0"/>
              <a:t>,  теплая, душевная, мудрая, искренняя. И очень логично, что </a:t>
            </a:r>
            <a:r>
              <a:rPr lang="ru-RU" sz="2000" i="1" dirty="0" smtClean="0"/>
              <a:t>она была наш учитель </a:t>
            </a:r>
            <a:r>
              <a:rPr lang="ru-RU" sz="2000" i="1" dirty="0"/>
              <a:t>русского языка! </a:t>
            </a:r>
            <a:r>
              <a:rPr lang="ru-RU" sz="2000" i="1" dirty="0" smtClean="0"/>
              <a:t>Галина Ивановна учила любить </a:t>
            </a:r>
            <a:r>
              <a:rPr lang="ru-RU" sz="2000" i="1" dirty="0"/>
              <a:t>и уважать русский язык с его непростыми </a:t>
            </a:r>
            <a:r>
              <a:rPr lang="ru-RU" sz="2000" i="1" dirty="0" smtClean="0"/>
              <a:t>правилами. Говорила тихо, вкрадчиво и всегда спокойно. Она для меня наставник – мудрость и выдержка.</a:t>
            </a:r>
            <a:endParaRPr lang="ru-RU" sz="2000" i="1" dirty="0"/>
          </a:p>
          <a:p>
            <a:pPr algn="just"/>
            <a:r>
              <a:rPr lang="ru-RU" sz="2000" i="1" dirty="0" smtClean="0"/>
              <a:t>	Дорогая </a:t>
            </a:r>
            <a:r>
              <a:rPr lang="ru-RU" sz="2000" b="1" i="1" dirty="0" smtClean="0"/>
              <a:t>Юлия Николаевна Литвинова</a:t>
            </a:r>
            <a:r>
              <a:rPr lang="ru-RU" sz="2000" i="1" dirty="0" smtClean="0"/>
              <a:t>, навсегда запомнилась мне ассоциативными ребусами, которыми мы зашифровывали важные исторические события. Метод ассоциаций именно Юлия Николаевна открыла для меня как способ </a:t>
            </a:r>
            <a:r>
              <a:rPr lang="ru-RU" sz="2000" i="1" dirty="0"/>
              <a:t>б</a:t>
            </a:r>
            <a:r>
              <a:rPr lang="ru-RU" sz="2000" i="1" dirty="0" smtClean="0"/>
              <a:t>ыстрого и эффективного запоминания. Она наставник – хранитель традиций и памяти.</a:t>
            </a:r>
          </a:p>
          <a:p>
            <a:pPr algn="just"/>
            <a:r>
              <a:rPr lang="ru-RU" sz="2000" i="1" dirty="0"/>
              <a:t>	</a:t>
            </a:r>
            <a:r>
              <a:rPr lang="ru-RU" sz="2000" b="1" i="1" dirty="0" smtClean="0"/>
              <a:t>Алла Владимировна Чернявская </a:t>
            </a:r>
            <a:r>
              <a:rPr lang="ru-RU" sz="2000" i="1" dirty="0" smtClean="0"/>
              <a:t>– учитель математики. Когда педагог шла по коридору – даже улица затихала. Что то царственное было в этом человеке. Ее занятия, на котором дорога каждая минута завораживали разнообразием методов и форм. Одновременно, мы рассказывали на магнитофон теоремы, выполняли задания и слушали новую тему. Вот где многозадачность!  Она мой наставник в этом! </a:t>
            </a:r>
          </a:p>
          <a:p>
            <a:pPr algn="just"/>
            <a:r>
              <a:rPr lang="ru-RU" sz="2000" i="1" dirty="0"/>
              <a:t>	</a:t>
            </a:r>
            <a:r>
              <a:rPr lang="ru-RU" sz="2000" b="1" i="1" dirty="0" smtClean="0"/>
              <a:t>Владимир Николаевич </a:t>
            </a:r>
            <a:r>
              <a:rPr lang="ru-RU" sz="2000" b="1" i="1" dirty="0" err="1" smtClean="0"/>
              <a:t>Русанов</a:t>
            </a:r>
            <a:r>
              <a:rPr lang="ru-RU" sz="2000" b="1" i="1" dirty="0" smtClean="0"/>
              <a:t> </a:t>
            </a:r>
            <a:r>
              <a:rPr lang="ru-RU" sz="2000" i="1" dirty="0" smtClean="0"/>
              <a:t>– теоретические основы математики. Помню его </a:t>
            </a:r>
            <a:r>
              <a:rPr lang="ru-RU" sz="2000" i="1" dirty="0" err="1" smtClean="0"/>
              <a:t>миниконспекты</a:t>
            </a:r>
            <a:r>
              <a:rPr lang="ru-RU" sz="2000" i="1" dirty="0" smtClean="0"/>
              <a:t>! И у меня до сих пор есть сборник «Математический сундучок». Я горда, что была ученицей и этого талантливого педагога. </a:t>
            </a:r>
          </a:p>
          <a:p>
            <a:pPr algn="just"/>
            <a:r>
              <a:rPr lang="ru-RU" sz="2000" i="1" dirty="0" smtClean="0"/>
              <a:t>	</a:t>
            </a:r>
            <a:r>
              <a:rPr lang="ru-RU" sz="2000" b="1" i="1" dirty="0" smtClean="0"/>
              <a:t>Татьяна Владимировна </a:t>
            </a:r>
            <a:r>
              <a:rPr lang="ru-RU" sz="2000" b="1" i="1" dirty="0" err="1" smtClean="0"/>
              <a:t>Батыркаева</a:t>
            </a:r>
            <a:r>
              <a:rPr lang="ru-RU" sz="2000" b="1" i="1" dirty="0" smtClean="0"/>
              <a:t> </a:t>
            </a:r>
            <a:r>
              <a:rPr lang="ru-RU" sz="2000" i="1" dirty="0" smtClean="0"/>
              <a:t>– мой председатель комитета комсомола! Добрая, активная, очень ответственная и организованная! Татьяна </a:t>
            </a:r>
            <a:r>
              <a:rPr lang="ru-RU" sz="2000" i="1" dirty="0" smtClean="0"/>
              <a:t>Владимировна, заместитель директора </a:t>
            </a:r>
            <a:r>
              <a:rPr lang="ru-RU" sz="2000" i="1" dirty="0" err="1" smtClean="0"/>
              <a:t>Осинского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педколледжа</a:t>
            </a:r>
            <a:r>
              <a:rPr lang="ru-RU" sz="2000" i="1" dirty="0" smtClean="0"/>
              <a:t>– душа,  </a:t>
            </a:r>
            <a:r>
              <a:rPr lang="ru-RU" sz="2000" i="1" dirty="0" smtClean="0"/>
              <a:t>хранитель и наставник!</a:t>
            </a:r>
          </a:p>
          <a:p>
            <a:pPr algn="just"/>
            <a:r>
              <a:rPr lang="ru-RU" sz="2000" i="1" dirty="0" smtClean="0"/>
              <a:t>	</a:t>
            </a:r>
            <a:endParaRPr lang="ru-RU" sz="2000" i="1" dirty="0"/>
          </a:p>
          <a:p>
            <a:pPr algn="just"/>
            <a:endParaRPr lang="ru-RU" sz="2000" i="1" dirty="0" smtClean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8" t="2885" r="18886" b="19995"/>
          <a:stretch/>
        </p:blipFill>
        <p:spPr>
          <a:xfrm rot="5400000">
            <a:off x="3423002" y="4812686"/>
            <a:ext cx="4723695" cy="7848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9250" t="34209" r="8952" b="23189"/>
          <a:stretch/>
        </p:blipFill>
        <p:spPr>
          <a:xfrm>
            <a:off x="11195049" y="6375138"/>
            <a:ext cx="6553202" cy="46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un9-9.userapi.com/impf/c852024/v852024616/1c061/2gpmbaI4LXw.jpg?size=2560x1920&amp;quality=96&amp;sign=9f2215a07b98ed40441e908a46639d5d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850" y="7102475"/>
            <a:ext cx="5377918" cy="403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26.userapi.com/impf/c850524/v850524204/1be73/VRf2zMNrq6E.jpg?size=2560x1920&amp;quality=96&amp;sign=03037b0127c371c0528fb41e2853ee6c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2" r="13199"/>
          <a:stretch/>
        </p:blipFill>
        <p:spPr bwMode="auto">
          <a:xfrm>
            <a:off x="9786013" y="3597275"/>
            <a:ext cx="5562600" cy="41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78504" y="257220"/>
            <a:ext cx="1473835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	20 лет спустя</a:t>
            </a:r>
          </a:p>
          <a:p>
            <a:r>
              <a:rPr lang="ru-RU" sz="2800" dirty="0" smtClean="0"/>
              <a:t>	Незабываемые </a:t>
            </a:r>
            <a:r>
              <a:rPr lang="ru-RU" sz="2800" dirty="0"/>
              <a:t>моменты, непередаваемые </a:t>
            </a:r>
            <a:r>
              <a:rPr lang="ru-RU" sz="2800" dirty="0" smtClean="0"/>
              <a:t>эмоции и люди, </a:t>
            </a:r>
            <a:r>
              <a:rPr lang="ru-RU" sz="2800" dirty="0"/>
              <a:t>которые навсегда оставили отпечаток в моем </a:t>
            </a:r>
            <a:r>
              <a:rPr lang="ru-RU" sz="2800" dirty="0" smtClean="0"/>
              <a:t>сердце, научили меня учиться и дружить, действовать и поддерживать!</a:t>
            </a:r>
          </a:p>
          <a:p>
            <a:r>
              <a:rPr lang="ru-RU" sz="2800" dirty="0" smtClean="0"/>
              <a:t>	Наставник </a:t>
            </a:r>
            <a:r>
              <a:rPr lang="ru-RU" sz="2800" dirty="0"/>
              <a:t>ассоциируется </a:t>
            </a:r>
            <a:r>
              <a:rPr lang="ru-RU" sz="2800" dirty="0" smtClean="0"/>
              <a:t>у меня с </a:t>
            </a:r>
            <a:r>
              <a:rPr lang="ru-RU" sz="2800" dirty="0"/>
              <a:t>человеком мудрым, обладающим способностью научить, направить, часто являющимся образцом для подражания.  </a:t>
            </a:r>
            <a:r>
              <a:rPr lang="ru-RU" sz="2800" dirty="0" smtClean="0"/>
              <a:t>Каждый в чем то стал или является для меня наставником в жизни.  Я благодарю каждого! </a:t>
            </a:r>
          </a:p>
          <a:p>
            <a:r>
              <a:rPr lang="ru-RU" sz="2800" dirty="0" smtClean="0"/>
              <a:t>«Смотри, делай как я и делай сам» - вот мой девиз наставничества!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8" t="4874" r="27451" b="34276"/>
          <a:stretch/>
        </p:blipFill>
        <p:spPr>
          <a:xfrm rot="5400000">
            <a:off x="2044803" y="2142565"/>
            <a:ext cx="5867400" cy="96150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6" t="21161" r="28755" b="26441"/>
          <a:stretch/>
        </p:blipFill>
        <p:spPr>
          <a:xfrm>
            <a:off x="831850" y="63445"/>
            <a:ext cx="3359937" cy="3065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6" t="21161" r="28755" b="26441"/>
          <a:stretch/>
        </p:blipFill>
        <p:spPr>
          <a:xfrm>
            <a:off x="1365250" y="139902"/>
            <a:ext cx="3443464" cy="3141406"/>
          </a:xfrm>
          <a:prstGeom prst="rect">
            <a:avLst/>
          </a:prstGeom>
        </p:spPr>
      </p:pic>
      <p:pic>
        <p:nvPicPr>
          <p:cNvPr id="2050" name="Picture 2" descr="https://sun9-63.userapi.com/impg/7PKJRyU1gOT5SOjMGW4NPsk0ISvV6hUZ7-ULFQ/r2aT1TJrUWM.jpg?size=960x1280&amp;quality=95&amp;sign=99cdb75221cabf17497bac82d88c2de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819561"/>
            <a:ext cx="3692618" cy="492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5.userapi.com/impg/Y3dOs3tueReXr7mPaLDoxRRo9xgag9Rrd1SljQ/0XFzlsPqnew.jpg?size=1385x1357&amp;quality=95&amp;sign=bb8ba6e2c66d696425ef5fdadf7429f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55" y="5883275"/>
            <a:ext cx="3581400" cy="350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74.userapi.com/impg/yLNbpdpkMiUCLWSHMP4VCKGAr5mQyR8LdvvUCQ/9MIDuLu4CFg.jpg?size=1200x1600&amp;quality=95&amp;sign=ad60e92d46577f67918fe949c040647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7563471"/>
            <a:ext cx="2743200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4.userapi.com/impg/g5X5t4XW6UZqI8OfMk9-N26LVEU6Y-SUTLaoMg/PbtI8uXRllQ.jpg?size=1600x899&amp;quality=95&amp;sign=f7a0b0097bd18aa13e7514a6ee7e54b2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2973" y="819562"/>
            <a:ext cx="8762609" cy="492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10636" t="-1475" r="14910" b="1"/>
          <a:stretch/>
        </p:blipFill>
        <p:spPr>
          <a:xfrm>
            <a:off x="11181760" y="5883275"/>
            <a:ext cx="8681936" cy="5334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t="67557" r="12736" b="1829"/>
          <a:stretch/>
        </p:blipFill>
        <p:spPr>
          <a:xfrm rot="5400000">
            <a:off x="-919659" y="5330004"/>
            <a:ext cx="7924802" cy="3962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47450" y="139902"/>
            <a:ext cx="2241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Спустя 37 лет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5286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</TotalTime>
  <Words>40</Words>
  <Application>Microsoft Office PowerPoint</Application>
  <PresentationFormat>Произвольный</PresentationFormat>
  <Paragraphs>21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Druk Cyr</vt:lpstr>
      <vt:lpstr>Times New Roman</vt:lpstr>
      <vt:lpstr>Calibri</vt:lpstr>
      <vt:lpstr>Office Theme</vt:lpstr>
      <vt:lpstr>НАСТАВНИЧЕСТВО ЧЕРЕЗ ГОДА </vt:lpstr>
      <vt:lpstr>ЗАГОЛОВОК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User</dc:creator>
  <cp:lastModifiedBy>Dremina-IA</cp:lastModifiedBy>
  <cp:revision>9</cp:revision>
  <dcterms:created xsi:type="dcterms:W3CDTF">2023-01-13T17:17:54Z</dcterms:created>
  <dcterms:modified xsi:type="dcterms:W3CDTF">2023-07-11T10:22:05Z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2023-01-13T00:00:00Z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2023-01-13T00:00:00Z</vt:filetime>
  </property>
</Properties>
</file>