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68" r:id="rId4"/>
    <p:sldId id="266" r:id="rId5"/>
    <p:sldId id="265" r:id="rId6"/>
    <p:sldId id="259" r:id="rId7"/>
    <p:sldId id="270" r:id="rId8"/>
    <p:sldId id="271" r:id="rId9"/>
    <p:sldId id="27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A617F0-1103-4585-A6A7-7F5F28F6EAC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E7B2C8-2CD0-4242-A703-2C797C79D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5F22-697C-4020-83AF-34B1369516AC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7AE1C-C5C7-4E33-860E-C5BAC9303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7086C-1069-4A4D-A117-E25309A64586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8D581-1120-4217-A097-C3A36BF36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789C1-131D-42EF-8B2B-408D0D14EEC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75706-FEB7-465B-B0C9-38D64C917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A6F6CE-74D2-4B5A-9FB0-013AC022DD05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9F873D-40F5-4CE8-AD4A-9A4EAD087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D51EF-94C6-48B6-8552-826A57076811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EEBE9-E1DC-445C-875D-8BFA4C0A6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5704AC-53CB-457C-899F-D1A03CBBF12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80D127-598C-421B-A8BE-B1794BA96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DA3C6-A57E-4357-91A3-61F1224DF39D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3BB1-BB07-41DB-96DD-0097111E6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5D1956-4251-4AF9-9D0D-95C8FCC2E865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054CC9-0149-42C6-A6A8-D7966EC8B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AD197E-F596-4C84-89D1-C167C0888C5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68CE57-AD31-43C6-9938-4A5783768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9D9673-C3E6-48C1-AF56-C56F661003BE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C3D825-B0D4-4A4E-9A2A-9C49526BB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74E0DFA-8145-4FFF-8EE5-B97CDEE92E8E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9CAF4FB-1715-4993-9286-A508FA866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323232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1B587C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4E854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 bwMode="auto">
          <a:xfrm>
            <a:off x="971550" y="3000375"/>
            <a:ext cx="8172450" cy="147161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800" b="1" smtClean="0">
                <a:effectLst/>
              </a:rPr>
              <a:t>Ресурсы сети Интернет для самостоятельного повторения материала и самоконтроля по обществознанию</a:t>
            </a:r>
            <a:endParaRPr lang="ru-RU" sz="5400" b="1" smtClean="0">
              <a:effectLst/>
              <a:latin typeface="Bookman Old Style" pitchFamily="18" charset="0"/>
            </a:endParaRPr>
          </a:p>
        </p:txBody>
      </p:sp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857625" y="5002213"/>
            <a:ext cx="50720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rbel" pitchFamily="34" charset="0"/>
              </a:rPr>
              <a:t>Автор:                                              Деменева Мария Михайловна, учитель истории и обществознания МБОУ «Сивинская СОШ»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5"/>
          <p:cNvSpPr>
            <a:spLocks noChangeArrowheads="1"/>
          </p:cNvSpPr>
          <p:nvPr/>
        </p:nvSpPr>
        <p:spPr bwMode="auto">
          <a:xfrm>
            <a:off x="1285875" y="785813"/>
            <a:ext cx="7572375" cy="498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orbel" pitchFamily="34" charset="0"/>
              </a:rPr>
              <a:t>СДАМ ГИА: РЕШУ ЕГЭ/ГВЭ/ОГЭ/ВПР </a:t>
            </a:r>
          </a:p>
          <a:p>
            <a:pPr algn="ctr"/>
            <a:r>
              <a:rPr lang="en-US" sz="4000" b="1">
                <a:latin typeface="Gill Sans MT" pitchFamily="34" charset="0"/>
              </a:rPr>
              <a:t>https://soc-ege.sdamgia.ru/</a:t>
            </a:r>
            <a:endParaRPr lang="ru-RU" sz="4000" b="1">
              <a:latin typeface="Corbel" pitchFamily="34" charset="0"/>
            </a:endParaRPr>
          </a:p>
          <a:p>
            <a:pPr algn="ctr"/>
            <a:endParaRPr lang="ru-RU">
              <a:latin typeface="Corbel" pitchFamily="34" charset="0"/>
            </a:endParaRPr>
          </a:p>
          <a:p>
            <a:pPr algn="ctr"/>
            <a:r>
              <a:rPr lang="ru-RU" sz="3600">
                <a:latin typeface="Corbel" pitchFamily="34" charset="0"/>
              </a:rPr>
              <a:t>На сайте можно решать готовые варианты тестов, либо варианты, которые предлагает учитель. Можно отрабатывать отдельные темы и задания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2"/>
          <a:srcRect l="26903" t="10742" r="29723" b="6250"/>
          <a:stretch>
            <a:fillRect/>
          </a:stretch>
        </p:blipFill>
        <p:spPr bwMode="auto">
          <a:xfrm>
            <a:off x="1214438" y="214313"/>
            <a:ext cx="418306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 l="26903" t="10742" r="11603" b="16992"/>
          <a:stretch>
            <a:fillRect/>
          </a:stretch>
        </p:blipFill>
        <p:spPr bwMode="auto">
          <a:xfrm>
            <a:off x="3357563" y="2928938"/>
            <a:ext cx="5500687" cy="36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5"/>
          <p:cNvSpPr>
            <a:spLocks noChangeArrowheads="1"/>
          </p:cNvSpPr>
          <p:nvPr/>
        </p:nvSpPr>
        <p:spPr bwMode="auto">
          <a:xfrm>
            <a:off x="1000125" y="1285875"/>
            <a:ext cx="8072438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orbel" pitchFamily="34" charset="0"/>
              </a:rPr>
              <a:t>Онлайн-школа «Фоксфорд»</a:t>
            </a:r>
            <a:r>
              <a:rPr lang="en-US" sz="4000" b="1">
                <a:latin typeface="Gill Sans MT" pitchFamily="34" charset="0"/>
              </a:rPr>
              <a:t> https://foxford.ru/about</a:t>
            </a:r>
            <a:endParaRPr lang="ru-RU" sz="4000" b="1">
              <a:latin typeface="Corbel" pitchFamily="34" charset="0"/>
            </a:endParaRPr>
          </a:p>
          <a:p>
            <a:pPr algn="ctr"/>
            <a:endParaRPr lang="ru-RU">
              <a:latin typeface="Corbel" pitchFamily="34" charset="0"/>
            </a:endParaRPr>
          </a:p>
          <a:p>
            <a:pPr algn="ctr"/>
            <a:r>
              <a:rPr lang="ru-RU" sz="3600">
                <a:latin typeface="Corbel" pitchFamily="34" charset="0"/>
              </a:rPr>
              <a:t>На сайте представлен широкий спектр возможностей для изучения и повторения обществознания для  школьников: курсы, тесты, учебники, онлайн-занятия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 l="11169" t="9213" r="4538" b="21027"/>
          <a:stretch>
            <a:fillRect/>
          </a:stretch>
        </p:blipFill>
        <p:spPr bwMode="auto">
          <a:xfrm>
            <a:off x="1214438" y="214313"/>
            <a:ext cx="5286375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 l="4391" t="11719" r="13799" b="10156"/>
          <a:stretch>
            <a:fillRect/>
          </a:stretch>
        </p:blipFill>
        <p:spPr bwMode="auto">
          <a:xfrm>
            <a:off x="1500188" y="4000500"/>
            <a:ext cx="4857750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 l="3844" t="10742" r="4465" b="8203"/>
          <a:stretch>
            <a:fillRect/>
          </a:stretch>
        </p:blipFill>
        <p:spPr bwMode="auto">
          <a:xfrm>
            <a:off x="3571875" y="2214563"/>
            <a:ext cx="53181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5"/>
          <p:cNvSpPr>
            <a:spLocks noChangeArrowheads="1"/>
          </p:cNvSpPr>
          <p:nvPr/>
        </p:nvSpPr>
        <p:spPr bwMode="auto">
          <a:xfrm>
            <a:off x="1143000" y="120650"/>
            <a:ext cx="7858125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orbel" pitchFamily="34" charset="0"/>
              </a:rPr>
              <a:t>Сайт «Незнайка»</a:t>
            </a:r>
            <a:r>
              <a:rPr lang="en-US" sz="4000" b="1">
                <a:latin typeface="Gill Sans MT" pitchFamily="34" charset="0"/>
              </a:rPr>
              <a:t> https://neznaika.info/ege/soc/</a:t>
            </a:r>
            <a:endParaRPr lang="ru-RU" sz="4000" b="1">
              <a:latin typeface="Corbel" pitchFamily="34" charset="0"/>
            </a:endParaRPr>
          </a:p>
          <a:p>
            <a:pPr algn="ctr"/>
            <a:endParaRPr lang="ru-RU">
              <a:latin typeface="Corbel" pitchFamily="34" charset="0"/>
            </a:endParaRPr>
          </a:p>
          <a:p>
            <a:pPr algn="ctr"/>
            <a:r>
              <a:rPr lang="ru-RU" sz="3200">
                <a:latin typeface="Corbel" pitchFamily="34" charset="0"/>
              </a:rPr>
              <a:t>На сайте расположены тесты, материалы для самостоятельного изучения, пробные версии ЕГЭ и ОГЭ. Также учитель может отслеживать результаты своих учеников, если создаст группу или класс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26903" t="15625" r="5563" b="18945"/>
          <a:stretch>
            <a:fillRect/>
          </a:stretch>
        </p:blipFill>
        <p:spPr bwMode="auto">
          <a:xfrm>
            <a:off x="2928938" y="4286250"/>
            <a:ext cx="442912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5"/>
          <p:cNvSpPr>
            <a:spLocks noChangeArrowheads="1"/>
          </p:cNvSpPr>
          <p:nvPr/>
        </p:nvSpPr>
        <p:spPr bwMode="auto">
          <a:xfrm>
            <a:off x="1143000" y="738188"/>
            <a:ext cx="78581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Gill Sans MT" pitchFamily="34" charset="0"/>
              </a:rPr>
              <a:t>Internet</a:t>
            </a:r>
            <a:r>
              <a:rPr lang="ru-RU" sz="4000" b="1">
                <a:latin typeface="Corbel" pitchFamily="34" charset="0"/>
              </a:rPr>
              <a:t>урок</a:t>
            </a:r>
          </a:p>
          <a:p>
            <a:pPr algn="ctr"/>
            <a:r>
              <a:rPr lang="en-US" sz="4000" b="1">
                <a:latin typeface="Gill Sans MT" pitchFamily="34" charset="0"/>
              </a:rPr>
              <a:t>InternetUrok.ru</a:t>
            </a:r>
            <a:endParaRPr lang="ru-RU" sz="4000" b="1">
              <a:latin typeface="Corbel" pitchFamily="34" charset="0"/>
            </a:endParaRPr>
          </a:p>
          <a:p>
            <a:pPr algn="ctr"/>
            <a:endParaRPr lang="ru-RU">
              <a:latin typeface="Corbel" pitchFamily="34" charset="0"/>
            </a:endParaRPr>
          </a:p>
          <a:p>
            <a:pPr algn="ctr"/>
            <a:r>
              <a:rPr lang="ru-RU" sz="3600">
                <a:latin typeface="Corbel" pitchFamily="34" charset="0"/>
              </a:rPr>
              <a:t>Плейлисты с видеоуроками по всем темам Обществознания                                         с 6-го по 11-ый классы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12628" t="55122" r="5014" b="15039"/>
          <a:stretch>
            <a:fillRect/>
          </a:stretch>
        </p:blipFill>
        <p:spPr bwMode="auto">
          <a:xfrm>
            <a:off x="1214438" y="4429125"/>
            <a:ext cx="77152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5"/>
          <p:cNvSpPr>
            <a:spLocks noChangeArrowheads="1"/>
          </p:cNvSpPr>
          <p:nvPr/>
        </p:nvSpPr>
        <p:spPr bwMode="auto">
          <a:xfrm>
            <a:off x="1143000" y="71438"/>
            <a:ext cx="7858125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orbel" pitchFamily="34" charset="0"/>
              </a:rPr>
              <a:t>Школа обществознания </a:t>
            </a:r>
            <a:r>
              <a:rPr lang="en-US" sz="4000" b="1">
                <a:latin typeface="Gill Sans MT" pitchFamily="34" charset="0"/>
              </a:rPr>
              <a:t>https://www.youtube.com/channel/UC7MLjBIxLzLo1JvEfYxaftw</a:t>
            </a:r>
            <a:endParaRPr lang="ru-RU">
              <a:latin typeface="Corbel" pitchFamily="34" charset="0"/>
            </a:endParaRPr>
          </a:p>
          <a:p>
            <a:pPr algn="ctr"/>
            <a:endParaRPr lang="ru-RU">
              <a:latin typeface="Corbel" pitchFamily="34" charset="0"/>
            </a:endParaRPr>
          </a:p>
          <a:p>
            <a:pPr algn="ctr"/>
            <a:r>
              <a:rPr lang="ru-RU" sz="3200">
                <a:latin typeface="Corbel" pitchFamily="34" charset="0"/>
              </a:rPr>
              <a:t>В Школе обществознания можно найти: курсы подготовки к ЕГЭ и ОГЭ, курс финаносовой грамотности для школьников, уроки обществознания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10432" t="30273" r="3915" b="6250"/>
          <a:stretch>
            <a:fillRect/>
          </a:stretch>
        </p:blipFill>
        <p:spPr bwMode="auto">
          <a:xfrm>
            <a:off x="2271713" y="4286250"/>
            <a:ext cx="56578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5"/>
          <p:cNvSpPr>
            <a:spLocks noChangeArrowheads="1"/>
          </p:cNvSpPr>
          <p:nvPr/>
        </p:nvSpPr>
        <p:spPr bwMode="auto">
          <a:xfrm>
            <a:off x="1285875" y="1071563"/>
            <a:ext cx="764381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orbel" pitchFamily="34" charset="0"/>
              </a:rPr>
              <a:t> </a:t>
            </a:r>
          </a:p>
          <a:p>
            <a:pPr algn="ctr"/>
            <a:r>
              <a:rPr lang="ru-RU" sz="4000" b="1">
                <a:latin typeface="Corbel" pitchFamily="34" charset="0"/>
              </a:rPr>
              <a:t>Интернет-ресурсы помогут школьникам повторить изученные темы, закрепить свои знания, восполнить пробелы в доступной форме и в удобное время</a:t>
            </a:r>
            <a:endParaRPr lang="ru-RU" sz="32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129</TotalTime>
  <Words>151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9</vt:i4>
      </vt:variant>
    </vt:vector>
  </HeadingPairs>
  <TitlesOfParts>
    <vt:vector size="23" baseType="lpstr">
      <vt:lpstr>Corbel</vt:lpstr>
      <vt:lpstr>Arial</vt:lpstr>
      <vt:lpstr>Wingdings 2</vt:lpstr>
      <vt:lpstr>Verdana</vt:lpstr>
      <vt:lpstr>Calibri</vt:lpstr>
      <vt:lpstr>Gill Sans MT</vt:lpstr>
      <vt:lpstr>Bookman Old Style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Ресурсы сети Интернет для самостоятельного повторения материала и самоконтроля по обществознанию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Организатор</dc:creator>
  <cp:lastModifiedBy>a</cp:lastModifiedBy>
  <cp:revision>17</cp:revision>
  <dcterms:created xsi:type="dcterms:W3CDTF">2020-09-02T07:49:04Z</dcterms:created>
  <dcterms:modified xsi:type="dcterms:W3CDTF">2021-11-24T08:55:41Z</dcterms:modified>
</cp:coreProperties>
</file>