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65" autoAdjust="0"/>
  </p:normalViewPr>
  <p:slideViewPr>
    <p:cSldViewPr snapToGrid="0">
      <p:cViewPr varScale="1">
        <p:scale>
          <a:sx n="70" d="100"/>
          <a:sy n="70" d="100"/>
        </p:scale>
        <p:origin x="-7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6F8EA-0C34-4B68-9902-55B7D064E090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AF31E-3252-4EF2-8A67-1E598A8E3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D2749-A22B-43E9-AC16-157DE8CBEBA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C548C-A681-45C9-9087-5FDB87AEB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47-7E70-47F4-B0A7-1C83DC5A7DF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AEF9B-5DA4-4898-A164-78A6EF4DB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09AE-34FE-4C2F-A3D9-64343A66C97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2164E-C849-42F9-90E8-2D14AA2AE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36330-72E7-4888-99B8-4CAE77D5CC3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B716F-51E7-4E67-B632-E6FE55FC0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50B2-9914-4CED-BB98-A786337D7AD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0E276-C5D2-45D1-A5B2-D5F088651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8B58-C3DD-4042-80C4-A6758D5388D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7F72-5F92-47CD-9C50-6EC1F6C7A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9DADD-1DDE-432D-B67B-EE236DB0F03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BB5C9-CEF1-4A7B-9F14-A1C8B2A59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D76D8-5A2E-490B-B007-4532DA356252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0E4A3-336A-4477-A9B7-E012D062A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7F334-E66D-4CB7-9939-4B56AB80237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364EF-CB7A-4B94-B4D5-AB7682820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30FA-12B3-49AA-A744-7F92CC3BB13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0B3DA-752A-4C05-9131-66DD25278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3E487-4E5E-4DD6-9B2A-70B683EAB4C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E5114-FC5D-4107-9188-9D96CE487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6888B-41E5-416E-BBD7-F70F04AA594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F6FD2-3B44-4A93-9BF0-306CA2A7A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272A6-FD25-413D-ADE3-404427F96D0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63A7B-267C-4365-B19F-79E6E3EC5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DF684-DC8F-41F5-89D5-FC0CE1F198C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D29A-6212-4AF0-8912-549AFB70B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1A1D7-0F85-41C6-9658-E8EB00A53E5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DD5AC-EF38-4262-BBBF-4B1817786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610"/>
            <a:chExt cx="1952625" cy="5678141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9F72D2-7D5E-4D18-AEA1-2B538C62572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8B9D11-614C-4A89-B5C6-8AEAC08FC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178DBB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3313" y="1398588"/>
            <a:ext cx="9131300" cy="3378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Программа кружка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 мире обществознания»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(подготовка к ОГЭ учащихся 9 класса)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МКОУ «Щучье-</a:t>
            </a:r>
            <a:r>
              <a:rPr lang="ru-RU" dirty="0" err="1" smtClean="0"/>
              <a:t>Озёрская</a:t>
            </a:r>
            <a:r>
              <a:rPr lang="ru-RU" dirty="0" smtClean="0"/>
              <a:t> СОШ»</a:t>
            </a:r>
          </a:p>
          <a:p>
            <a:pPr algn="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Учитель обществознания Кинёва Любовь Александровна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8538" y="439738"/>
            <a:ext cx="9609137" cy="61722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 курса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 целенаправленная и качественная подготовка учащихся к экзаменам; повторение тем, вызывающих наибольшие трудности содержательного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характера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Задачи курса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знакомство со структурой и содержанием контрольных измерительных материалов по предмету; распределением заданий различного типа (с выбором ответа, с кратким ответом, с развернутым ответом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краткое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изложение и повторение курса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обществознания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формирование умений и навыков решения типовых тестовых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заданий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психологическая подготовка учащихся к государственной (итоговой) аттестации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373313" y="360363"/>
            <a:ext cx="8912225" cy="1281112"/>
          </a:xfrm>
        </p:spPr>
        <p:txBody>
          <a:bodyPr/>
          <a:lstStyle/>
          <a:p>
            <a:r>
              <a:rPr lang="ru-RU" smtClean="0"/>
              <a:t>Источники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483" name="Picture 4" descr="https://skr.sh/i/231121/CY8l1RJY.png?download=1&amp;name=%D0%A1%D0%BA%D1%80%D0%B8%D0%BD%D1%88%D0%BE%D1%82%2023-11-2021%2019:10: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019175"/>
            <a:ext cx="6561137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https://skr.sh/i/231121/622srPJo.png?download=1&amp;name=%D0%A1%D0%BA%D1%80%D0%B8%D0%BD%D1%88%D0%BE%D1%82%2023-11-2021%2019:10: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2775" y="4430713"/>
            <a:ext cx="6226175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https://skr.sh/i/231121/9qA1q7Nf.png?download=1&amp;name=%D0%A1%D0%BA%D1%80%D0%B8%D0%BD%D1%88%D0%BE%D1%82%2023-11-2021%2019:12:2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61400" y="134938"/>
            <a:ext cx="325755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0" descr="https://skr.sh/i/231121/rJdussve.png?download=1&amp;name=%D0%A1%D0%BA%D1%80%D0%B8%D0%BD%D1%88%D0%BE%D1%82%2023-11-2021%2019:14: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6675" y="4233863"/>
            <a:ext cx="1939925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0563" y="273050"/>
            <a:ext cx="8910637" cy="12795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Распределение заданий КИМ по типам с учётом максимального первичного балла за выполнение каждого типа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заданий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044700" y="2124075"/>
          <a:ext cx="8915400" cy="2925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446">
                  <a:extLst>
                    <a:ext uri="{9D8B030D-6E8A-4147-A177-3AD203B41FA5}"/>
                  </a:extLst>
                </a:gridCol>
                <a:gridCol w="3926254">
                  <a:extLst>
                    <a:ext uri="{9D8B030D-6E8A-4147-A177-3AD203B41FA5}"/>
                  </a:extLst>
                </a:gridCol>
                <a:gridCol w="2228850">
                  <a:extLst>
                    <a:ext uri="{9D8B030D-6E8A-4147-A177-3AD203B41FA5}"/>
                  </a:extLst>
                </a:gridCol>
                <a:gridCol w="2228850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№ 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 заданий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Количество</a:t>
                      </a:r>
                      <a:r>
                        <a:rPr lang="ru-RU" sz="2400" baseline="0" dirty="0" smtClean="0"/>
                        <a:t> заданий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Максимальный первичный бал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 кратким ответом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17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 развернутым ответом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24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37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2531" name="Picture 2" descr="https://skr.sh/i/231121/uuOOO7Ga.png?download=1&amp;name=%D0%A1%D0%BA%D1%80%D0%B8%D0%BD%D1%88%D0%BE%D1%82%2023-11-2021%2019:22: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6900" y="69850"/>
            <a:ext cx="10204450" cy="671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Аналитическая справка </a:t>
            </a:r>
            <a:br>
              <a:rPr lang="ru-RU" smtClean="0"/>
            </a:br>
            <a:r>
              <a:rPr lang="ru-RU" smtClean="0"/>
              <a:t>«Результаты обучающихся»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966913" y="2133600"/>
          <a:ext cx="9537700" cy="1833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  <a:gridCol w="1362529">
                  <a:extLst>
                    <a:ext uri="{9D8B030D-6E8A-4147-A177-3AD203B41FA5}"/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r>
                        <a:rPr lang="ru-RU" dirty="0" smtClean="0"/>
                        <a:t>ФИО ученика</a:t>
                      </a:r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Номер задания</a:t>
                      </a:r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Количество,</a:t>
                      </a:r>
                      <a:r>
                        <a:rPr lang="ru-RU" baseline="0" dirty="0" smtClean="0"/>
                        <a:t> набранных баллов</a:t>
                      </a:r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 </a:t>
                      </a:r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Проблемные задания </a:t>
            </a: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2219325" y="1681163"/>
            <a:ext cx="8915400" cy="4654550"/>
          </a:xfrm>
        </p:spPr>
        <p:txBody>
          <a:bodyPr/>
          <a:lstStyle/>
          <a:p>
            <a:r>
              <a:rPr lang="ru-RU" sz="2400" smtClean="0"/>
              <a:t>Конституция России, органы государственной власти</a:t>
            </a:r>
          </a:p>
          <a:p>
            <a:r>
              <a:rPr lang="ru-RU" sz="2400" smtClean="0"/>
              <a:t>Поиск социальной информации из фотоизображения</a:t>
            </a:r>
          </a:p>
          <a:p>
            <a:r>
              <a:rPr lang="ru-RU" sz="2400" smtClean="0"/>
              <a:t>Анализ текста</a:t>
            </a:r>
          </a:p>
          <a:p>
            <a:r>
              <a:rPr lang="ru-RU" sz="2400" smtClean="0"/>
              <a:t>Иллюстрирование примерами положений из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Вывод: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2293938" y="1539875"/>
            <a:ext cx="8915400" cy="4981575"/>
          </a:xfrm>
        </p:spPr>
        <p:txBody>
          <a:bodyPr/>
          <a:lstStyle/>
          <a:p>
            <a:r>
              <a:rPr lang="ru-RU" sz="2400" smtClean="0"/>
              <a:t>Подготовка к экзамену способствует закреплению, углублению и обобщению знаний, получаемых, в процессе обучения, а также применению их к решению практических задач. </a:t>
            </a:r>
          </a:p>
          <a:p>
            <a:r>
              <a:rPr lang="ru-RU" sz="2400" smtClean="0"/>
              <a:t>Готовясь к экзамену, выпускники ликвидирует имеющиеся пробелы в знаниях, углубляет, систематизирует и упорядочивает свои знания.</a:t>
            </a:r>
          </a:p>
          <a:p>
            <a:r>
              <a:rPr lang="ru-RU" sz="2400" smtClean="0"/>
              <a:t>Огромное значение имеет самостоятельная подготовка к экзамену. Постоянный поиск форм и методов этой работы необходим каждому обучающемуся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528888" y="2387600"/>
            <a:ext cx="8910637" cy="1281113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</TotalTime>
  <Words>207</Words>
  <Application>Microsoft Office PowerPoint</Application>
  <PresentationFormat>Произвольный</PresentationFormat>
  <Paragraphs>41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9</vt:i4>
      </vt:variant>
    </vt:vector>
  </HeadingPairs>
  <TitlesOfParts>
    <vt:vector size="30" baseType="lpstr">
      <vt:lpstr>Century Gothic</vt:lpstr>
      <vt:lpstr>Arial</vt:lpstr>
      <vt:lpstr>Wingdings 3</vt:lpstr>
      <vt:lpstr>Calibri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Программа кружка  «В мире обществознания»  (подготовка к ОГЭ учащихся 9 класса) </vt:lpstr>
      <vt:lpstr>Слайд 2</vt:lpstr>
      <vt:lpstr>Источники</vt:lpstr>
      <vt:lpstr>Распределение заданий КИМ по типам с учётом максимального первичного балла за выполнение каждого типа заданий</vt:lpstr>
      <vt:lpstr>Слайд 5</vt:lpstr>
      <vt:lpstr>Аналитическая справка  «Результаты обучающихся»</vt:lpstr>
      <vt:lpstr>Проблемные задания </vt:lpstr>
      <vt:lpstr>Вывод: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кружка  «В мире обществознания»  (подготовка к ОГЭ учащихся 9 класса) </dc:title>
  <dc:creator>1</dc:creator>
  <cp:lastModifiedBy>a</cp:lastModifiedBy>
  <cp:revision>6</cp:revision>
  <dcterms:created xsi:type="dcterms:W3CDTF">2021-11-23T16:02:53Z</dcterms:created>
  <dcterms:modified xsi:type="dcterms:W3CDTF">2021-11-24T09:45:26Z</dcterms:modified>
</cp:coreProperties>
</file>