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4" r:id="rId5"/>
    <p:sldId id="263" r:id="rId6"/>
    <p:sldId id="265" r:id="rId7"/>
    <p:sldId id="266" r:id="rId8"/>
    <p:sldId id="258" r:id="rId9"/>
    <p:sldId id="260" r:id="rId10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58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35F51-4105-4589-A12B-A8E447A37276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4C4F2-39AE-47F4-9DEB-EC44B44E1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0F32C-9D1E-4A4A-951F-DB8EE15DEE8E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35774-2AAB-4857-AA31-F373B4748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06945-ED71-40D8-9C61-A6AD1B4CE13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BA164-C480-4193-A0CD-9A7217B06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7F68C-4E43-4A86-B833-1D460700F376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A6FBA-0DB9-42C4-A235-C738F8A05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FF9FC-EFE0-48D1-A89E-3BEC60292D6E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D7AFA-DAF6-4855-A7BB-EC9563ED1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A0AC1-E4CC-4FAE-848F-4311B9FA0182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D6364-9CC2-4BE8-A73D-A511FE13A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425C2-2D10-490F-A506-C46D32248AC9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710EC-3D7F-4C16-B8A1-535E7520E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AAF8F-7A88-4ED3-AB90-46FAAB924797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72451-139C-4EDB-AE88-0ED4F7963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064C7-975A-4636-8A54-64FDC67DEA93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4C5A2-0433-4224-BAEF-88CF87156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13678-2E82-4E50-BB25-9F1D413F5F23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11176-85F0-423E-A8F1-5EEA02427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074F3-4120-4CA0-9319-2F44396758DF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6891B-109D-433D-829C-AAE441A47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482E1-F288-4363-B199-C99658D2AFA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F912F-8230-4D8A-AEC9-31505647F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13473-0274-419F-9444-47B8B87449E5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CE7D-BB93-4B86-AB8E-7D781E1E2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306F6-D3F4-4996-A529-48E8495FCAD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6C996-A3B5-4E77-B1F7-5B995F1EA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86DD7-838C-4BDC-BD8A-70B8DDF24CC0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1A11D-8DBC-4FCF-AC2E-B8FA2760C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3A1D1-C7BD-477F-9988-806B7288C3B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0895E-005B-4F52-9973-C6F6A13F1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15476A-C085-4AE6-863A-AD6948B4B5E5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61B754-396B-4C87-86FA-8195C2F35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2589213" y="568325"/>
            <a:ext cx="8915400" cy="2714625"/>
          </a:xfrm>
        </p:spPr>
        <p:txBody>
          <a:bodyPr/>
          <a:lstStyle/>
          <a:p>
            <a:pPr algn="ctr"/>
            <a:r>
              <a:rPr lang="ru-RU" sz="4400" b="1" smtClean="0"/>
              <a:t>Создание 	тестов 	по </a:t>
            </a:r>
            <a:br>
              <a:rPr lang="ru-RU" sz="4400" b="1" smtClean="0"/>
            </a:br>
            <a:r>
              <a:rPr lang="ru-RU" sz="4400" b="1" smtClean="0"/>
              <a:t>обществознанию в Гугл-формах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 lnSpcReduction="10000"/>
          </a:bodyPr>
          <a:lstStyle/>
          <a:p>
            <a:pPr algn="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Москвина Ирина Ивановна </a:t>
            </a:r>
          </a:p>
          <a:p>
            <a:pPr algn="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учитель истории и обществознания </a:t>
            </a:r>
          </a:p>
          <a:p>
            <a:pPr algn="r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МБОУ 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«</a:t>
            </a:r>
            <a:r>
              <a:rPr lang="ru-RU" b="1" dirty="0" err="1" smtClean="0">
                <a:solidFill>
                  <a:schemeClr val="tx1"/>
                </a:solidFill>
              </a:rPr>
              <a:t>Сивинская</a:t>
            </a:r>
            <a:r>
              <a:rPr lang="ru-RU" b="1" dirty="0" smtClean="0">
                <a:solidFill>
                  <a:schemeClr val="tx1"/>
                </a:solidFill>
              </a:rPr>
              <a:t> СОШ»,  </a:t>
            </a:r>
            <a:r>
              <a:rPr lang="ru-RU" b="1" dirty="0" err="1" smtClean="0">
                <a:solidFill>
                  <a:schemeClr val="tx1"/>
                </a:solidFill>
              </a:rPr>
              <a:t>Сивинский</a:t>
            </a:r>
            <a:r>
              <a:rPr lang="ru-RU" b="1" dirty="0" smtClean="0">
                <a:solidFill>
                  <a:schemeClr val="tx1"/>
                </a:solidFill>
              </a:rPr>
              <a:t> МО 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/>
            <a:r>
              <a:rPr lang="ru-RU" b="1" smtClean="0"/>
              <a:t>Фортмат </a:t>
            </a:r>
            <a:r>
              <a:rPr lang="en-US" b="1" smtClean="0"/>
              <a:t>Google Forms</a:t>
            </a:r>
            <a:endParaRPr lang="ru-RU" b="1" smtClean="0"/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algn="ctr"/>
            <a:r>
              <a:rPr lang="ru-RU" sz="2400" b="1" smtClean="0"/>
              <a:t>Google Forms – это онлайн-инструмент, позволяющий создавать формы для сбора данных, онлайн-тестирования и голосования.</a:t>
            </a:r>
          </a:p>
          <a:p>
            <a:pPr algn="ctr"/>
            <a:r>
              <a:rPr lang="ru-RU" sz="2400" b="1" smtClean="0"/>
              <a:t> Чаще всего Формы используются для опроса клиентов или проведения тестирования среди студентов и школьников.</a:t>
            </a:r>
          </a:p>
          <a:p>
            <a:pPr algn="ctr"/>
            <a:r>
              <a:rPr lang="ru-RU" sz="2400" b="1" smtClean="0"/>
              <a:t> Это простой, удобный и надёжный инструмент. Он интуитивно понятный, лёгкий в освоении, быстро внедряется и, что немаловажно, бесплатный.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48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2463" y="331788"/>
            <a:ext cx="11310937" cy="63595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86175" y="2133600"/>
            <a:ext cx="6721475" cy="3778250"/>
          </a:xfrm>
        </p:spPr>
      </p:pic>
      <p:pic>
        <p:nvPicPr>
          <p:cNvPr id="2150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9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253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35125" y="979488"/>
            <a:ext cx="10059988" cy="565626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r>
              <a:rPr lang="ru-RU" smtClean="0"/>
              <a:t>м</a:t>
            </a:r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75" y="360363"/>
            <a:ext cx="11188700" cy="628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96900" y="319088"/>
            <a:ext cx="10907713" cy="613251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м</a:t>
            </a:r>
          </a:p>
        </p:txBody>
      </p:sp>
      <p:pic>
        <p:nvPicPr>
          <p:cNvPr id="25602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rcRect t="20435" r="26321"/>
          <a:stretch>
            <a:fillRect/>
          </a:stretch>
        </p:blipFill>
        <p:spPr>
          <a:xfrm>
            <a:off x="306388" y="234950"/>
            <a:ext cx="11557000" cy="70167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662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 l="13586" r="4337" b="46523"/>
          <a:stretch>
            <a:fillRect/>
          </a:stretch>
        </p:blipFill>
        <p:spPr>
          <a:xfrm>
            <a:off x="127000" y="623888"/>
            <a:ext cx="12065000" cy="44196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166</TotalTime>
  <Words>68</Words>
  <Application>Microsoft Office PowerPoint</Application>
  <PresentationFormat>Произвольный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17</vt:i4>
      </vt:variant>
      <vt:variant>
        <vt:lpstr>Заголовки слайдов</vt:lpstr>
      </vt:variant>
      <vt:variant>
        <vt:i4>9</vt:i4>
      </vt:variant>
    </vt:vector>
  </HeadingPairs>
  <TitlesOfParts>
    <vt:vector size="30" baseType="lpstr">
      <vt:lpstr>Century Gothic</vt:lpstr>
      <vt:lpstr>Arial</vt:lpstr>
      <vt:lpstr>Wingdings 3</vt:lpstr>
      <vt:lpstr>Calibri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Создание  тестов  по  обществознанию в Гугл-формах</vt:lpstr>
      <vt:lpstr>Фортмат Google Forms</vt:lpstr>
      <vt:lpstr>Слайд 3</vt:lpstr>
      <vt:lpstr>Слайд 4</vt:lpstr>
      <vt:lpstr>Слайд 5</vt:lpstr>
      <vt:lpstr>Слайд 6</vt:lpstr>
      <vt:lpstr>Слайд 7</vt:lpstr>
      <vt:lpstr>м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</cp:lastModifiedBy>
  <cp:revision>6</cp:revision>
  <dcterms:created xsi:type="dcterms:W3CDTF">2021-11-22T12:05:36Z</dcterms:created>
  <dcterms:modified xsi:type="dcterms:W3CDTF">2021-11-24T10:10:46Z</dcterms:modified>
</cp:coreProperties>
</file>