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6" r:id="rId3"/>
    <p:sldId id="272" r:id="rId4"/>
    <p:sldId id="276" r:id="rId5"/>
    <p:sldId id="267" r:id="rId6"/>
    <p:sldId id="258" r:id="rId7"/>
    <p:sldId id="268" r:id="rId8"/>
    <p:sldId id="278" r:id="rId9"/>
    <p:sldId id="273" r:id="rId10"/>
    <p:sldId id="275" r:id="rId11"/>
    <p:sldId id="274" r:id="rId12"/>
    <p:sldId id="269" r:id="rId13"/>
    <p:sldId id="27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FF7C80"/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26" autoAdjust="0"/>
    <p:restoredTop sz="94660"/>
  </p:normalViewPr>
  <p:slideViewPr>
    <p:cSldViewPr snapToGrid="0">
      <p:cViewPr>
        <p:scale>
          <a:sx n="81" d="100"/>
          <a:sy n="81" d="100"/>
        </p:scale>
        <p:origin x="-840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88D0DF-48D5-4684-8096-31748A7D21F7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32C423-004B-4D5F-AD3F-0D2C0214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1205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443CE3-D535-4D2B-80E9-8238DA6A4049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6A560-7624-4093-89C8-3B5DA1E4BE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3974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27.02.2019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9" r="47794"/>
          <a:stretch/>
        </p:blipFill>
        <p:spPr>
          <a:xfrm>
            <a:off x="-1" y="0"/>
            <a:ext cx="4356849" cy="6858000"/>
          </a:xfrm>
          <a:prstGeom prst="rect">
            <a:avLst/>
          </a:prstGeom>
          <a:effectLst/>
        </p:spPr>
      </p:pic>
      <p:sp>
        <p:nvSpPr>
          <p:cNvPr id="9" name="Прямоугольник 8"/>
          <p:cNvSpPr/>
          <p:nvPr userDrawn="1"/>
        </p:nvSpPr>
        <p:spPr>
          <a:xfrm>
            <a:off x="0" y="0"/>
            <a:ext cx="3240742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ouse%20Song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lumMod val="8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</p:pic>
      <p:sp>
        <p:nvSpPr>
          <p:cNvPr id="18" name="Заголовок 1"/>
          <p:cNvSpPr>
            <a:spLocks noGrp="1"/>
          </p:cNvSpPr>
          <p:nvPr>
            <p:ph type="ctrTitle"/>
          </p:nvPr>
        </p:nvSpPr>
        <p:spPr>
          <a:xfrm>
            <a:off x="1899442" y="3873221"/>
            <a:ext cx="5872958" cy="1876607"/>
          </a:xfrm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sz="60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Geometrical Mosaic</a:t>
            </a:r>
            <a:endParaRPr lang="ru-RU" sz="6000" b="1" spc="50" dirty="0">
              <a:ln w="11430"/>
              <a:solidFill>
                <a:schemeClr val="tx2">
                  <a:lumMod val="75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8194" name="Picture 2" descr="ÐÐ°ÑÑÐ¸Ð½ÐºÐ¸ Ð¿Ð¾ Ð·Ð°Ð¿ÑÐ¾ÑÑ Ð³ÐµÐ¾Ð¼ÐµÑÑÐ¸ÑÐµÑÐºÐ¸Ðµ ÑÐ¸Ð³ÑÑÑ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0815" y="1044575"/>
            <a:ext cx="3842125" cy="25437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5738445" y="1828798"/>
            <a:ext cx="3153509" cy="973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785" y="365126"/>
            <a:ext cx="5064369" cy="499232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1" u="sng" dirty="0" smtClean="0">
                <a:solidFill>
                  <a:srgbClr val="FF0000"/>
                </a:solidFill>
              </a:rPr>
              <a:t>What can be in the House:</a:t>
            </a:r>
            <a:br>
              <a:rPr lang="en-US" sz="4000" b="1" u="sng" dirty="0" smtClean="0">
                <a:solidFill>
                  <a:srgbClr val="FF0000"/>
                </a:solidFill>
              </a:rPr>
            </a:br>
            <a:r>
              <a:rPr lang="en-US" sz="4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roof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attic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balcony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windows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door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walls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basement</a:t>
            </a:r>
            <a:r>
              <a:rPr lang="en-US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111261"/>
            <a:ext cx="2184888" cy="106570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97416" y="5380893"/>
            <a:ext cx="3270738" cy="5509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5451231" y="339970"/>
            <a:ext cx="3692769" cy="1359876"/>
          </a:xfrm>
          <a:prstGeom prst="triangle">
            <a:avLst>
              <a:gd name="adj" fmla="val 507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994030" y="4044461"/>
            <a:ext cx="703385" cy="556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мка 9"/>
          <p:cNvSpPr/>
          <p:nvPr/>
        </p:nvSpPr>
        <p:spPr>
          <a:xfrm>
            <a:off x="7866184" y="3481753"/>
            <a:ext cx="844061" cy="1758462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Рамка 11"/>
          <p:cNvSpPr/>
          <p:nvPr/>
        </p:nvSpPr>
        <p:spPr>
          <a:xfrm>
            <a:off x="5908432" y="3223846"/>
            <a:ext cx="1582614" cy="124264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697415" y="2391508"/>
            <a:ext cx="82061" cy="28487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8815754" y="2391508"/>
            <a:ext cx="76200" cy="28487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амка 16"/>
          <p:cNvSpPr/>
          <p:nvPr/>
        </p:nvSpPr>
        <p:spPr>
          <a:xfrm>
            <a:off x="5908432" y="2039815"/>
            <a:ext cx="1160583" cy="504093"/>
          </a:xfrm>
          <a:prstGeom prst="fra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Рамка 17"/>
          <p:cNvSpPr/>
          <p:nvPr/>
        </p:nvSpPr>
        <p:spPr>
          <a:xfrm>
            <a:off x="7491046" y="2039815"/>
            <a:ext cx="1078523" cy="504093"/>
          </a:xfrm>
          <a:prstGeom prst="fra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33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7046" y="365126"/>
            <a:ext cx="6358304" cy="499232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1" u="sng" dirty="0" smtClean="0">
                <a:solidFill>
                  <a:srgbClr val="FF0000"/>
                </a:solidFill>
              </a:rPr>
              <a:t>What is the House made of:</a:t>
            </a:r>
            <a:br>
              <a:rPr lang="en-US" sz="4000" b="1" u="sng" dirty="0" smtClean="0">
                <a:solidFill>
                  <a:srgbClr val="FF0000"/>
                </a:solidFill>
              </a:rPr>
            </a:br>
            <a:r>
              <a:rPr lang="en-US" sz="4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bricks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wood</a:t>
            </a: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cement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glass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metal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111261"/>
            <a:ext cx="2184888" cy="106570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8002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10862" y="1825625"/>
            <a:ext cx="6604488" cy="4351338"/>
          </a:xfrm>
        </p:spPr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055326" cy="1711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43052" y="0"/>
            <a:ext cx="4300948" cy="16851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827" y="1815736"/>
            <a:ext cx="1571173" cy="1634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168769" y="2274278"/>
            <a:ext cx="6705599" cy="36625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My</a:t>
            </a:r>
            <a:r>
              <a:rPr lang="ru-RU" sz="4000" dirty="0" smtClean="0">
                <a:solidFill>
                  <a:srgbClr val="7030A0"/>
                </a:solidFill>
              </a:rPr>
              <a:t> </a:t>
            </a:r>
            <a:r>
              <a:rPr lang="ru-RU" sz="40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Dream</a:t>
            </a:r>
            <a:r>
              <a:rPr lang="ru-RU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House</a:t>
            </a:r>
            <a:endParaRPr lang="ru-RU" sz="4000" dirty="0">
              <a:solidFill>
                <a:srgbClr val="7030A0"/>
              </a:solidFill>
            </a:endParaRPr>
          </a:p>
          <a:p>
            <a:r>
              <a:rPr lang="ru-RU" sz="2400" dirty="0">
                <a:solidFill>
                  <a:srgbClr val="7030A0"/>
                </a:solidFill>
              </a:rPr>
              <a:t/>
            </a:r>
            <a:br>
              <a:rPr lang="ru-RU" sz="2400" dirty="0">
                <a:solidFill>
                  <a:srgbClr val="7030A0"/>
                </a:solidFill>
              </a:rPr>
            </a:b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roof</a:t>
            </a:r>
            <a:b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attic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has your house got?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balcony       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shape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  <a:r>
              <a:rPr lang="en-US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colour</a:t>
            </a:r>
            <a:r>
              <a:rPr lang="en-US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400" b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roof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windows</a:t>
            </a: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door</a:t>
            </a:r>
            <a:b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walls</a:t>
            </a:r>
            <a:b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basement</a:t>
            </a:r>
            <a:endParaRPr lang="ru-RU" sz="2400" dirty="0">
              <a:solidFill>
                <a:srgbClr val="7030A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7348563" y="4649787"/>
            <a:ext cx="185712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4000" b="1" dirty="0" smtClean="0"/>
              <a:t>Good job!</a:t>
            </a:r>
            <a:endParaRPr lang="ru-RU" sz="4000" b="1" dirty="0"/>
          </a:p>
        </p:txBody>
      </p:sp>
      <p:pic>
        <p:nvPicPr>
          <p:cNvPr id="4" name="Picture 2" descr="ÐÐ°ÑÑÐ¸Ð½ÐºÐ¸ Ð¿Ð¾ Ð·Ð°Ð¿ÑÐ¾ÑÑ ÑÑÑÐ¾Ð¸ÑÐµÐ»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4966" y="1754692"/>
            <a:ext cx="3731708" cy="3731708"/>
          </a:xfrm>
          <a:prstGeom prst="rect">
            <a:avLst/>
          </a:prstGeom>
          <a:noFill/>
        </p:spPr>
      </p:pic>
      <p:pic>
        <p:nvPicPr>
          <p:cNvPr id="22530" name="Picture 2" descr="ÐÐ°ÑÑÐ¸Ð½ÐºÐ¸ Ð¿Ð¾ Ð·Ð°Ð¿ÑÐ¾ÑÑ ÑÐµÐ±ÐµÐ½Ð¾Ðº ÑÑÑÐ¾Ð¸Ñ Ð´Ð¾Ð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198" y="2119492"/>
            <a:ext cx="4544696" cy="2840435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What am I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2530" name="Picture 2" descr="ÐÐ°ÑÑÐ¸Ð½ÐºÐ¸ Ð¿Ð¾ Ð·Ð°Ð¿ÑÐ¾ÑÑ ÑÑÑÐ¾Ð¸ÑÐµÐ»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4593" y="1676400"/>
            <a:ext cx="4374861" cy="43748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What am I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?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22530" name="Picture 2" descr="ÐÐ°ÑÑÐ¸Ð½ÐºÐ¸ Ð¿Ð¾ Ð·Ð°Ð¿ÑÐ¾ÑÑ ÑÑÑÐ¾Ð¸ÑÐµÐ»Ñ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04120" y="1648691"/>
            <a:ext cx="4374861" cy="4374861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108365" y="2776863"/>
            <a:ext cx="3574472" cy="194158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-88872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b="1" dirty="0" smtClean="0"/>
              <a:t>I am a builder</a:t>
            </a:r>
            <a:r>
              <a:rPr lang="en-US" sz="4400" b="1" dirty="0"/>
              <a:t>.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7046" y="365126"/>
            <a:ext cx="6358304" cy="499232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1" u="sng" smtClean="0">
                <a:solidFill>
                  <a:srgbClr val="FF0000"/>
                </a:solidFill>
              </a:rPr>
              <a:t>What  can  he  do</a:t>
            </a:r>
            <a:r>
              <a:rPr lang="en-US" sz="4000" b="1" u="sng" dirty="0" smtClean="0">
                <a:solidFill>
                  <a:srgbClr val="FF0000"/>
                </a:solidFill>
              </a:rPr>
              <a:t>?</a:t>
            </a:r>
            <a:br>
              <a:rPr lang="en-US" sz="4000" b="1" u="sng" dirty="0" smtClean="0">
                <a:solidFill>
                  <a:srgbClr val="FF0000"/>
                </a:solidFill>
              </a:rPr>
            </a:br>
            <a:r>
              <a:rPr lang="en-US" sz="4000" b="1" u="sng" dirty="0" smtClean="0">
                <a:solidFill>
                  <a:srgbClr val="FF0000"/>
                </a:solidFill>
              </a:rPr>
              <a:t/>
            </a:r>
            <a:br>
              <a:rPr lang="en-US" sz="4000" b="1" u="sng" dirty="0" smtClean="0">
                <a:solidFill>
                  <a:srgbClr val="FF0000"/>
                </a:solidFill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design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build  (construct)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decorate interior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111261"/>
            <a:ext cx="2184888" cy="106570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9122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25" y="365126"/>
            <a:ext cx="6229350" cy="1325563"/>
          </a:xfrm>
        </p:spPr>
        <p:txBody>
          <a:bodyPr>
            <a:normAutofit/>
          </a:bodyPr>
          <a:lstStyle/>
          <a:p>
            <a:r>
              <a:rPr lang="en-US" sz="4800" b="1" dirty="0" smtClean="0"/>
              <a:t>This is my house.</a:t>
            </a:r>
            <a:endParaRPr lang="ru-RU" sz="4800" b="1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8362" y="2008659"/>
            <a:ext cx="4165888" cy="4079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ÐÐ°ÑÑÐ¸Ð½ÐºÐ¸ Ð¿Ð¾ Ð·Ð°Ð¿ÑÐ¾ÑÑ ÑÑÑÐ¾Ð¸ÑÐµÐ»Ñ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2416" y="1828800"/>
            <a:ext cx="2768672" cy="2768672"/>
          </a:xfrm>
          <a:prstGeom prst="rect">
            <a:avLst/>
          </a:prstGeom>
          <a:noFill/>
        </p:spPr>
      </p:pic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5444836" y="5111754"/>
            <a:ext cx="3241964" cy="135421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err="1" smtClean="0">
                <a:solidFill>
                  <a:srgbClr val="212121"/>
                </a:solidFill>
                <a:latin typeface="inherit"/>
                <a:cs typeface="Arial" pitchFamily="34" charset="0"/>
              </a:rPr>
              <a:t>geometric</a:t>
            </a:r>
            <a:r>
              <a:rPr lang="en-US" sz="4400" dirty="0" smtClean="0">
                <a:solidFill>
                  <a:srgbClr val="212121"/>
                </a:solidFill>
                <a:latin typeface="inherit"/>
                <a:cs typeface="Arial" pitchFamily="34" charset="0"/>
              </a:rPr>
              <a:t>al</a:t>
            </a:r>
            <a:r>
              <a:rPr lang="ru-RU" sz="4400" dirty="0" smtClean="0">
                <a:solidFill>
                  <a:srgbClr val="212121"/>
                </a:solidFill>
                <a:latin typeface="inherit"/>
                <a:cs typeface="Arial" pitchFamily="34" charset="0"/>
              </a:rPr>
              <a:t> </a:t>
            </a:r>
            <a:r>
              <a:rPr lang="en-US" sz="4400" dirty="0" smtClean="0">
                <a:solidFill>
                  <a:srgbClr val="212121"/>
                </a:solidFill>
                <a:latin typeface="inherit"/>
                <a:cs typeface="Arial" pitchFamily="34" charset="0"/>
              </a:rPr>
              <a:t>shapes</a:t>
            </a:r>
            <a:r>
              <a:rPr lang="ru-RU" sz="4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9" name="Picture 1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3698" y="1357746"/>
            <a:ext cx="7573210" cy="4235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82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053" y="345496"/>
            <a:ext cx="8425729" cy="2594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6936" y="3150177"/>
            <a:ext cx="6316414" cy="2474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0291" y="3371612"/>
            <a:ext cx="2059563" cy="2142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8152" y="2473035"/>
            <a:ext cx="1641116" cy="39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ÐÐ°ÑÑÐ¸Ð½ÐºÐ¸ Ð¿Ð¾ Ð·Ð°Ð¿ÑÐ¾ÑÑ ÑÑÑÐ¾Ð¸ÑÐµÐ»Ñ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9657" y="604765"/>
            <a:ext cx="3731708" cy="3731708"/>
          </a:xfrm>
          <a:prstGeom prst="rect">
            <a:avLst/>
          </a:prstGeom>
          <a:noFill/>
        </p:spPr>
      </p:pic>
      <p:pic>
        <p:nvPicPr>
          <p:cNvPr id="21506" name="Picture 2" descr="ÐÐ°ÑÑÐ¸Ð½ÐºÐ¸ Ð¿Ð¾ Ð·Ð°Ð¿ÑÐ¾ÑÑ Ð³ÐµÐ¾Ð¼ÐµÑÑÐ¸ÑÐµÑÐºÐ¸Ñ ÑÐ¸Ð³ÑÑ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58110" y="3470130"/>
            <a:ext cx="4485490" cy="2707033"/>
          </a:xfrm>
          <a:prstGeom prst="rect">
            <a:avLst/>
          </a:prstGeom>
          <a:noFill/>
        </p:spPr>
      </p:pic>
      <p:pic>
        <p:nvPicPr>
          <p:cNvPr id="21508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9896" y="1027689"/>
            <a:ext cx="2465339" cy="2311255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23309" y="256401"/>
            <a:ext cx="3693319" cy="55399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3600" dirty="0" err="1" smtClean="0">
                <a:solidFill>
                  <a:srgbClr val="212121"/>
                </a:solidFill>
                <a:latin typeface="inherit"/>
                <a:cs typeface="Arial" pitchFamily="34" charset="0"/>
              </a:rPr>
              <a:t>B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itchFamily="34" charset="0"/>
              </a:rPr>
              <a:t>uild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itchFamily="34" charset="0"/>
              </a:rPr>
              <a:t>your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itchFamily="34" charset="0"/>
              </a:rPr>
              <a:t> </a:t>
            </a:r>
            <a:r>
              <a:rPr kumimoji="0" lang="ru-RU" sz="3600" b="0" i="0" u="none" strike="noStrike" cap="none" normalizeH="0" baseline="0" dirty="0" err="1" smtClean="0">
                <a:ln>
                  <a:noFill/>
                </a:ln>
                <a:solidFill>
                  <a:srgbClr val="212121"/>
                </a:solidFill>
                <a:effectLst/>
                <a:latin typeface="inherit"/>
                <a:cs typeface="Arial" pitchFamily="34" charset="0"/>
              </a:rPr>
              <a:t>house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2796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57046" y="365126"/>
            <a:ext cx="6358304" cy="499232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b="1" u="sng" dirty="0" smtClean="0">
                <a:solidFill>
                  <a:srgbClr val="FF0000"/>
                </a:solidFill>
              </a:rPr>
              <a:t>What can be in the shape of:</a:t>
            </a:r>
            <a:br>
              <a:rPr lang="en-US" sz="4000" b="1" u="sng" dirty="0" smtClean="0">
                <a:solidFill>
                  <a:srgbClr val="FF0000"/>
                </a:solidFill>
              </a:rPr>
            </a:br>
            <a:r>
              <a:rPr lang="en-US" sz="4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u="sng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circle (round)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square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triangle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rectangle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</a:t>
            </a:r>
            <a:r>
              <a:rPr lang="en-US" sz="40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elipse</a:t>
            </a: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(oval)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trapezium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rhombus (diamond)</a:t>
            </a:r>
            <a:b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# star</a:t>
            </a:r>
            <a:r>
              <a:rPr lang="en-US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dirty="0" smtClean="0"/>
              <a:t/>
            </a:r>
            <a:br>
              <a:rPr lang="en-US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5111261"/>
            <a:ext cx="2184888" cy="106570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3976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991</TotalTime>
  <Words>26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Geometrical Mosaic</vt:lpstr>
      <vt:lpstr>What am I ?</vt:lpstr>
      <vt:lpstr>What am I ?</vt:lpstr>
      <vt:lpstr> What  can  he  do?  # design # build  (construct) # decorate interior    </vt:lpstr>
      <vt:lpstr>This is my house.</vt:lpstr>
      <vt:lpstr>Презентация PowerPoint</vt:lpstr>
      <vt:lpstr>Презентация PowerPoint</vt:lpstr>
      <vt:lpstr>Презентация PowerPoint</vt:lpstr>
      <vt:lpstr> What can be in the shape of:  # circle (round) # square # triangle # rectangle # elipse (oval) # trapezium # rhombus (diamond) # star  </vt:lpstr>
      <vt:lpstr> What can be in the House:  # roof # attic # balcony # windows # door # walls # basement  </vt:lpstr>
      <vt:lpstr> What is the House made of:  # bricks # wood # cement # glass # metal  </vt:lpstr>
      <vt:lpstr>Презентация PowerPoint</vt:lpstr>
      <vt:lpstr> Good job!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</dc:title>
  <dc:creator>Ольга</dc:creator>
  <cp:lastModifiedBy>Любовь</cp:lastModifiedBy>
  <cp:revision>92</cp:revision>
  <dcterms:created xsi:type="dcterms:W3CDTF">2014-11-21T11:00:06Z</dcterms:created>
  <dcterms:modified xsi:type="dcterms:W3CDTF">2019-02-27T17:11:36Z</dcterms:modified>
</cp:coreProperties>
</file>