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9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E50A5E-7680-4E23-988E-B3CE01C9C07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ECE514E-511C-466D-B6A1-C2454534D4F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ge.yandex.ru/ege/physic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youtube.com/playlist?list=PL66kIi3dt8A63YDXlLntVhlofucIKi0ZJ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47;&#1072;&#1076;&#1072;&#1085;&#1080;&#1077;%20&#8470;5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ge.edu.ru/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bingoschool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neznaika.info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phys-ege.sdamgia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4624"/>
            <a:ext cx="7848872" cy="19442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3600" b="1" dirty="0" smtClean="0">
                <a:latin typeface="Monotype Corsiva" panose="03010101010201010101" pitchFamily="66" charset="0"/>
              </a:rPr>
              <a:t>Программа для самостоятельного повторения материала и самоконтроля по предмету </a:t>
            </a:r>
            <a:br>
              <a:rPr lang="ru-RU" sz="3600" b="1" dirty="0" smtClean="0">
                <a:latin typeface="Monotype Corsiva" panose="03010101010201010101" pitchFamily="66" charset="0"/>
              </a:rPr>
            </a:br>
            <a:r>
              <a:rPr lang="ru-RU" sz="3600" b="1" dirty="0" smtClean="0">
                <a:latin typeface="Monotype Corsiva" panose="03010101010201010101" pitchFamily="66" charset="0"/>
              </a:rPr>
              <a:t>с использованием возможностей Интернета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843362"/>
            <a:ext cx="7406640" cy="8259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МБОУ «</a:t>
            </a:r>
            <a:r>
              <a:rPr lang="ru-RU" sz="2400" b="1" dirty="0" err="1">
                <a:latin typeface="Monotype Corsiva" panose="03010101010201010101" pitchFamily="66" charset="0"/>
              </a:rPr>
              <a:t>Усть-Туркская</a:t>
            </a:r>
            <a:r>
              <a:rPr lang="ru-RU" sz="2400" b="1" dirty="0">
                <a:latin typeface="Monotype Corsiva" panose="03010101010201010101" pitchFamily="66" charset="0"/>
              </a:rPr>
              <a:t> СОШ», Кунгурского </a:t>
            </a:r>
            <a:r>
              <a:rPr lang="ru-RU" sz="2400" b="1" dirty="0" smtClean="0">
                <a:latin typeface="Monotype Corsiva" panose="03010101010201010101" pitchFamily="66" charset="0"/>
              </a:rPr>
              <a:t>района</a:t>
            </a:r>
            <a:r>
              <a:rPr lang="ru-RU" sz="2400" dirty="0">
                <a:latin typeface="Monotype Corsiva" panose="03010101010201010101" pitchFamily="66" charset="0"/>
              </a:rPr>
              <a:t/>
            </a:r>
            <a:br>
              <a:rPr lang="ru-RU" sz="2400" dirty="0">
                <a:latin typeface="Monotype Corsiva" panose="03010101010201010101" pitchFamily="66" charset="0"/>
              </a:rPr>
            </a:br>
            <a:r>
              <a:rPr lang="ru-RU" sz="2400" b="1" dirty="0">
                <a:latin typeface="Monotype Corsiva" panose="03010101010201010101" pitchFamily="66" charset="0"/>
              </a:rPr>
              <a:t>Аитова </a:t>
            </a:r>
            <a:r>
              <a:rPr lang="ru-RU" sz="2400" b="1" dirty="0" err="1">
                <a:latin typeface="Monotype Corsiva" panose="03010101010201010101" pitchFamily="66" charset="0"/>
              </a:rPr>
              <a:t>Элиза</a:t>
            </a:r>
            <a:r>
              <a:rPr lang="ru-RU" sz="2400" b="1" dirty="0">
                <a:latin typeface="Monotype Corsiva" panose="03010101010201010101" pitchFamily="66" charset="0"/>
              </a:rPr>
              <a:t> Ринатовна,  учитель физики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Ð¤Ð¾ÑÐ¾Ð³ÑÐ°ÑÐ¸Ñ ÑÐºÐ¾Ð»Ñ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06"/>
          <a:stretch/>
        </p:blipFill>
        <p:spPr bwMode="auto">
          <a:xfrm>
            <a:off x="2267744" y="2328859"/>
            <a:ext cx="5328592" cy="336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4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anose="03010101010201010101" pitchFamily="66" charset="0"/>
              </a:rPr>
              <a:t>Яндекс ЕГЭ</a:t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en-US" b="1" dirty="0">
                <a:latin typeface="Monotype Corsiva" panose="03010101010201010101" pitchFamily="66" charset="0"/>
                <a:hlinkClick r:id="rId2"/>
              </a:rPr>
              <a:t>https://ege.yandex.ru/ege/physics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6" r="20505" b="20902"/>
          <a:stretch/>
        </p:blipFill>
        <p:spPr bwMode="auto">
          <a:xfrm>
            <a:off x="1145264" y="1772816"/>
            <a:ext cx="7891232" cy="3888432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1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3"/>
            <a:ext cx="7746064" cy="22137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/>
                <a:latin typeface="Monotype Corsiva" panose="03010101010201010101" pitchFamily="66" charset="0"/>
              </a:rPr>
              <a:t>Видеокурсы </a:t>
            </a:r>
            <a:r>
              <a:rPr lang="ru-RU" b="1" dirty="0">
                <a:effectLst/>
                <a:latin typeface="Monotype Corsiva" panose="03010101010201010101" pitchFamily="66" charset="0"/>
              </a:rPr>
              <a:t>для подготовки к ЕГЭ</a:t>
            </a:r>
            <a:br>
              <a:rPr lang="ru-RU" b="1" dirty="0">
                <a:effectLst/>
                <a:latin typeface="Monotype Corsiva" panose="03010101010201010101" pitchFamily="66" charset="0"/>
              </a:rPr>
            </a:br>
            <a:r>
              <a:rPr lang="en-US" sz="3200" b="1" dirty="0">
                <a:effectLst/>
                <a:latin typeface="Monotype Corsiva" panose="03010101010201010101" pitchFamily="66" charset="0"/>
                <a:hlinkClick r:id="rId2"/>
              </a:rPr>
              <a:t>https://www.youtube.com/playlist?list=PL66kIi3dt8A63YDXlLntVhlofucIKi0ZJ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0" t="19468" r="7141" b="16188"/>
          <a:stretch/>
        </p:blipFill>
        <p:spPr bwMode="auto">
          <a:xfrm>
            <a:off x="1187624" y="2330371"/>
            <a:ext cx="7848872" cy="4338989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1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7498080" cy="2197224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 smtClean="0">
                <a:latin typeface="Monotype Corsiva" panose="03010101010201010101" pitchFamily="66" charset="0"/>
                <a:hlinkClick r:id="rId2" action="ppaction://hlinkfile"/>
              </a:rPr>
              <a:t>Переход на программу </a:t>
            </a:r>
            <a:r>
              <a:rPr lang="ru-RU" dirty="0">
                <a:latin typeface="Monotype Corsiva" panose="03010101010201010101" pitchFamily="66" charset="0"/>
                <a:hlinkClick r:id="rId2" action="ppaction://hlinkfile"/>
              </a:rPr>
              <a:t>для самостоятельного повторения материала и самоконтроля </a:t>
            </a:r>
            <a:endParaRPr lang="ru-RU" dirty="0" smtClean="0">
              <a:latin typeface="Monotype Corsiva" panose="03010101010201010101" pitchFamily="66" charset="0"/>
              <a:hlinkClick r:id="rId2" action="ppaction://hlinkfile"/>
            </a:endParaRPr>
          </a:p>
          <a:p>
            <a:pPr marL="82296" indent="0" algn="ctr">
              <a:buNone/>
            </a:pPr>
            <a:r>
              <a:rPr lang="ru-RU" dirty="0" smtClean="0">
                <a:latin typeface="Monotype Corsiva" panose="03010101010201010101" pitchFamily="66" charset="0"/>
                <a:hlinkClick r:id="rId2" action="ppaction://hlinkfile"/>
              </a:rPr>
              <a:t>по </a:t>
            </a:r>
            <a:r>
              <a:rPr lang="ru-RU" dirty="0">
                <a:latin typeface="Monotype Corsiva" panose="03010101010201010101" pitchFamily="66" charset="0"/>
                <a:hlinkClick r:id="rId2" action="ppaction://hlinkfile"/>
              </a:rPr>
              <a:t>предмету </a:t>
            </a:r>
            <a:r>
              <a:rPr lang="ru-RU" dirty="0" smtClean="0">
                <a:latin typeface="Monotype Corsiva" panose="03010101010201010101" pitchFamily="66" charset="0"/>
                <a:hlinkClick r:id="rId2" action="ppaction://hlinkfile"/>
              </a:rPr>
              <a:t> с </a:t>
            </a:r>
            <a:r>
              <a:rPr lang="ru-RU" dirty="0">
                <a:latin typeface="Monotype Corsiva" panose="03010101010201010101" pitchFamily="66" charset="0"/>
                <a:hlinkClick r:id="rId2" action="ppaction://hlinkfile"/>
              </a:rPr>
              <a:t>использованием возможностей Интернета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39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599928"/>
            <a:ext cx="7498080" cy="140513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5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okolskoe.omsu-nnov.ru/_data/objects/0011/8810/img.118810.38150aedc924c9f80a33398b8607379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36"/>
          <a:stretch/>
        </p:blipFill>
        <p:spPr bwMode="auto">
          <a:xfrm rot="20517842">
            <a:off x="6761094" y="2887202"/>
            <a:ext cx="2592288" cy="162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5" t="10268" r="16311" b="35566"/>
          <a:stretch/>
        </p:blipFill>
        <p:spPr bwMode="auto">
          <a:xfrm rot="1233597">
            <a:off x="3772338" y="3517622"/>
            <a:ext cx="4841538" cy="206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640" y="548680"/>
            <a:ext cx="7498080" cy="2592288"/>
          </a:xfrm>
        </p:spPr>
        <p:txBody>
          <a:bodyPr/>
          <a:lstStyle/>
          <a:p>
            <a:pPr marL="82296" indent="0" algn="just">
              <a:buNone/>
            </a:pPr>
            <a:r>
              <a:rPr lang="ru-RU" b="1" dirty="0">
                <a:latin typeface="Monotype Corsiva" panose="03010101010201010101" pitchFamily="66" charset="0"/>
              </a:rPr>
              <a:t>Цель:</a:t>
            </a:r>
            <a:r>
              <a:rPr lang="ru-RU" dirty="0">
                <a:latin typeface="Monotype Corsiva" panose="03010101010201010101" pitchFamily="66" charset="0"/>
              </a:rPr>
              <a:t>  </a:t>
            </a:r>
            <a:r>
              <a:rPr lang="ru-RU" i="1" dirty="0">
                <a:latin typeface="Monotype Corsiva" panose="03010101010201010101" pitchFamily="66" charset="0"/>
              </a:rPr>
              <a:t>разработка программы для самостоятельного повторения  материала и самоконтроля по физике с использованием возможностей  сети Интернета, сайтов, ЦОР-</a:t>
            </a:r>
            <a:r>
              <a:rPr lang="ru-RU" i="1" dirty="0" err="1">
                <a:latin typeface="Monotype Corsiva" panose="03010101010201010101" pitchFamily="66" charset="0"/>
              </a:rPr>
              <a:t>ов</a:t>
            </a:r>
            <a:r>
              <a:rPr lang="ru-RU" i="1" dirty="0">
                <a:latin typeface="Monotype Corsiva" panose="03010101010201010101" pitchFamily="66" charset="0"/>
              </a:rPr>
              <a:t> и др.</a:t>
            </a:r>
            <a:endParaRPr lang="ru-RU" dirty="0"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3" t="10247" r="10367" b="8196"/>
          <a:stretch/>
        </p:blipFill>
        <p:spPr bwMode="auto">
          <a:xfrm rot="20875822">
            <a:off x="-481787" y="3639960"/>
            <a:ext cx="3592002" cy="231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7" t="8283" r="26351" b="63542"/>
          <a:stretch/>
        </p:blipFill>
        <p:spPr bwMode="auto">
          <a:xfrm>
            <a:off x="1907704" y="5058248"/>
            <a:ext cx="5267317" cy="139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17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33265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Monotype Corsiva" panose="03010101010201010101" pitchFamily="66" charset="0"/>
              </a:rPr>
              <a:t>Задачи:</a:t>
            </a:r>
            <a:r>
              <a:rPr lang="ru-RU" sz="3200" dirty="0">
                <a:latin typeface="Monotype Corsiva" panose="03010101010201010101" pitchFamily="66" charset="0"/>
              </a:rPr>
              <a:t> </a:t>
            </a:r>
            <a:r>
              <a:rPr lang="ru-RU" sz="3200" i="1" dirty="0">
                <a:latin typeface="Monotype Corsiva" panose="03010101010201010101" pitchFamily="66" charset="0"/>
              </a:rPr>
              <a:t>подобрать информационные ресурсы для самостоятельной подготовки обучающихся к ЕГЭ по </a:t>
            </a:r>
            <a:r>
              <a:rPr lang="ru-RU" sz="3200" i="1" dirty="0" smtClean="0">
                <a:latin typeface="Monotype Corsiva" panose="03010101010201010101" pitchFamily="66" charset="0"/>
              </a:rPr>
              <a:t>физике 2019 года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" t="9221" r="36174" b="13115"/>
          <a:stretch/>
        </p:blipFill>
        <p:spPr bwMode="auto">
          <a:xfrm rot="20307646">
            <a:off x="-82145" y="3751728"/>
            <a:ext cx="3867462" cy="284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" t="11855" r="11849" b="6598"/>
          <a:stretch/>
        </p:blipFill>
        <p:spPr bwMode="auto">
          <a:xfrm rot="1036051">
            <a:off x="3330264" y="2794381"/>
            <a:ext cx="5377047" cy="286265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69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49808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Monotype Corsiva" panose="03010101010201010101" pitchFamily="66" charset="0"/>
              </a:rPr>
              <a:t>«Федеральный институт педагогических измерений</a:t>
            </a:r>
            <a:r>
              <a:rPr lang="ru-RU" b="1" dirty="0" smtClean="0">
                <a:effectLst/>
                <a:latin typeface="Monotype Corsiva" panose="03010101010201010101" pitchFamily="66" charset="0"/>
              </a:rPr>
              <a:t>»</a:t>
            </a:r>
            <a:br>
              <a:rPr lang="ru-RU" b="1" dirty="0" smtClean="0">
                <a:effectLst/>
                <a:latin typeface="Monotype Corsiva" panose="03010101010201010101" pitchFamily="66" charset="0"/>
              </a:rPr>
            </a:br>
            <a:r>
              <a:rPr lang="en-US" b="1" dirty="0">
                <a:effectLst/>
                <a:latin typeface="Monotype Corsiva" panose="03010101010201010101" pitchFamily="66" charset="0"/>
                <a:hlinkClick r:id="rId2"/>
              </a:rPr>
              <a:t>http://www.fipi.ru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" t="9479" r="8742" b="5643"/>
          <a:stretch/>
        </p:blipFill>
        <p:spPr bwMode="auto">
          <a:xfrm>
            <a:off x="1067006" y="1844824"/>
            <a:ext cx="789748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55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1462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/>
                <a:latin typeface="Monotype Corsiva" panose="03010101010201010101" pitchFamily="66" charset="0"/>
              </a:rPr>
              <a:t>Официальный информационный портал ЕГЭ</a:t>
            </a:r>
            <a:br>
              <a:rPr lang="ru-RU" b="1" dirty="0" smtClean="0">
                <a:effectLst/>
                <a:latin typeface="Monotype Corsiva" panose="03010101010201010101" pitchFamily="66" charset="0"/>
              </a:rPr>
            </a:br>
            <a:r>
              <a:rPr lang="ru-RU" b="1" dirty="0" smtClean="0">
                <a:effectLst/>
                <a:latin typeface="Monotype Corsiva" panose="03010101010201010101" pitchFamily="66" charset="0"/>
                <a:hlinkClick r:id="rId2"/>
              </a:rPr>
              <a:t>http</a:t>
            </a:r>
            <a:r>
              <a:rPr lang="ru-RU" b="1" dirty="0">
                <a:effectLst/>
                <a:latin typeface="Monotype Corsiva" panose="03010101010201010101" pitchFamily="66" charset="0"/>
                <a:hlinkClick r:id="rId2"/>
              </a:rPr>
              <a:t>://ege.edu.ru/ru</a:t>
            </a:r>
            <a:r>
              <a:rPr lang="ru-RU" b="1" dirty="0" smtClean="0">
                <a:effectLst/>
                <a:latin typeface="Monotype Corsiva" panose="03010101010201010101" pitchFamily="66" charset="0"/>
                <a:hlinkClick r:id="rId2"/>
              </a:rPr>
              <a:t>/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4" t="9342" r="17379" b="45687"/>
          <a:stretch/>
        </p:blipFill>
        <p:spPr bwMode="auto">
          <a:xfrm>
            <a:off x="1213860" y="2780928"/>
            <a:ext cx="775062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58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1379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 smtClean="0">
                <a:latin typeface="Monotype Corsiva" panose="03010101010201010101" pitchFamily="66" charset="0"/>
              </a:rPr>
              <a:t>Спадило.ру</a:t>
            </a:r>
            <a:r>
              <a:rPr lang="ru-RU" sz="4400" b="1" dirty="0" smtClean="0">
                <a:latin typeface="Monotype Corsiva" panose="03010101010201010101" pitchFamily="66" charset="0"/>
              </a:rPr>
              <a:t/>
            </a:r>
            <a:br>
              <a:rPr lang="ru-RU" sz="4400" b="1" dirty="0" smtClean="0">
                <a:latin typeface="Monotype Corsiva" panose="03010101010201010101" pitchFamily="66" charset="0"/>
              </a:rPr>
            </a:br>
            <a:r>
              <a:rPr lang="en-US" sz="4400" b="1" dirty="0">
                <a:latin typeface="Monotype Corsiva" panose="03010101010201010101" pitchFamily="66" charset="0"/>
              </a:rPr>
              <a:t>http://spadilo.ru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0" t="9426" r="10021" b="4099"/>
          <a:stretch/>
        </p:blipFill>
        <p:spPr bwMode="auto">
          <a:xfrm>
            <a:off x="1187624" y="1988840"/>
            <a:ext cx="783044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0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984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Monotype Corsiva" panose="03010101010201010101" pitchFamily="66" charset="0"/>
              </a:rPr>
              <a:t>Бингоскул</a:t>
            </a:r>
            <a:r>
              <a:rPr lang="ru-RU" b="1" dirty="0">
                <a:latin typeface="Monotype Corsiva" panose="03010101010201010101" pitchFamily="66" charset="0"/>
              </a:rPr>
              <a:t> </a:t>
            </a:r>
            <a:r>
              <a:rPr lang="ru-RU" b="1" dirty="0" smtClean="0">
                <a:latin typeface="Monotype Corsiva" panose="03010101010201010101" pitchFamily="66" charset="0"/>
              </a:rPr>
              <a:t>– самостоятельная подготовка к ЕГЭ 2018/2019</a:t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en-US" b="1" dirty="0" smtClean="0">
                <a:latin typeface="Monotype Corsiva" panose="03010101010201010101" pitchFamily="66" charset="0"/>
                <a:hlinkClick r:id="rId2"/>
              </a:rPr>
              <a:t>https</a:t>
            </a:r>
            <a:r>
              <a:rPr lang="en-US" b="1" dirty="0">
                <a:latin typeface="Monotype Corsiva" panose="03010101010201010101" pitchFamily="66" charset="0"/>
                <a:hlinkClick r:id="rId2"/>
              </a:rPr>
              <a:t>://bingoschool.ru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" t="10041" r="26496" b="10246"/>
          <a:stretch/>
        </p:blipFill>
        <p:spPr bwMode="auto">
          <a:xfrm>
            <a:off x="1259632" y="2062692"/>
            <a:ext cx="7632848" cy="4750684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6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98080" cy="178621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Незнайка – ЕГЭ,ОГЭ, ВПР </a:t>
            </a:r>
            <a:br>
              <a:rPr lang="ru-RU" sz="4000" b="1" dirty="0" smtClean="0">
                <a:latin typeface="Monotype Corsiva" panose="03010101010201010101" pitchFamily="66" charset="0"/>
              </a:rPr>
            </a:br>
            <a:r>
              <a:rPr lang="ru-RU" sz="4000" b="1" dirty="0" smtClean="0">
                <a:latin typeface="Monotype Corsiva" panose="03010101010201010101" pitchFamily="66" charset="0"/>
              </a:rPr>
              <a:t>и итоговое сочинение</a:t>
            </a:r>
            <a:br>
              <a:rPr lang="ru-RU" sz="4000" b="1" dirty="0" smtClean="0">
                <a:latin typeface="Monotype Corsiva" panose="03010101010201010101" pitchFamily="66" charset="0"/>
              </a:rPr>
            </a:br>
            <a:r>
              <a:rPr lang="en-US" sz="4000" b="1" dirty="0" smtClean="0">
                <a:latin typeface="Monotype Corsiva" panose="03010101010201010101" pitchFamily="66" charset="0"/>
                <a:hlinkClick r:id="rId2"/>
              </a:rPr>
              <a:t>https</a:t>
            </a:r>
            <a:r>
              <a:rPr lang="en-US" sz="4000" b="1" dirty="0">
                <a:latin typeface="Monotype Corsiva" panose="03010101010201010101" pitchFamily="66" charset="0"/>
                <a:hlinkClick r:id="rId2"/>
              </a:rPr>
              <a:t>://neznaika.info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t="9016" r="4490" b="4713"/>
          <a:stretch/>
        </p:blipFill>
        <p:spPr bwMode="auto">
          <a:xfrm>
            <a:off x="1187624" y="2257826"/>
            <a:ext cx="7776864" cy="412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Решу ЕГЭ</a:t>
            </a:r>
            <a:br>
              <a:rPr lang="ru-RU" sz="4000" b="1" dirty="0" smtClean="0">
                <a:latin typeface="Monotype Corsiva" panose="03010101010201010101" pitchFamily="66" charset="0"/>
              </a:rPr>
            </a:br>
            <a:r>
              <a:rPr lang="en-US" sz="4000" b="1" dirty="0">
                <a:latin typeface="Monotype Corsiva" panose="03010101010201010101" pitchFamily="66" charset="0"/>
                <a:hlinkClick r:id="rId2"/>
              </a:rPr>
              <a:t>https://phys-ege.sdamgia.ru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7" t="8333" r="34215" b="14754"/>
          <a:stretch/>
        </p:blipFill>
        <p:spPr bwMode="auto">
          <a:xfrm>
            <a:off x="1907704" y="1484784"/>
            <a:ext cx="6404210" cy="5153443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379</TotalTime>
  <Words>97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  Программа для самостоятельного повторения материала и самоконтроля по предмету  с использованием возможностей Интернета</vt:lpstr>
      <vt:lpstr>Презентация PowerPoint</vt:lpstr>
      <vt:lpstr>Презентация PowerPoint</vt:lpstr>
      <vt:lpstr>«Федеральный институт педагогических измерений» http://www.fipi.ru</vt:lpstr>
      <vt:lpstr>Официальный информационный портал ЕГЭ http://ege.edu.ru/ru/</vt:lpstr>
      <vt:lpstr>Спадило.ру http://spadilo.ru</vt:lpstr>
      <vt:lpstr>Бингоскул – самостоятельная подготовка к ЕГЭ 2018/2019 https://bingoschool.ru</vt:lpstr>
      <vt:lpstr>Незнайка – ЕГЭ,ОГЭ, ВПР  и итоговое сочинение https://neznaika.info</vt:lpstr>
      <vt:lpstr>Решу ЕГЭ https://phys-ege.sdamgia.ru</vt:lpstr>
      <vt:lpstr>Яндекс ЕГЭ https://ege.yandex.ru/ege/physics</vt:lpstr>
      <vt:lpstr>Видеокурсы для подготовки к ЕГЭ https://www.youtube.com/playlist?list=PL66kIi3dt8A63YDXlLntVhlofucIKi0ZJ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«Усть-Туркская СОШ», Кунгурского района  Аитова Элиза Ринатовна,  учитель физики    Проект мер по достижению повышения образовательных результатов учащихся 11 класса</dc:title>
  <dc:creator>ELIZA</dc:creator>
  <cp:lastModifiedBy>ELIZA</cp:lastModifiedBy>
  <cp:revision>16</cp:revision>
  <dcterms:created xsi:type="dcterms:W3CDTF">2018-06-14T20:05:11Z</dcterms:created>
  <dcterms:modified xsi:type="dcterms:W3CDTF">2018-11-07T20:17:02Z</dcterms:modified>
</cp:coreProperties>
</file>