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7" r:id="rId3"/>
    <p:sldId id="265" r:id="rId4"/>
    <p:sldId id="258" r:id="rId5"/>
    <p:sldId id="260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6232" y="980728"/>
            <a:ext cx="7772400" cy="187220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Номинация </a:t>
            </a:r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b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«Педагог-наставник»</a:t>
            </a:r>
            <a:b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Должность «________________________» 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16632"/>
            <a:ext cx="6400800" cy="504056"/>
          </a:xfrm>
        </p:spPr>
        <p:txBody>
          <a:bodyPr>
            <a:normAutofit fontScale="92500"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«Методическая копилка по </a:t>
            </a:r>
            <a:r>
              <a:rPr lang="ru-RU" sz="2400" b="1" dirty="0" smtClean="0">
                <a:solidFill>
                  <a:srgbClr val="002060"/>
                </a:solidFill>
              </a:rPr>
              <a:t>аттестации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–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smtClean="0">
                <a:solidFill>
                  <a:srgbClr val="002060"/>
                </a:solidFill>
              </a:rPr>
              <a:t>2025</a:t>
            </a:r>
            <a:r>
              <a:rPr lang="ru-RU" sz="2400" b="1" dirty="0" smtClean="0">
                <a:solidFill>
                  <a:srgbClr val="002060"/>
                </a:solidFill>
              </a:rPr>
              <a:t>»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" name="Подзаголовок 2"/>
          <p:cNvSpPr>
            <a:spLocks noGrp="1"/>
          </p:cNvSpPr>
          <p:nvPr/>
        </p:nvSpPr>
        <p:spPr>
          <a:xfrm>
            <a:off x="3851920" y="3284984"/>
            <a:ext cx="4968552" cy="2232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ФИО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Должность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Место работы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Городской/муниципальный округ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412032" y="6021288"/>
            <a:ext cx="6400800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>
                <a:solidFill>
                  <a:schemeClr val="tx1"/>
                </a:solidFill>
              </a:rPr>
              <a:t>Пермь</a:t>
            </a:r>
            <a:r>
              <a:rPr lang="ru-RU" sz="2400" smtClean="0">
                <a:solidFill>
                  <a:schemeClr val="tx1"/>
                </a:solidFill>
              </a:rPr>
              <a:t>, 2025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200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435280" cy="136815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Руководство 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практической подготовкой студентов, обучающихся по образовательным программам среднего профессионального образования и (или) образовательным программам высшего образования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55679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1396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435280" cy="148478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Наставничество в 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отношении педагогических работников образовательной организации, активного сопровождения 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их 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профессионального 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развития</a:t>
            </a:r>
            <a:b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образовательной организации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55679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802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701"/>
            <a:ext cx="8301608" cy="1556792"/>
          </a:xfrm>
        </p:spPr>
        <p:txBody>
          <a:bodyPr>
            <a:noAutofit/>
          </a:bodyPr>
          <a:lstStyle/>
          <a:p>
            <a:r>
              <a:rPr lang="ru-RU" sz="2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Содействие в </a:t>
            </a:r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подготовке педагогических работников</a:t>
            </a:r>
            <a:r>
              <a:rPr lang="ru-RU" sz="2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ru-RU" sz="2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том числе из числа молодых специалистов, к участию в конкурсах профессионального (педагогического) мастерства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77281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4289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224136"/>
          </a:xfrm>
        </p:spPr>
        <p:txBody>
          <a:bodyPr>
            <a:noAutofit/>
          </a:bodyPr>
          <a:lstStyle/>
          <a:p>
            <a:r>
              <a:rPr lang="ru-RU" sz="2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Распространение авторских </a:t>
            </a:r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подходов и методических разработок в области наставнической деятельности в образовательной организации</a:t>
            </a:r>
            <a:endParaRPr lang="ru-RU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8455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06090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Краткий вывод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185268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73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Номинация 4 «Педагог-наставник» Должность «________________________» </vt:lpstr>
      <vt:lpstr>Руководство практической подготовкой студентов, обучающихся по образовательным программам среднего профессионального образования и (или) образовательным программам высшего образования</vt:lpstr>
      <vt:lpstr>Наставничество в отношении педагогических работников образовательной организации, активного сопровождения их профессионального развития в образовательной организации</vt:lpstr>
      <vt:lpstr>Содействие в подготовке педагогических работников, в том числе из числа молодых специалистов, к участию в конкурсах профессионального (педагогического) мастерства</vt:lpstr>
      <vt:lpstr>Распространение авторских подходов и методических разработок в области наставнической деятельности в образовательной организации</vt:lpstr>
      <vt:lpstr>Краткий вывод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Номинация 1. Первая квалификационная категория</dc:title>
  <dc:creator>Коротаева Татьяна Викторовна</dc:creator>
  <cp:lastModifiedBy>Кивилева Людмила Владимировна</cp:lastModifiedBy>
  <cp:revision>28</cp:revision>
  <dcterms:created xsi:type="dcterms:W3CDTF">2024-01-30T12:54:14Z</dcterms:created>
  <dcterms:modified xsi:type="dcterms:W3CDTF">2025-01-22T04:31:41Z</dcterms:modified>
</cp:coreProperties>
</file>