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60" r:id="rId5"/>
    <p:sldId id="264" r:id="rId6"/>
    <p:sldId id="261" r:id="rId7"/>
    <p:sldId id="262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6232" y="1196752"/>
            <a:ext cx="7772400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Номинация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b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Высшая квалификационная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</a:t>
            </a:r>
            <a:b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Должность «________________________»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6632"/>
            <a:ext cx="6400800" cy="504056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«Методическая копилка по </a:t>
            </a:r>
            <a:r>
              <a:rPr lang="ru-RU" sz="2400" b="1" dirty="0" smtClean="0">
                <a:solidFill>
                  <a:srgbClr val="002060"/>
                </a:solidFill>
              </a:rPr>
              <a:t>аттестации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–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smtClean="0">
                <a:solidFill>
                  <a:srgbClr val="002060"/>
                </a:solidFill>
              </a:rPr>
              <a:t>2025</a:t>
            </a:r>
            <a:r>
              <a:rPr lang="ru-RU" sz="2400" b="1" dirty="0" smtClean="0">
                <a:solidFill>
                  <a:srgbClr val="002060"/>
                </a:solidFill>
              </a:rPr>
              <a:t>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/>
        </p:nvSpPr>
        <p:spPr>
          <a:xfrm>
            <a:off x="3851920" y="3284984"/>
            <a:ext cx="496855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ФИО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Должность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Место работы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Городской/муниципальный округ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12032" y="6021288"/>
            <a:ext cx="64008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</a:rPr>
              <a:t>Пермь</a:t>
            </a:r>
            <a:r>
              <a:rPr lang="ru-RU" sz="2400" smtClean="0">
                <a:solidFill>
                  <a:schemeClr val="tx1"/>
                </a:solidFill>
              </a:rPr>
              <a:t>, 2025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318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35280" cy="1066130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Достижение обучающимися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положительной динамики результатов освоения образовательных программ по итогам мониторингов, проводимых организацией</a:t>
            </a:r>
            <a:endParaRPr lang="ru-RU" sz="2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396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Достижение обучающимися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положительных результатов освоения образовательных программ по итогам мониторинга системы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89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52128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Выявление и развитие способностей обучающихся в научной (интеллектуальной), творческой, физкультурно-спортивной деятельности, а также их участия в олимпиадах, конкурсах, фестивалях, соревнованиях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45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Личный вклад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повышение качества образования, совершенствования методов обучения и воспитания, </a:t>
            </a: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продуктивного использования новых образовательных технологий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710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80920" cy="1296144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Транслирование в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педагогических коллективах опыта практических результатов своей профессиональной деятельности, в том числе экспериментальной и инновационной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408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20080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Активное участие </a:t>
            </a:r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работе методических объединений педагогических работников организации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7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профессиональных конкурсах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395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Краткий вывод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85268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117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Номинация 2 Высшая квалификационная категория Должность «________________________» </vt:lpstr>
      <vt:lpstr>Достижение обучающимися положительной динамики результатов освоения образовательных программ по итогам мониторингов, проводимых организацией</vt:lpstr>
      <vt:lpstr>Достижение обучающимися положительных результатов освоения образовательных программ по итогам мониторинга системы образования</vt:lpstr>
      <vt:lpstr>Выявление и развитие способностей обучающихся в научной (интеллектуальной), творческой, физкультурно-спортивной деятельности, а также их участия в олимпиадах, конкурсах, фестивалях, соревнованиях</vt:lpstr>
      <vt:lpstr>Личный вклад в повышение качества образования, совершенствования методов обучения и воспитания,  и продуктивного использования новых образовательных технологий</vt:lpstr>
      <vt:lpstr>Транслирование в педагогических коллективах опыта практических результатов своей профессиональной деятельности, в том числе экспериментальной и инновационной</vt:lpstr>
      <vt:lpstr>Активное участие в работе методических объединений педагогических работников организации</vt:lpstr>
      <vt:lpstr>Участие в профессиональных конкурсах</vt:lpstr>
      <vt:lpstr>Краткий вывод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 1. Первая квалификационная категория</dc:title>
  <dc:creator>Коротаева Татьяна Викторовна</dc:creator>
  <cp:lastModifiedBy>Кивилева Людмила Владимировна</cp:lastModifiedBy>
  <cp:revision>24</cp:revision>
  <dcterms:created xsi:type="dcterms:W3CDTF">2024-01-30T12:54:14Z</dcterms:created>
  <dcterms:modified xsi:type="dcterms:W3CDTF">2025-01-22T04:30:34Z</dcterms:modified>
</cp:coreProperties>
</file>