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42493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57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Номинация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b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Первая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квалификационная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</a:t>
            </a:r>
            <a:b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Должность «________________________»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16632"/>
            <a:ext cx="6400800" cy="504056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«Методическая копилка по </a:t>
            </a:r>
            <a:r>
              <a:rPr lang="ru-RU" sz="2400" b="1" dirty="0" smtClean="0">
                <a:solidFill>
                  <a:srgbClr val="002060"/>
                </a:solidFill>
              </a:rPr>
              <a:t>аттестации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–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smtClean="0">
                <a:solidFill>
                  <a:srgbClr val="002060"/>
                </a:solidFill>
              </a:rPr>
              <a:t>2025</a:t>
            </a:r>
            <a:r>
              <a:rPr lang="ru-RU" sz="2400" b="1" dirty="0" smtClean="0">
                <a:solidFill>
                  <a:srgbClr val="002060"/>
                </a:solidFill>
              </a:rPr>
              <a:t>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2"/>
          <p:cNvSpPr>
            <a:spLocks noGrp="1"/>
          </p:cNvSpPr>
          <p:nvPr/>
        </p:nvSpPr>
        <p:spPr>
          <a:xfrm>
            <a:off x="3851920" y="3284984"/>
            <a:ext cx="4968552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ФИО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Должность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Место работы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Городской/муниципальный округ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12032" y="6021288"/>
            <a:ext cx="64008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tx1"/>
                </a:solidFill>
              </a:rPr>
              <a:t>Пермь, 2025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696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435280" cy="106613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освоения обучающимися образовательных программ по итогам мониторингов и иных форм контроля, проводимых 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организацией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396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01608" cy="100811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освоения обучающимися образовательных программ по итогам мониторинга системы образования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289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у обучающихся способностей к научной (интеллектуальной), творческой,</a:t>
            </a:r>
            <a:b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физкультурно-спортивной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845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Транслирование в педагогических коллективах опыта практических результатов своей профессиональной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408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440160"/>
          </a:xfrm>
        </p:spPr>
        <p:txBody>
          <a:bodyPr>
            <a:noAutofit/>
          </a:bodyPr>
          <a:lstStyle/>
          <a:p>
            <a:r>
              <a:rPr lang="ru-RU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Личный вклада в повышение качества образования, совершенствования методов обучения и воспитания, активное участие в работе методических объединений педагогических работников организации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7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Краткий вывод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185268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89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Номинация 1 Первая квалификационная категория Должность «________________________» </vt:lpstr>
      <vt:lpstr>Результаты освоения обучающимися образовательных программ по итогам мониторингов и иных форм контроля, проводимых организацией</vt:lpstr>
      <vt:lpstr>Результаты освоения обучающимися образовательных программ по итогам мониторинга системы образования</vt:lpstr>
      <vt:lpstr>Развитие у обучающихся способностей к научной (интеллектуальной), творческой, физкультурно-спортивной деятельности</vt:lpstr>
      <vt:lpstr>Транслирование в педагогических коллективах опыта практических результатов своей профессиональной деятельности</vt:lpstr>
      <vt:lpstr>Личный вклада в повышение качества образования, совершенствования методов обучения и воспитания, активное участие в работе методических объединений педагогических работников организации</vt:lpstr>
      <vt:lpstr>Краткий вывод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Номинация 1. Первая квалификационная категория</dc:title>
  <dc:creator>Коротаева Татьяна Викторовна</dc:creator>
  <cp:lastModifiedBy>Кивилева Людмила Владимировна</cp:lastModifiedBy>
  <cp:revision>28</cp:revision>
  <dcterms:created xsi:type="dcterms:W3CDTF">2024-01-30T12:54:14Z</dcterms:created>
  <dcterms:modified xsi:type="dcterms:W3CDTF">2025-01-22T04:30:21Z</dcterms:modified>
</cp:coreProperties>
</file>