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04856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«Педагог-методист»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</a:t>
            </a:r>
            <a:r>
              <a:rPr lang="ru-RU" sz="2400" b="1" dirty="0" smtClean="0">
                <a:solidFill>
                  <a:srgbClr val="002060"/>
                </a:solidFill>
              </a:rPr>
              <a:t>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smtClean="0">
                <a:solidFill>
                  <a:srgbClr val="002060"/>
                </a:solidFill>
              </a:rPr>
              <a:t>2025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</a:t>
            </a:r>
            <a:r>
              <a:rPr lang="ru-RU" sz="2400" smtClean="0">
                <a:solidFill>
                  <a:schemeClr val="tx1"/>
                </a:solidFill>
              </a:rPr>
              <a:t>, 2025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3681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Руководство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методическим объединением педагогических работников образовательной организации и активного участия в методической работе образовательной организации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01608" cy="155679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Руководство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разработкой 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24136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Методическая поддержка педагогических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образовательной организации при подготовке к участию </a:t>
            </a:r>
            <a:b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профессиональных 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конкурсах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методической поддержке (сопровождении) педагогических работников образовательной организации, направленной на их профессиональное развитие, преодоление профессиональных дефицитов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2352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Передача опыта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применению в образовательной организации авторских учебных и (или) учебно-методических разработок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Номинация 3 «Педагог-методист» Должность «________________________» </vt:lpstr>
      <vt:lpstr>Руководство методическим объединением педагогических работников образовательной организации и активного участия в методической работе образовательной организации</vt:lpstr>
      <vt:lpstr>Руководство разработкой 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</vt:lpstr>
      <vt:lpstr>Методическая поддержка педагогических работников образовательной организации при подготовке к участию  в профессиональных конкурсах</vt:lpstr>
      <vt:lpstr>Участие в методической поддержке (сопровождении) педагогических работников образовательной организации, направленной на их профессиональное развитие, преодоление профессиональных дефицитов</vt:lpstr>
      <vt:lpstr>Передача опыта по применению в образовательной организации авторских учебных и (или) учебно-методических разработок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Кивилева Людмила Владимировна</cp:lastModifiedBy>
  <cp:revision>27</cp:revision>
  <dcterms:created xsi:type="dcterms:W3CDTF">2024-01-30T12:54:14Z</dcterms:created>
  <dcterms:modified xsi:type="dcterms:W3CDTF">2025-01-22T04:31:08Z</dcterms:modified>
</cp:coreProperties>
</file>