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57" r:id="rId3"/>
    <p:sldId id="265" r:id="rId4"/>
    <p:sldId id="258" r:id="rId5"/>
    <p:sldId id="260" r:id="rId6"/>
    <p:sldId id="263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72" y="-3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26232" y="980728"/>
            <a:ext cx="7772400" cy="1872208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ru-RU" sz="3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Номинация </a:t>
            </a: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4</a:t>
            </a:r>
            <a:b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«Педагог-наставник»</a:t>
            </a:r>
            <a:b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Должность «________________________» 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259632" y="116632"/>
            <a:ext cx="6400800" cy="504056"/>
          </a:xfrm>
        </p:spPr>
        <p:txBody>
          <a:bodyPr>
            <a:normAutofit/>
          </a:bodyPr>
          <a:lstStyle/>
          <a:p>
            <a:r>
              <a:rPr lang="ru-RU" sz="2400" b="1" dirty="0" smtClean="0">
                <a:solidFill>
                  <a:srgbClr val="002060"/>
                </a:solidFill>
              </a:rPr>
              <a:t>«Методическая копилка по аттестации-2024»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4" name="Подзаголовок 2"/>
          <p:cNvSpPr>
            <a:spLocks noGrp="1"/>
          </p:cNvSpPr>
          <p:nvPr/>
        </p:nvSpPr>
        <p:spPr>
          <a:xfrm>
            <a:off x="3851920" y="3284984"/>
            <a:ext cx="4968552" cy="223224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ФИО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Должность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Место работы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Городской/муниципальный округ </a:t>
            </a:r>
            <a:endParaRPr lang="ru-RU" sz="2400" dirty="0">
              <a:solidFill>
                <a:schemeClr val="tx1"/>
              </a:solidFill>
            </a:endParaRPr>
          </a:p>
        </p:txBody>
      </p:sp>
      <p:sp>
        <p:nvSpPr>
          <p:cNvPr id="5" name="Подзаголовок 2"/>
          <p:cNvSpPr txBox="1">
            <a:spLocks/>
          </p:cNvSpPr>
          <p:nvPr/>
        </p:nvSpPr>
        <p:spPr>
          <a:xfrm>
            <a:off x="1412032" y="6021288"/>
            <a:ext cx="6400800" cy="5040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400" dirty="0" smtClean="0">
                <a:solidFill>
                  <a:schemeClr val="tx1"/>
                </a:solidFill>
              </a:rPr>
              <a:t>Пермь, 2024</a:t>
            </a:r>
            <a:endParaRPr lang="ru-RU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42005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0"/>
            <a:ext cx="8435280" cy="1368152"/>
          </a:xfrm>
        </p:spPr>
        <p:txBody>
          <a:bodyPr>
            <a:noAutofit/>
          </a:bodyPr>
          <a:lstStyle/>
          <a:p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Руководство </a:t>
            </a: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практической подготовкой студентов, обучающихся по образовательным программам среднего профессионального образования и (или) образовательным программам высшего образования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556792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113963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0"/>
            <a:ext cx="8435280" cy="1484784"/>
          </a:xfrm>
        </p:spPr>
        <p:txBody>
          <a:bodyPr>
            <a:noAutofit/>
          </a:bodyPr>
          <a:lstStyle/>
          <a:p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Наставничество в </a:t>
            </a: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отношении педагогических работников образовательной организации, активного сопровождения </a:t>
            </a:r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их </a:t>
            </a: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профессионального </a:t>
            </a:r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развития</a:t>
            </a:r>
            <a:b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 </a:t>
            </a: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образовательной организации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556792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48029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701"/>
            <a:ext cx="8301608" cy="1556792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Содействие в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подготовке педагогических работников</a:t>
            </a:r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</a:t>
            </a:r>
            <a:b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том числе из числа молодых специалистов, к участию в конкурсах профессионального (педагогического) мастерства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772816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42896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224136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Распространение авторских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подходов и методических разработок в области наставнической деятельности в образовательной организации</a:t>
            </a:r>
            <a:endParaRPr lang="ru-RU" sz="2400" b="1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88455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706090"/>
          </a:xfrm>
        </p:spPr>
        <p:txBody>
          <a:bodyPr>
            <a:normAutofit/>
          </a:bodyPr>
          <a:lstStyle/>
          <a:p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Краткий вывод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371852685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</TotalTime>
  <Words>71</Words>
  <Application>Microsoft Office PowerPoint</Application>
  <PresentationFormat>Экран (4:3)</PresentationFormat>
  <Paragraphs>12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Тема Office</vt:lpstr>
      <vt:lpstr>Номинация 4 «Педагог-наставник» Должность «________________________» </vt:lpstr>
      <vt:lpstr>Руководство практической подготовкой студентов, обучающихся по образовательным программам среднего профессионального образования и (или) образовательным программам высшего образования</vt:lpstr>
      <vt:lpstr>Наставничество в отношении педагогических работников образовательной организации, активного сопровождения их профессионального развития в образовательной организации</vt:lpstr>
      <vt:lpstr>Содействие в подготовке педагогических работников, в том числе из числа молодых специалистов, к участию в конкурсах профессионального (педагогического) мастерства</vt:lpstr>
      <vt:lpstr>Распространение авторских подходов и методических разработок в области наставнической деятельности в образовательной организации</vt:lpstr>
      <vt:lpstr>Краткий вывод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Номинация 1. Первая квалификационная категория</dc:title>
  <dc:creator>Коротаева Татьяна Викторовна</dc:creator>
  <cp:lastModifiedBy>Коротаева Татьяна Викторовна</cp:lastModifiedBy>
  <cp:revision>26</cp:revision>
  <dcterms:created xsi:type="dcterms:W3CDTF">2024-01-30T12:54:14Z</dcterms:created>
  <dcterms:modified xsi:type="dcterms:W3CDTF">2024-02-27T06:31:02Z</dcterms:modified>
</cp:coreProperties>
</file>

<file path=docProps/thumbnail.jpeg>
</file>