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61" r:id="rId6"/>
    <p:sldId id="262" r:id="rId7"/>
    <p:sldId id="263" r:id="rId8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72" y="-3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t>27.02.2024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3568" y="908720"/>
            <a:ext cx="7772400" cy="1470025"/>
          </a:xfrm>
        </p:spPr>
        <p:txBody>
          <a:bodyPr>
            <a:normAutofit fontScale="90000"/>
          </a:bodyPr>
          <a:lstStyle/>
          <a:p>
            <a:pPr>
              <a:lnSpc>
                <a:spcPct val="150000"/>
              </a:lnSpc>
              <a:spcBef>
                <a:spcPts val="0"/>
              </a:spcBef>
            </a:pPr>
            <a:r>
              <a:rPr lang="ru-RU" sz="28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Номинация </a:t>
            </a:r>
            <a:r>
              <a:rPr lang="ru-RU" sz="28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1</a:t>
            </a:r>
            <a:br>
              <a:rPr lang="ru-RU" sz="28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8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Первая </a:t>
            </a:r>
            <a:r>
              <a:rPr lang="ru-RU" sz="28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квалификационная </a:t>
            </a:r>
            <a:r>
              <a:rPr lang="ru-RU" sz="28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категория</a:t>
            </a:r>
            <a:br>
              <a:rPr lang="ru-RU" sz="28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8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Должность </a:t>
            </a:r>
            <a:r>
              <a:rPr lang="ru-RU" sz="28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«________________________» </a:t>
            </a:r>
            <a:endParaRPr lang="ru-RU" sz="2800" b="1" dirty="0">
              <a:solidFill>
                <a:srgbClr val="002060"/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259632" y="116632"/>
            <a:ext cx="6400800" cy="504056"/>
          </a:xfrm>
        </p:spPr>
        <p:txBody>
          <a:bodyPr>
            <a:normAutofit/>
          </a:bodyPr>
          <a:lstStyle/>
          <a:p>
            <a:r>
              <a:rPr lang="ru-RU" sz="2400" b="1" dirty="0" smtClean="0">
                <a:solidFill>
                  <a:srgbClr val="002060"/>
                </a:solidFill>
              </a:rPr>
              <a:t>«Методическая копилка по аттестации-2024»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4" name="Подзаголовок 2"/>
          <p:cNvSpPr>
            <a:spLocks noGrp="1"/>
          </p:cNvSpPr>
          <p:nvPr/>
        </p:nvSpPr>
        <p:spPr>
          <a:xfrm>
            <a:off x="3851920" y="3284984"/>
            <a:ext cx="4968552" cy="223224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ФИО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Должность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Место работы</a:t>
            </a:r>
          </a:p>
          <a:p>
            <a:pPr algn="l">
              <a:spcBef>
                <a:spcPts val="0"/>
              </a:spcBef>
            </a:pPr>
            <a:r>
              <a:rPr lang="ru-RU" sz="2400" dirty="0" smtClean="0">
                <a:solidFill>
                  <a:schemeClr val="tx1"/>
                </a:solidFill>
              </a:rPr>
              <a:t>Городской/муниципальный округ </a:t>
            </a:r>
            <a:endParaRPr lang="ru-RU" sz="2400" dirty="0">
              <a:solidFill>
                <a:schemeClr val="tx1"/>
              </a:solidFill>
            </a:endParaRPr>
          </a:p>
        </p:txBody>
      </p:sp>
      <p:sp>
        <p:nvSpPr>
          <p:cNvPr id="5" name="Подзаголовок 2"/>
          <p:cNvSpPr txBox="1">
            <a:spLocks/>
          </p:cNvSpPr>
          <p:nvPr/>
        </p:nvSpPr>
        <p:spPr>
          <a:xfrm>
            <a:off x="1412032" y="6021288"/>
            <a:ext cx="6400800" cy="5040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3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8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4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spcBef>
                <a:spcPct val="20000"/>
              </a:spcBef>
              <a:buFont typeface="Arial" pitchFamily="34" charset="0"/>
              <a:buNone/>
              <a:defRPr sz="20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400" dirty="0" smtClean="0">
                <a:solidFill>
                  <a:schemeClr val="tx1"/>
                </a:solidFill>
              </a:rPr>
              <a:t>Пермь, 2024</a:t>
            </a:r>
            <a:endParaRPr lang="ru-RU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4069675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0" y="116632"/>
            <a:ext cx="8435280" cy="1066130"/>
          </a:xfrm>
        </p:spPr>
        <p:txBody>
          <a:bodyPr>
            <a:no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Результаты освоения обучающимися образовательных программ по итогам мониторингов и иных форм контроля, проводимых </a:t>
            </a:r>
            <a:r>
              <a:rPr lang="ru-RU" sz="2400" b="1" dirty="0" smtClean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организацией</a:t>
            </a:r>
            <a:endParaRPr lang="ru-RU" sz="2400" b="1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1340768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0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113963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301608" cy="1008112"/>
          </a:xfrm>
        </p:spPr>
        <p:txBody>
          <a:bodyPr>
            <a:no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Результаты освоения обучающимися образовательных программ по итогам мониторинга системы образования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83428965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936104"/>
          </a:xfrm>
        </p:spPr>
        <p:txBody>
          <a:bodyPr>
            <a:no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Развитие у обучающихся способностей к научной (интеллектуальной), творческой,</a:t>
            </a:r>
            <a:b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физкультурно-спортивной деятельности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884553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008112"/>
          </a:xfrm>
        </p:spPr>
        <p:txBody>
          <a:bodyPr>
            <a:no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Транслирование в педагогических коллективах опыта практических результатов своей профессиональной деятельности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584082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440160"/>
          </a:xfrm>
        </p:spPr>
        <p:txBody>
          <a:bodyPr>
            <a:noAutofit/>
          </a:bodyPr>
          <a:lstStyle/>
          <a:p>
            <a:r>
              <a:rPr lang="ru-RU" sz="22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Личный вклада в повышение качества образования, совершенствования методов обучения и воспитания, активное участие в работе методических объединений педагогических работников организации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1772816"/>
            <a:ext cx="8229600" cy="4525963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4973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706090"/>
          </a:xfrm>
        </p:spPr>
        <p:txBody>
          <a:bodyPr>
            <a:normAutofit/>
          </a:bodyPr>
          <a:lstStyle/>
          <a:p>
            <a:r>
              <a:rPr lang="ru-RU" sz="2400" b="1" dirty="0">
                <a:solidFill>
                  <a:srgbClr val="00206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Краткий вывод 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196752"/>
            <a:ext cx="8229600" cy="4929411"/>
          </a:xfrm>
        </p:spPr>
        <p:txBody>
          <a:bodyPr>
            <a:normAutofit/>
          </a:bodyPr>
          <a:lstStyle/>
          <a:p>
            <a:pPr marL="0" indent="0">
              <a:buNone/>
            </a:pPr>
            <a:endParaRPr lang="ru-RU" sz="2400" dirty="0"/>
          </a:p>
        </p:txBody>
      </p:sp>
    </p:spTree>
    <p:extLst>
      <p:ext uri="{BB962C8B-B14F-4D97-AF65-F5344CB8AC3E}">
        <p14:creationId xmlns:p14="http://schemas.microsoft.com/office/powerpoint/2010/main" val="3718526856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99</TotalTime>
  <Words>87</Words>
  <Application>Microsoft Office PowerPoint</Application>
  <PresentationFormat>Экран (4:3)</PresentationFormat>
  <Paragraphs>13</Paragraphs>
  <Slides>7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7</vt:i4>
      </vt:variant>
    </vt:vector>
  </HeadingPairs>
  <TitlesOfParts>
    <vt:vector size="8" baseType="lpstr">
      <vt:lpstr>Тема Office</vt:lpstr>
      <vt:lpstr>Номинация 1 Первая квалификационная категория Должность «________________________» </vt:lpstr>
      <vt:lpstr>Результаты освоения обучающимися образовательных программ по итогам мониторингов и иных форм контроля, проводимых организацией</vt:lpstr>
      <vt:lpstr>Результаты освоения обучающимися образовательных программ по итогам мониторинга системы образования</vt:lpstr>
      <vt:lpstr>Развитие у обучающихся способностей к научной (интеллектуальной), творческой, физкультурно-спортивной деятельности</vt:lpstr>
      <vt:lpstr>Транслирование в педагогических коллективах опыта практических результатов своей профессиональной деятельности</vt:lpstr>
      <vt:lpstr>Личный вклада в повышение качества образования, совершенствования методов обучения и воспитания, активное участие в работе методических объединений педагогических работников организации</vt:lpstr>
      <vt:lpstr>Краткий вывод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Номинация 1. Первая квалификационная категория</dc:title>
  <dc:creator>Коротаева Татьяна Викторовна</dc:creator>
  <cp:lastModifiedBy>Коротаева Татьяна Викторовна</cp:lastModifiedBy>
  <cp:revision>23</cp:revision>
  <dcterms:created xsi:type="dcterms:W3CDTF">2024-01-30T12:54:14Z</dcterms:created>
  <dcterms:modified xsi:type="dcterms:W3CDTF">2024-02-27T06:26:37Z</dcterms:modified>
</cp:coreProperties>
</file>

<file path=docProps/thumbnail.jpeg>
</file>