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57" r:id="rId4"/>
    <p:sldId id="258" r:id="rId5"/>
    <p:sldId id="259" r:id="rId6"/>
    <p:sldId id="260" r:id="rId7"/>
    <p:sldId id="269" r:id="rId8"/>
    <p:sldId id="270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9933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8" d="100"/>
          <a:sy n="78" d="100"/>
        </p:scale>
        <p:origin x="-420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9A0DB7-65D0-4F5C-9C8A-B5DC755663B4}" type="doc">
      <dgm:prSet loTypeId="urn:microsoft.com/office/officeart/2005/8/layout/radial1" loCatId="cycle" qsTypeId="urn:microsoft.com/office/officeart/2005/8/quickstyle/simple3" qsCatId="simple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B2E18063-03C6-4104-83C0-60780F960156}">
      <dgm:prSet phldrT="[Текст]" custT="1"/>
      <dgm:spPr/>
      <dgm:t>
        <a:bodyPr/>
        <a:lstStyle/>
        <a:p>
          <a:r>
            <a:rPr lang="ru-RU" sz="2200" b="1" dirty="0" smtClean="0">
              <a:solidFill>
                <a:schemeClr val="accent5">
                  <a:lumMod val="75000"/>
                </a:schemeClr>
              </a:solidFill>
            </a:rPr>
            <a:t>Лаконичные игры </a:t>
          </a:r>
          <a:endParaRPr lang="ru-RU" sz="2200" b="1" dirty="0">
            <a:solidFill>
              <a:schemeClr val="accent5">
                <a:lumMod val="75000"/>
              </a:schemeClr>
            </a:solidFill>
          </a:endParaRPr>
        </a:p>
      </dgm:t>
    </dgm:pt>
    <dgm:pt modelId="{E69E7808-54F2-443E-A2C1-F524D349CDA9}" type="parTrans" cxnId="{0E72EDF1-DDDB-4094-B798-B39CE9AE62D1}">
      <dgm:prSet/>
      <dgm:spPr/>
      <dgm:t>
        <a:bodyPr/>
        <a:lstStyle/>
        <a:p>
          <a:endParaRPr lang="ru-RU"/>
        </a:p>
      </dgm:t>
    </dgm:pt>
    <dgm:pt modelId="{D47EE8C8-74DC-430F-8109-FAC658F06AEC}" type="sibTrans" cxnId="{0E72EDF1-DDDB-4094-B798-B39CE9AE62D1}">
      <dgm:prSet/>
      <dgm:spPr/>
      <dgm:t>
        <a:bodyPr/>
        <a:lstStyle/>
        <a:p>
          <a:endParaRPr lang="ru-RU"/>
        </a:p>
      </dgm:t>
    </dgm:pt>
    <dgm:pt modelId="{6BE42AEC-4739-456D-A9F2-067BCE3F4A1D}">
      <dgm:prSet phldrT="[Текст]" custT="1"/>
      <dgm:spPr/>
      <dgm:t>
        <a:bodyPr/>
        <a:lstStyle/>
        <a:p>
          <a:r>
            <a:rPr lang="ru-RU" sz="2000" b="1" dirty="0" smtClean="0"/>
            <a:t>Батл самых метких фраз</a:t>
          </a:r>
          <a:endParaRPr lang="ru-RU" sz="2000" b="1" dirty="0"/>
        </a:p>
      </dgm:t>
    </dgm:pt>
    <dgm:pt modelId="{BB4B64DA-2A8F-4CEC-B474-00608CAFB355}" type="parTrans" cxnId="{C1F6C25A-FA00-4826-A340-C47107D6CF7E}">
      <dgm:prSet/>
      <dgm:spPr/>
      <dgm:t>
        <a:bodyPr/>
        <a:lstStyle/>
        <a:p>
          <a:endParaRPr lang="ru-RU"/>
        </a:p>
      </dgm:t>
    </dgm:pt>
    <dgm:pt modelId="{9E82A374-B155-46F4-8831-B5E4A939765D}" type="sibTrans" cxnId="{C1F6C25A-FA00-4826-A340-C47107D6CF7E}">
      <dgm:prSet/>
      <dgm:spPr/>
      <dgm:t>
        <a:bodyPr/>
        <a:lstStyle/>
        <a:p>
          <a:endParaRPr lang="ru-RU"/>
        </a:p>
      </dgm:t>
    </dgm:pt>
    <dgm:pt modelId="{AB1C6A44-A0D5-4AD1-BA5A-45CA70E11A1E}">
      <dgm:prSet phldrT="[Текст]" custT="1"/>
      <dgm:spPr/>
      <dgm:t>
        <a:bodyPr/>
        <a:lstStyle/>
        <a:p>
          <a:r>
            <a:rPr lang="ru-RU" sz="1800" b="1" dirty="0" smtClean="0"/>
            <a:t>Комментарий фото</a:t>
          </a:r>
          <a:endParaRPr lang="ru-RU" sz="1800" b="1" dirty="0"/>
        </a:p>
      </dgm:t>
    </dgm:pt>
    <dgm:pt modelId="{10A2547D-946B-48B6-A6B0-E01DD28205DF}" type="parTrans" cxnId="{26E8AD38-4380-4DF3-85B1-69A0D23D7BA1}">
      <dgm:prSet/>
      <dgm:spPr/>
      <dgm:t>
        <a:bodyPr/>
        <a:lstStyle/>
        <a:p>
          <a:endParaRPr lang="ru-RU"/>
        </a:p>
      </dgm:t>
    </dgm:pt>
    <dgm:pt modelId="{FFE62610-EC2D-4CBE-9285-5AB746EA94ED}" type="sibTrans" cxnId="{26E8AD38-4380-4DF3-85B1-69A0D23D7BA1}">
      <dgm:prSet/>
      <dgm:spPr/>
      <dgm:t>
        <a:bodyPr/>
        <a:lstStyle/>
        <a:p>
          <a:endParaRPr lang="ru-RU"/>
        </a:p>
      </dgm:t>
    </dgm:pt>
    <dgm:pt modelId="{333A908A-9BE0-47B9-8B66-2F377DAFEFA4}">
      <dgm:prSet phldrT="[Текст]" custT="1"/>
      <dgm:spPr/>
      <dgm:t>
        <a:bodyPr/>
        <a:lstStyle/>
        <a:p>
          <a:r>
            <a:rPr lang="en-US" sz="1800" b="1" dirty="0" smtClean="0"/>
            <a:t>SMS</a:t>
          </a:r>
          <a:r>
            <a:rPr lang="ru-RU" sz="1800" b="1" dirty="0" smtClean="0"/>
            <a:t>-диалог</a:t>
          </a:r>
          <a:endParaRPr lang="ru-RU" sz="1800" b="1" dirty="0"/>
        </a:p>
      </dgm:t>
    </dgm:pt>
    <dgm:pt modelId="{2B6B1441-6E44-4091-84ED-4157321A4057}" type="parTrans" cxnId="{617BE46C-2E1F-4743-8462-850B48AD42BD}">
      <dgm:prSet/>
      <dgm:spPr/>
      <dgm:t>
        <a:bodyPr/>
        <a:lstStyle/>
        <a:p>
          <a:endParaRPr lang="ru-RU"/>
        </a:p>
      </dgm:t>
    </dgm:pt>
    <dgm:pt modelId="{48038573-7371-42A4-8B69-9BFEE9798EEB}" type="sibTrans" cxnId="{617BE46C-2E1F-4743-8462-850B48AD42BD}">
      <dgm:prSet/>
      <dgm:spPr/>
      <dgm:t>
        <a:bodyPr/>
        <a:lstStyle/>
        <a:p>
          <a:endParaRPr lang="ru-RU"/>
        </a:p>
      </dgm:t>
    </dgm:pt>
    <dgm:pt modelId="{CF6ABBD1-DA35-45CC-9168-F5BA98DCCCB3}">
      <dgm:prSet phldrT="[Текст]" custT="1"/>
      <dgm:spPr/>
      <dgm:t>
        <a:bodyPr/>
        <a:lstStyle/>
        <a:p>
          <a:r>
            <a:rPr lang="ru-RU" sz="2000" b="1" dirty="0" smtClean="0"/>
            <a:t>Статус в «ВК»</a:t>
          </a:r>
          <a:endParaRPr lang="ru-RU" sz="2000" b="1" dirty="0"/>
        </a:p>
      </dgm:t>
    </dgm:pt>
    <dgm:pt modelId="{95964270-E25B-41EA-AEE8-BF3FFC297FB8}" type="parTrans" cxnId="{A2F91F70-681A-41AF-8A26-7507EB420513}">
      <dgm:prSet/>
      <dgm:spPr/>
      <dgm:t>
        <a:bodyPr/>
        <a:lstStyle/>
        <a:p>
          <a:endParaRPr lang="ru-RU"/>
        </a:p>
      </dgm:t>
    </dgm:pt>
    <dgm:pt modelId="{64640A32-5573-4328-AACA-1B3BA35D5FD8}" type="sibTrans" cxnId="{A2F91F70-681A-41AF-8A26-7507EB420513}">
      <dgm:prSet/>
      <dgm:spPr/>
      <dgm:t>
        <a:bodyPr/>
        <a:lstStyle/>
        <a:p>
          <a:endParaRPr lang="ru-RU"/>
        </a:p>
      </dgm:t>
    </dgm:pt>
    <dgm:pt modelId="{655ED84A-BA4C-4B92-A97B-0075AF45AA87}">
      <dgm:prSet custT="1"/>
      <dgm:spPr/>
      <dgm:t>
        <a:bodyPr/>
        <a:lstStyle/>
        <a:p>
          <a:r>
            <a:rPr lang="ru-RU" sz="2000" b="1" dirty="0" smtClean="0"/>
            <a:t>Подкаст «Мудрые мысли»</a:t>
          </a:r>
          <a:endParaRPr lang="ru-RU" sz="2000" b="1" dirty="0"/>
        </a:p>
      </dgm:t>
    </dgm:pt>
    <dgm:pt modelId="{CA264B42-EC3F-4C39-A562-B1CB6B67AB3C}" type="parTrans" cxnId="{AC5ABBE9-1C8B-49A5-A6F4-5FCEC552146D}">
      <dgm:prSet/>
      <dgm:spPr/>
      <dgm:t>
        <a:bodyPr/>
        <a:lstStyle/>
        <a:p>
          <a:endParaRPr lang="ru-RU"/>
        </a:p>
      </dgm:t>
    </dgm:pt>
    <dgm:pt modelId="{D32FA370-9CC8-4EA2-841C-B120D90F95CF}" type="sibTrans" cxnId="{AC5ABBE9-1C8B-49A5-A6F4-5FCEC552146D}">
      <dgm:prSet/>
      <dgm:spPr/>
      <dgm:t>
        <a:bodyPr/>
        <a:lstStyle/>
        <a:p>
          <a:endParaRPr lang="ru-RU"/>
        </a:p>
      </dgm:t>
    </dgm:pt>
    <dgm:pt modelId="{6310AAB7-1DE0-46C7-B45A-FD2FE3472380}">
      <dgm:prSet custT="1"/>
      <dgm:spPr/>
      <dgm:t>
        <a:bodyPr/>
        <a:lstStyle/>
        <a:p>
          <a:r>
            <a:rPr lang="ru-RU" sz="2000" b="1" dirty="0" err="1" smtClean="0"/>
            <a:t>Вайны</a:t>
          </a:r>
          <a:endParaRPr lang="ru-RU" sz="2000" b="1" dirty="0" smtClean="0"/>
        </a:p>
      </dgm:t>
    </dgm:pt>
    <dgm:pt modelId="{5B0841F0-D07B-46AE-B0A8-E78E933B38FE}" type="sibTrans" cxnId="{374E5E29-0740-431E-8D1C-0B31EBCDE099}">
      <dgm:prSet/>
      <dgm:spPr/>
      <dgm:t>
        <a:bodyPr/>
        <a:lstStyle/>
        <a:p>
          <a:endParaRPr lang="ru-RU"/>
        </a:p>
      </dgm:t>
    </dgm:pt>
    <dgm:pt modelId="{371220F0-19E6-4659-951B-AD848F9E8D4A}" type="parTrans" cxnId="{374E5E29-0740-431E-8D1C-0B31EBCDE099}">
      <dgm:prSet/>
      <dgm:spPr/>
      <dgm:t>
        <a:bodyPr/>
        <a:lstStyle/>
        <a:p>
          <a:endParaRPr lang="ru-RU"/>
        </a:p>
      </dgm:t>
    </dgm:pt>
    <dgm:pt modelId="{B0F9823A-08DF-470B-9753-248956CB1E21}">
      <dgm:prSet custT="1"/>
      <dgm:spPr/>
      <dgm:t>
        <a:bodyPr/>
        <a:lstStyle/>
        <a:p>
          <a:r>
            <a:rPr lang="ru-RU" sz="2000" b="1" i="0" dirty="0" err="1" smtClean="0"/>
            <a:t>Скетчноутинг</a:t>
          </a:r>
          <a:endParaRPr lang="ru-RU" sz="2000" b="1" dirty="0"/>
        </a:p>
      </dgm:t>
    </dgm:pt>
    <dgm:pt modelId="{41AD8CC2-1B98-4601-9454-84230849D987}" type="parTrans" cxnId="{F95C6CC5-187A-4A25-AE04-10EB3D60E832}">
      <dgm:prSet/>
      <dgm:spPr/>
      <dgm:t>
        <a:bodyPr/>
        <a:lstStyle/>
        <a:p>
          <a:endParaRPr lang="ru-RU"/>
        </a:p>
      </dgm:t>
    </dgm:pt>
    <dgm:pt modelId="{A3B43C52-0EC9-4224-8D07-2F28D930B799}" type="sibTrans" cxnId="{F95C6CC5-187A-4A25-AE04-10EB3D60E832}">
      <dgm:prSet/>
      <dgm:spPr/>
      <dgm:t>
        <a:bodyPr/>
        <a:lstStyle/>
        <a:p>
          <a:endParaRPr lang="ru-RU"/>
        </a:p>
      </dgm:t>
    </dgm:pt>
    <dgm:pt modelId="{074D7639-0F28-40A1-993A-FA89FE0A77E0}" type="pres">
      <dgm:prSet presAssocID="{7E9A0DB7-65D0-4F5C-9C8A-B5DC755663B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E1ADE3-60D9-42FC-9246-90EB26AE5778}" type="pres">
      <dgm:prSet presAssocID="{B2E18063-03C6-4104-83C0-60780F960156}" presName="centerShape" presStyleLbl="node0" presStyleIdx="0" presStyleCnt="1" custScaleX="193165"/>
      <dgm:spPr/>
      <dgm:t>
        <a:bodyPr/>
        <a:lstStyle/>
        <a:p>
          <a:endParaRPr lang="ru-RU"/>
        </a:p>
      </dgm:t>
    </dgm:pt>
    <dgm:pt modelId="{CC47C276-6CA5-4BE7-B2BD-07ABF7DA00C2}" type="pres">
      <dgm:prSet presAssocID="{BB4B64DA-2A8F-4CEC-B474-00608CAFB355}" presName="Name9" presStyleLbl="parChTrans1D2" presStyleIdx="0" presStyleCnt="7"/>
      <dgm:spPr/>
      <dgm:t>
        <a:bodyPr/>
        <a:lstStyle/>
        <a:p>
          <a:endParaRPr lang="ru-RU"/>
        </a:p>
      </dgm:t>
    </dgm:pt>
    <dgm:pt modelId="{C3622581-403A-4F7F-9F7B-AF13A61FCF7E}" type="pres">
      <dgm:prSet presAssocID="{BB4B64DA-2A8F-4CEC-B474-00608CAFB355}" presName="connTx" presStyleLbl="parChTrans1D2" presStyleIdx="0" presStyleCnt="7"/>
      <dgm:spPr/>
      <dgm:t>
        <a:bodyPr/>
        <a:lstStyle/>
        <a:p>
          <a:endParaRPr lang="ru-RU"/>
        </a:p>
      </dgm:t>
    </dgm:pt>
    <dgm:pt modelId="{38C402D1-C393-41F6-BF4A-BCFFADCFF2A0}" type="pres">
      <dgm:prSet presAssocID="{6BE42AEC-4739-456D-A9F2-067BCE3F4A1D}" presName="node" presStyleLbl="node1" presStyleIdx="0" presStyleCnt="7" custScaleX="124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D609F2-8AAF-43E5-B30C-F858C8370EF5}" type="pres">
      <dgm:prSet presAssocID="{10A2547D-946B-48B6-A6B0-E01DD28205DF}" presName="Name9" presStyleLbl="parChTrans1D2" presStyleIdx="1" presStyleCnt="7"/>
      <dgm:spPr/>
      <dgm:t>
        <a:bodyPr/>
        <a:lstStyle/>
        <a:p>
          <a:endParaRPr lang="ru-RU"/>
        </a:p>
      </dgm:t>
    </dgm:pt>
    <dgm:pt modelId="{281FF500-A999-4CC6-AC70-7ADE68442150}" type="pres">
      <dgm:prSet presAssocID="{10A2547D-946B-48B6-A6B0-E01DD28205DF}" presName="connTx" presStyleLbl="parChTrans1D2" presStyleIdx="1" presStyleCnt="7"/>
      <dgm:spPr/>
      <dgm:t>
        <a:bodyPr/>
        <a:lstStyle/>
        <a:p>
          <a:endParaRPr lang="ru-RU"/>
        </a:p>
      </dgm:t>
    </dgm:pt>
    <dgm:pt modelId="{83684D80-AC86-41D1-B50D-4936FB27FA90}" type="pres">
      <dgm:prSet presAssocID="{AB1C6A44-A0D5-4AD1-BA5A-45CA70E11A1E}" presName="node" presStyleLbl="node1" presStyleIdx="1" presStyleCnt="7" custScaleX="131299" custRadScaleRad="145059" custRadScaleInc="140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054C31-C268-4688-A3CF-CA5E52D2555E}" type="pres">
      <dgm:prSet presAssocID="{2B6B1441-6E44-4091-84ED-4157321A4057}" presName="Name9" presStyleLbl="parChTrans1D2" presStyleIdx="2" presStyleCnt="7"/>
      <dgm:spPr/>
      <dgm:t>
        <a:bodyPr/>
        <a:lstStyle/>
        <a:p>
          <a:endParaRPr lang="ru-RU"/>
        </a:p>
      </dgm:t>
    </dgm:pt>
    <dgm:pt modelId="{099D4CD6-80D6-46A4-8BD6-CFB3C703BDD3}" type="pres">
      <dgm:prSet presAssocID="{2B6B1441-6E44-4091-84ED-4157321A4057}" presName="connTx" presStyleLbl="parChTrans1D2" presStyleIdx="2" presStyleCnt="7"/>
      <dgm:spPr/>
      <dgm:t>
        <a:bodyPr/>
        <a:lstStyle/>
        <a:p>
          <a:endParaRPr lang="ru-RU"/>
        </a:p>
      </dgm:t>
    </dgm:pt>
    <dgm:pt modelId="{FFAD1C7C-120B-44A6-BF68-2E1C8F86A1EB}" type="pres">
      <dgm:prSet presAssocID="{333A908A-9BE0-47B9-8B66-2F377DAFEFA4}" presName="node" presStyleLbl="node1" presStyleIdx="2" presStyleCnt="7" custScaleX="130427" custRadScaleRad="148511" custRadScaleInc="-241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1E38AE-1D47-4118-AC7E-F4FAA7C46173}" type="pres">
      <dgm:prSet presAssocID="{95964270-E25B-41EA-AEE8-BF3FFC297FB8}" presName="Name9" presStyleLbl="parChTrans1D2" presStyleIdx="3" presStyleCnt="7"/>
      <dgm:spPr/>
      <dgm:t>
        <a:bodyPr/>
        <a:lstStyle/>
        <a:p>
          <a:endParaRPr lang="ru-RU"/>
        </a:p>
      </dgm:t>
    </dgm:pt>
    <dgm:pt modelId="{EA6C278C-D7B1-4099-8CD1-FA37BC6A3569}" type="pres">
      <dgm:prSet presAssocID="{95964270-E25B-41EA-AEE8-BF3FFC297FB8}" presName="connTx" presStyleLbl="parChTrans1D2" presStyleIdx="3" presStyleCnt="7"/>
      <dgm:spPr/>
      <dgm:t>
        <a:bodyPr/>
        <a:lstStyle/>
        <a:p>
          <a:endParaRPr lang="ru-RU"/>
        </a:p>
      </dgm:t>
    </dgm:pt>
    <dgm:pt modelId="{728E3445-090B-4B58-8DED-E529AD244C0D}" type="pres">
      <dgm:prSet presAssocID="{CF6ABBD1-DA35-45CC-9168-F5BA98DCCCB3}" presName="node" presStyleLbl="node1" presStyleIdx="3" presStyleCnt="7" custScaleX="140154" custRadScaleRad="123468" custRadScaleInc="-339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262FEE-C717-4601-A8F6-2EC86D3C727A}" type="pres">
      <dgm:prSet presAssocID="{371220F0-19E6-4659-951B-AD848F9E8D4A}" presName="Name9" presStyleLbl="parChTrans1D2" presStyleIdx="4" presStyleCnt="7"/>
      <dgm:spPr/>
      <dgm:t>
        <a:bodyPr/>
        <a:lstStyle/>
        <a:p>
          <a:endParaRPr lang="ru-RU"/>
        </a:p>
      </dgm:t>
    </dgm:pt>
    <dgm:pt modelId="{DDE7BFBF-8702-47CE-B47B-1D0023E4A269}" type="pres">
      <dgm:prSet presAssocID="{371220F0-19E6-4659-951B-AD848F9E8D4A}" presName="connTx" presStyleLbl="parChTrans1D2" presStyleIdx="4" presStyleCnt="7"/>
      <dgm:spPr/>
      <dgm:t>
        <a:bodyPr/>
        <a:lstStyle/>
        <a:p>
          <a:endParaRPr lang="ru-RU"/>
        </a:p>
      </dgm:t>
    </dgm:pt>
    <dgm:pt modelId="{3C2BD11B-BA8F-409B-AD22-8708D33B562F}" type="pres">
      <dgm:prSet presAssocID="{6310AAB7-1DE0-46C7-B45A-FD2FE3472380}" presName="node" presStyleLbl="node1" presStyleIdx="4" presStyleCnt="7" custScaleX="129421" custRadScaleRad="142931" custRadScaleInc="258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6FEBE2-59CD-4B83-8E19-EA7759F7F2B9}" type="pres">
      <dgm:prSet presAssocID="{CA264B42-EC3F-4C39-A562-B1CB6B67AB3C}" presName="Name9" presStyleLbl="parChTrans1D2" presStyleIdx="5" presStyleCnt="7"/>
      <dgm:spPr/>
      <dgm:t>
        <a:bodyPr/>
        <a:lstStyle/>
        <a:p>
          <a:endParaRPr lang="ru-RU"/>
        </a:p>
      </dgm:t>
    </dgm:pt>
    <dgm:pt modelId="{5DFB1A94-0047-4577-81EF-657DC701D182}" type="pres">
      <dgm:prSet presAssocID="{CA264B42-EC3F-4C39-A562-B1CB6B67AB3C}" presName="connTx" presStyleLbl="parChTrans1D2" presStyleIdx="5" presStyleCnt="7"/>
      <dgm:spPr/>
      <dgm:t>
        <a:bodyPr/>
        <a:lstStyle/>
        <a:p>
          <a:endParaRPr lang="ru-RU"/>
        </a:p>
      </dgm:t>
    </dgm:pt>
    <dgm:pt modelId="{C5182AA9-C629-4EDA-A212-6A033047016A}" type="pres">
      <dgm:prSet presAssocID="{655ED84A-BA4C-4B92-A97B-0075AF45AA87}" presName="node" presStyleLbl="node1" presStyleIdx="5" presStyleCnt="7" custScaleX="145784" custScaleY="117701" custRadScaleRad="122049" custRadScaleInc="139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C179A1-389F-4EC1-B366-F29B185D8AA1}" type="pres">
      <dgm:prSet presAssocID="{41AD8CC2-1B98-4601-9454-84230849D987}" presName="Name9" presStyleLbl="parChTrans1D2" presStyleIdx="6" presStyleCnt="7"/>
      <dgm:spPr/>
      <dgm:t>
        <a:bodyPr/>
        <a:lstStyle/>
        <a:p>
          <a:endParaRPr lang="ru-RU"/>
        </a:p>
      </dgm:t>
    </dgm:pt>
    <dgm:pt modelId="{A17359F1-AC5A-403B-8AFC-21D4861F7633}" type="pres">
      <dgm:prSet presAssocID="{41AD8CC2-1B98-4601-9454-84230849D987}" presName="connTx" presStyleLbl="parChTrans1D2" presStyleIdx="6" presStyleCnt="7"/>
      <dgm:spPr/>
      <dgm:t>
        <a:bodyPr/>
        <a:lstStyle/>
        <a:p>
          <a:endParaRPr lang="ru-RU"/>
        </a:p>
      </dgm:t>
    </dgm:pt>
    <dgm:pt modelId="{BDE23DCD-6B4B-47DB-873B-744CE2E22F18}" type="pres">
      <dgm:prSet presAssocID="{B0F9823A-08DF-470B-9753-248956CB1E21}" presName="node" presStyleLbl="node1" presStyleIdx="6" presStyleCnt="7" custScaleX="140408" custScaleY="109061" custRadScaleRad="118567" custRadScaleInc="-140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4E5E29-0740-431E-8D1C-0B31EBCDE099}" srcId="{B2E18063-03C6-4104-83C0-60780F960156}" destId="{6310AAB7-1DE0-46C7-B45A-FD2FE3472380}" srcOrd="4" destOrd="0" parTransId="{371220F0-19E6-4659-951B-AD848F9E8D4A}" sibTransId="{5B0841F0-D07B-46AE-B0A8-E78E933B38FE}"/>
    <dgm:cxn modelId="{26E8AD38-4380-4DF3-85B1-69A0D23D7BA1}" srcId="{B2E18063-03C6-4104-83C0-60780F960156}" destId="{AB1C6A44-A0D5-4AD1-BA5A-45CA70E11A1E}" srcOrd="1" destOrd="0" parTransId="{10A2547D-946B-48B6-A6B0-E01DD28205DF}" sibTransId="{FFE62610-EC2D-4CBE-9285-5AB746EA94ED}"/>
    <dgm:cxn modelId="{C557A0B6-51D3-49E5-8446-233AFF07EEEB}" type="presOf" srcId="{371220F0-19E6-4659-951B-AD848F9E8D4A}" destId="{DC262FEE-C717-4601-A8F6-2EC86D3C727A}" srcOrd="0" destOrd="0" presId="urn:microsoft.com/office/officeart/2005/8/layout/radial1"/>
    <dgm:cxn modelId="{7B82ECA1-AB7F-439F-9D18-82DE5BCCE4CF}" type="presOf" srcId="{B0F9823A-08DF-470B-9753-248956CB1E21}" destId="{BDE23DCD-6B4B-47DB-873B-744CE2E22F18}" srcOrd="0" destOrd="0" presId="urn:microsoft.com/office/officeart/2005/8/layout/radial1"/>
    <dgm:cxn modelId="{F0B07180-DC16-42AA-878B-0666AD155304}" type="presOf" srcId="{10A2547D-946B-48B6-A6B0-E01DD28205DF}" destId="{34D609F2-8AAF-43E5-B30C-F858C8370EF5}" srcOrd="0" destOrd="0" presId="urn:microsoft.com/office/officeart/2005/8/layout/radial1"/>
    <dgm:cxn modelId="{CE7FC0A5-78F2-47BA-901C-00615ED6D5D4}" type="presOf" srcId="{BB4B64DA-2A8F-4CEC-B474-00608CAFB355}" destId="{CC47C276-6CA5-4BE7-B2BD-07ABF7DA00C2}" srcOrd="0" destOrd="0" presId="urn:microsoft.com/office/officeart/2005/8/layout/radial1"/>
    <dgm:cxn modelId="{6C2FFE4D-28D9-4C17-B3E5-223ECCF00688}" type="presOf" srcId="{41AD8CC2-1B98-4601-9454-84230849D987}" destId="{14C179A1-389F-4EC1-B366-F29B185D8AA1}" srcOrd="0" destOrd="0" presId="urn:microsoft.com/office/officeart/2005/8/layout/radial1"/>
    <dgm:cxn modelId="{1056DD63-A7C1-4115-B669-7F9532F02E59}" type="presOf" srcId="{2B6B1441-6E44-4091-84ED-4157321A4057}" destId="{099D4CD6-80D6-46A4-8BD6-CFB3C703BDD3}" srcOrd="1" destOrd="0" presId="urn:microsoft.com/office/officeart/2005/8/layout/radial1"/>
    <dgm:cxn modelId="{C9A71649-2C80-4389-B225-816434C2DEF7}" type="presOf" srcId="{655ED84A-BA4C-4B92-A97B-0075AF45AA87}" destId="{C5182AA9-C629-4EDA-A212-6A033047016A}" srcOrd="0" destOrd="0" presId="urn:microsoft.com/office/officeart/2005/8/layout/radial1"/>
    <dgm:cxn modelId="{77B859E8-B0F6-4941-8A62-DF2AE1CE6A6A}" type="presOf" srcId="{B2E18063-03C6-4104-83C0-60780F960156}" destId="{EBE1ADE3-60D9-42FC-9246-90EB26AE5778}" srcOrd="0" destOrd="0" presId="urn:microsoft.com/office/officeart/2005/8/layout/radial1"/>
    <dgm:cxn modelId="{798E100E-3FEC-42D3-A7EF-20F6AD1B4EA7}" type="presOf" srcId="{6BE42AEC-4739-456D-A9F2-067BCE3F4A1D}" destId="{38C402D1-C393-41F6-BF4A-BCFFADCFF2A0}" srcOrd="0" destOrd="0" presId="urn:microsoft.com/office/officeart/2005/8/layout/radial1"/>
    <dgm:cxn modelId="{438C47C1-4584-4726-819A-A24D47D07C5C}" type="presOf" srcId="{6310AAB7-1DE0-46C7-B45A-FD2FE3472380}" destId="{3C2BD11B-BA8F-409B-AD22-8708D33B562F}" srcOrd="0" destOrd="0" presId="urn:microsoft.com/office/officeart/2005/8/layout/radial1"/>
    <dgm:cxn modelId="{4F9FAFB8-756A-44DE-8C93-A2C2C07A0098}" type="presOf" srcId="{333A908A-9BE0-47B9-8B66-2F377DAFEFA4}" destId="{FFAD1C7C-120B-44A6-BF68-2E1C8F86A1EB}" srcOrd="0" destOrd="0" presId="urn:microsoft.com/office/officeart/2005/8/layout/radial1"/>
    <dgm:cxn modelId="{E1F8E86F-AE12-4F25-A175-E18A6D536868}" type="presOf" srcId="{371220F0-19E6-4659-951B-AD848F9E8D4A}" destId="{DDE7BFBF-8702-47CE-B47B-1D0023E4A269}" srcOrd="1" destOrd="0" presId="urn:microsoft.com/office/officeart/2005/8/layout/radial1"/>
    <dgm:cxn modelId="{F95C6CC5-187A-4A25-AE04-10EB3D60E832}" srcId="{B2E18063-03C6-4104-83C0-60780F960156}" destId="{B0F9823A-08DF-470B-9753-248956CB1E21}" srcOrd="6" destOrd="0" parTransId="{41AD8CC2-1B98-4601-9454-84230849D987}" sibTransId="{A3B43C52-0EC9-4224-8D07-2F28D930B799}"/>
    <dgm:cxn modelId="{46D1BFFC-74BE-4ACD-BC12-A81432E51848}" type="presOf" srcId="{7E9A0DB7-65D0-4F5C-9C8A-B5DC755663B4}" destId="{074D7639-0F28-40A1-993A-FA89FE0A77E0}" srcOrd="0" destOrd="0" presId="urn:microsoft.com/office/officeart/2005/8/layout/radial1"/>
    <dgm:cxn modelId="{F06D7A6C-C19D-46D3-84BD-53AA2B7F72EE}" type="presOf" srcId="{BB4B64DA-2A8F-4CEC-B474-00608CAFB355}" destId="{C3622581-403A-4F7F-9F7B-AF13A61FCF7E}" srcOrd="1" destOrd="0" presId="urn:microsoft.com/office/officeart/2005/8/layout/radial1"/>
    <dgm:cxn modelId="{AC5ABBE9-1C8B-49A5-A6F4-5FCEC552146D}" srcId="{B2E18063-03C6-4104-83C0-60780F960156}" destId="{655ED84A-BA4C-4B92-A97B-0075AF45AA87}" srcOrd="5" destOrd="0" parTransId="{CA264B42-EC3F-4C39-A562-B1CB6B67AB3C}" sibTransId="{D32FA370-9CC8-4EA2-841C-B120D90F95CF}"/>
    <dgm:cxn modelId="{617BE46C-2E1F-4743-8462-850B48AD42BD}" srcId="{B2E18063-03C6-4104-83C0-60780F960156}" destId="{333A908A-9BE0-47B9-8B66-2F377DAFEFA4}" srcOrd="2" destOrd="0" parTransId="{2B6B1441-6E44-4091-84ED-4157321A4057}" sibTransId="{48038573-7371-42A4-8B69-9BFEE9798EEB}"/>
    <dgm:cxn modelId="{C1F6C25A-FA00-4826-A340-C47107D6CF7E}" srcId="{B2E18063-03C6-4104-83C0-60780F960156}" destId="{6BE42AEC-4739-456D-A9F2-067BCE3F4A1D}" srcOrd="0" destOrd="0" parTransId="{BB4B64DA-2A8F-4CEC-B474-00608CAFB355}" sibTransId="{9E82A374-B155-46F4-8831-B5E4A939765D}"/>
    <dgm:cxn modelId="{BFDEA424-9949-4772-A63A-653BBB7F89AF}" type="presOf" srcId="{AB1C6A44-A0D5-4AD1-BA5A-45CA70E11A1E}" destId="{83684D80-AC86-41D1-B50D-4936FB27FA90}" srcOrd="0" destOrd="0" presId="urn:microsoft.com/office/officeart/2005/8/layout/radial1"/>
    <dgm:cxn modelId="{0E72EDF1-DDDB-4094-B798-B39CE9AE62D1}" srcId="{7E9A0DB7-65D0-4F5C-9C8A-B5DC755663B4}" destId="{B2E18063-03C6-4104-83C0-60780F960156}" srcOrd="0" destOrd="0" parTransId="{E69E7808-54F2-443E-A2C1-F524D349CDA9}" sibTransId="{D47EE8C8-74DC-430F-8109-FAC658F06AEC}"/>
    <dgm:cxn modelId="{64D513A6-FF9E-4F62-AEEC-954D42EF4D07}" type="presOf" srcId="{41AD8CC2-1B98-4601-9454-84230849D987}" destId="{A17359F1-AC5A-403B-8AFC-21D4861F7633}" srcOrd="1" destOrd="0" presId="urn:microsoft.com/office/officeart/2005/8/layout/radial1"/>
    <dgm:cxn modelId="{A2F91F70-681A-41AF-8A26-7507EB420513}" srcId="{B2E18063-03C6-4104-83C0-60780F960156}" destId="{CF6ABBD1-DA35-45CC-9168-F5BA98DCCCB3}" srcOrd="3" destOrd="0" parTransId="{95964270-E25B-41EA-AEE8-BF3FFC297FB8}" sibTransId="{64640A32-5573-4328-AACA-1B3BA35D5FD8}"/>
    <dgm:cxn modelId="{FDF77A62-6603-4CFF-A828-7B10956B79F4}" type="presOf" srcId="{10A2547D-946B-48B6-A6B0-E01DD28205DF}" destId="{281FF500-A999-4CC6-AC70-7ADE68442150}" srcOrd="1" destOrd="0" presId="urn:microsoft.com/office/officeart/2005/8/layout/radial1"/>
    <dgm:cxn modelId="{9300DC03-4C66-4A6E-92BE-513C0F81D840}" type="presOf" srcId="{CA264B42-EC3F-4C39-A562-B1CB6B67AB3C}" destId="{5DFB1A94-0047-4577-81EF-657DC701D182}" srcOrd="1" destOrd="0" presId="urn:microsoft.com/office/officeart/2005/8/layout/radial1"/>
    <dgm:cxn modelId="{EF7EAC1F-B523-4A2A-A333-5FFE1935A364}" type="presOf" srcId="{CF6ABBD1-DA35-45CC-9168-F5BA98DCCCB3}" destId="{728E3445-090B-4B58-8DED-E529AD244C0D}" srcOrd="0" destOrd="0" presId="urn:microsoft.com/office/officeart/2005/8/layout/radial1"/>
    <dgm:cxn modelId="{1447BAD3-0CAE-40E2-8BF6-9EAA37D2F5C9}" type="presOf" srcId="{95964270-E25B-41EA-AEE8-BF3FFC297FB8}" destId="{CF1E38AE-1D47-4118-AC7E-F4FAA7C46173}" srcOrd="0" destOrd="0" presId="urn:microsoft.com/office/officeart/2005/8/layout/radial1"/>
    <dgm:cxn modelId="{D8515FC8-C491-432F-B929-562E1BB777D2}" type="presOf" srcId="{2B6B1441-6E44-4091-84ED-4157321A4057}" destId="{4E054C31-C268-4688-A3CF-CA5E52D2555E}" srcOrd="0" destOrd="0" presId="urn:microsoft.com/office/officeart/2005/8/layout/radial1"/>
    <dgm:cxn modelId="{C2B647E4-0AB7-4BE2-9E8A-FD5CBDA66D7D}" type="presOf" srcId="{95964270-E25B-41EA-AEE8-BF3FFC297FB8}" destId="{EA6C278C-D7B1-4099-8CD1-FA37BC6A3569}" srcOrd="1" destOrd="0" presId="urn:microsoft.com/office/officeart/2005/8/layout/radial1"/>
    <dgm:cxn modelId="{E40FA929-141A-478B-894F-B086318A884C}" type="presOf" srcId="{CA264B42-EC3F-4C39-A562-B1CB6B67AB3C}" destId="{326FEBE2-59CD-4B83-8E19-EA7759F7F2B9}" srcOrd="0" destOrd="0" presId="urn:microsoft.com/office/officeart/2005/8/layout/radial1"/>
    <dgm:cxn modelId="{DA4ABF71-CC31-40C3-B0AE-7297954FC607}" type="presParOf" srcId="{074D7639-0F28-40A1-993A-FA89FE0A77E0}" destId="{EBE1ADE3-60D9-42FC-9246-90EB26AE5778}" srcOrd="0" destOrd="0" presId="urn:microsoft.com/office/officeart/2005/8/layout/radial1"/>
    <dgm:cxn modelId="{476EAD79-94AA-4B17-B50A-5DD1EDF52D20}" type="presParOf" srcId="{074D7639-0F28-40A1-993A-FA89FE0A77E0}" destId="{CC47C276-6CA5-4BE7-B2BD-07ABF7DA00C2}" srcOrd="1" destOrd="0" presId="urn:microsoft.com/office/officeart/2005/8/layout/radial1"/>
    <dgm:cxn modelId="{5D423AAC-6378-4FB8-B64F-89B638EF0F6E}" type="presParOf" srcId="{CC47C276-6CA5-4BE7-B2BD-07ABF7DA00C2}" destId="{C3622581-403A-4F7F-9F7B-AF13A61FCF7E}" srcOrd="0" destOrd="0" presId="urn:microsoft.com/office/officeart/2005/8/layout/radial1"/>
    <dgm:cxn modelId="{706CA9AF-7F30-4804-A45D-A71F9F73BDEA}" type="presParOf" srcId="{074D7639-0F28-40A1-993A-FA89FE0A77E0}" destId="{38C402D1-C393-41F6-BF4A-BCFFADCFF2A0}" srcOrd="2" destOrd="0" presId="urn:microsoft.com/office/officeart/2005/8/layout/radial1"/>
    <dgm:cxn modelId="{EE522CE6-8F73-422A-A4A0-0A0EB9071453}" type="presParOf" srcId="{074D7639-0F28-40A1-993A-FA89FE0A77E0}" destId="{34D609F2-8AAF-43E5-B30C-F858C8370EF5}" srcOrd="3" destOrd="0" presId="urn:microsoft.com/office/officeart/2005/8/layout/radial1"/>
    <dgm:cxn modelId="{B7AAD694-4F75-44B9-995E-1008196D00C7}" type="presParOf" srcId="{34D609F2-8AAF-43E5-B30C-F858C8370EF5}" destId="{281FF500-A999-4CC6-AC70-7ADE68442150}" srcOrd="0" destOrd="0" presId="urn:microsoft.com/office/officeart/2005/8/layout/radial1"/>
    <dgm:cxn modelId="{B4189852-8DBF-4A77-B26B-C3EE1EC0E74B}" type="presParOf" srcId="{074D7639-0F28-40A1-993A-FA89FE0A77E0}" destId="{83684D80-AC86-41D1-B50D-4936FB27FA90}" srcOrd="4" destOrd="0" presId="urn:microsoft.com/office/officeart/2005/8/layout/radial1"/>
    <dgm:cxn modelId="{FB5DD71A-3101-42C3-A8B2-5E13645E41B7}" type="presParOf" srcId="{074D7639-0F28-40A1-993A-FA89FE0A77E0}" destId="{4E054C31-C268-4688-A3CF-CA5E52D2555E}" srcOrd="5" destOrd="0" presId="urn:microsoft.com/office/officeart/2005/8/layout/radial1"/>
    <dgm:cxn modelId="{9EE3F2F9-3790-47E0-A754-378B6F881F16}" type="presParOf" srcId="{4E054C31-C268-4688-A3CF-CA5E52D2555E}" destId="{099D4CD6-80D6-46A4-8BD6-CFB3C703BDD3}" srcOrd="0" destOrd="0" presId="urn:microsoft.com/office/officeart/2005/8/layout/radial1"/>
    <dgm:cxn modelId="{5332033A-4121-48FA-95E6-29258172F417}" type="presParOf" srcId="{074D7639-0F28-40A1-993A-FA89FE0A77E0}" destId="{FFAD1C7C-120B-44A6-BF68-2E1C8F86A1EB}" srcOrd="6" destOrd="0" presId="urn:microsoft.com/office/officeart/2005/8/layout/radial1"/>
    <dgm:cxn modelId="{206B1C0D-EDFD-49F0-BC2C-A62A0EA49A96}" type="presParOf" srcId="{074D7639-0F28-40A1-993A-FA89FE0A77E0}" destId="{CF1E38AE-1D47-4118-AC7E-F4FAA7C46173}" srcOrd="7" destOrd="0" presId="urn:microsoft.com/office/officeart/2005/8/layout/radial1"/>
    <dgm:cxn modelId="{6D920F7F-AC95-4080-9A7F-81AA0AB5A95F}" type="presParOf" srcId="{CF1E38AE-1D47-4118-AC7E-F4FAA7C46173}" destId="{EA6C278C-D7B1-4099-8CD1-FA37BC6A3569}" srcOrd="0" destOrd="0" presId="urn:microsoft.com/office/officeart/2005/8/layout/radial1"/>
    <dgm:cxn modelId="{F3A7461C-5406-4CEB-A5DB-60CA16AE7175}" type="presParOf" srcId="{074D7639-0F28-40A1-993A-FA89FE0A77E0}" destId="{728E3445-090B-4B58-8DED-E529AD244C0D}" srcOrd="8" destOrd="0" presId="urn:microsoft.com/office/officeart/2005/8/layout/radial1"/>
    <dgm:cxn modelId="{8568DE3F-5626-43E4-A17D-F1D494B93BD1}" type="presParOf" srcId="{074D7639-0F28-40A1-993A-FA89FE0A77E0}" destId="{DC262FEE-C717-4601-A8F6-2EC86D3C727A}" srcOrd="9" destOrd="0" presId="urn:microsoft.com/office/officeart/2005/8/layout/radial1"/>
    <dgm:cxn modelId="{132A5EB7-C151-41EC-8D32-F30E29F2BBC0}" type="presParOf" srcId="{DC262FEE-C717-4601-A8F6-2EC86D3C727A}" destId="{DDE7BFBF-8702-47CE-B47B-1D0023E4A269}" srcOrd="0" destOrd="0" presId="urn:microsoft.com/office/officeart/2005/8/layout/radial1"/>
    <dgm:cxn modelId="{F1482DA6-4A20-4853-BFFB-6B6A2E0C8C2D}" type="presParOf" srcId="{074D7639-0F28-40A1-993A-FA89FE0A77E0}" destId="{3C2BD11B-BA8F-409B-AD22-8708D33B562F}" srcOrd="10" destOrd="0" presId="urn:microsoft.com/office/officeart/2005/8/layout/radial1"/>
    <dgm:cxn modelId="{04C077B7-1F5E-4F7F-81B8-1CB003AD9775}" type="presParOf" srcId="{074D7639-0F28-40A1-993A-FA89FE0A77E0}" destId="{326FEBE2-59CD-4B83-8E19-EA7759F7F2B9}" srcOrd="11" destOrd="0" presId="urn:microsoft.com/office/officeart/2005/8/layout/radial1"/>
    <dgm:cxn modelId="{40C83E83-87F6-44E2-B2B1-55FC95341E31}" type="presParOf" srcId="{326FEBE2-59CD-4B83-8E19-EA7759F7F2B9}" destId="{5DFB1A94-0047-4577-81EF-657DC701D182}" srcOrd="0" destOrd="0" presId="urn:microsoft.com/office/officeart/2005/8/layout/radial1"/>
    <dgm:cxn modelId="{27397E1A-7FAD-4930-B518-F8838943C89F}" type="presParOf" srcId="{074D7639-0F28-40A1-993A-FA89FE0A77E0}" destId="{C5182AA9-C629-4EDA-A212-6A033047016A}" srcOrd="12" destOrd="0" presId="urn:microsoft.com/office/officeart/2005/8/layout/radial1"/>
    <dgm:cxn modelId="{0ECB302C-9838-4E85-B628-6ADBFB9CB42A}" type="presParOf" srcId="{074D7639-0F28-40A1-993A-FA89FE0A77E0}" destId="{14C179A1-389F-4EC1-B366-F29B185D8AA1}" srcOrd="13" destOrd="0" presId="urn:microsoft.com/office/officeart/2005/8/layout/radial1"/>
    <dgm:cxn modelId="{C09AD3EE-490D-4260-A3A5-A7EBE9B5953B}" type="presParOf" srcId="{14C179A1-389F-4EC1-B366-F29B185D8AA1}" destId="{A17359F1-AC5A-403B-8AFC-21D4861F7633}" srcOrd="0" destOrd="0" presId="urn:microsoft.com/office/officeart/2005/8/layout/radial1"/>
    <dgm:cxn modelId="{1EB38CB5-073E-40D0-884B-45002BBA195F}" type="presParOf" srcId="{074D7639-0F28-40A1-993A-FA89FE0A77E0}" destId="{BDE23DCD-6B4B-47DB-873B-744CE2E22F18}" srcOrd="14" destOrd="0" presId="urn:microsoft.com/office/officeart/2005/8/layout/radial1"/>
  </dgm:cxnLst>
  <dgm:bg/>
  <dgm:whole/>
  <dgm:extLst>
    <a:ext uri="{C62137D5-CB1D-491B-B009-E17868A290BF}">
      <dgm14:recolorImg xmlns="" xmlns:dgm14="http://schemas.microsoft.com/office/drawing/2010/diagram" val="1"/>
    </a:ex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BE1ADE3-60D9-42FC-9246-90EB26AE5778}">
      <dsp:nvSpPr>
        <dsp:cNvPr id="0" name=""/>
        <dsp:cNvSpPr/>
      </dsp:nvSpPr>
      <dsp:spPr>
        <a:xfrm>
          <a:off x="1545674" y="1843746"/>
          <a:ext cx="2349494" cy="1216314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shade val="8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accent5">
                  <a:lumMod val="75000"/>
                </a:schemeClr>
              </a:solidFill>
            </a:rPr>
            <a:t>Лаконичные игры </a:t>
          </a:r>
          <a:endParaRPr lang="ru-RU" sz="2200" b="1" kern="1200" dirty="0">
            <a:solidFill>
              <a:schemeClr val="accent5">
                <a:lumMod val="75000"/>
              </a:schemeClr>
            </a:solidFill>
          </a:endParaRPr>
        </a:p>
      </dsp:txBody>
      <dsp:txXfrm>
        <a:off x="1545674" y="1843746"/>
        <a:ext cx="2349494" cy="1216314"/>
      </dsp:txXfrm>
    </dsp:sp>
    <dsp:sp modelId="{CC47C276-6CA5-4BE7-B2BD-07ABF7DA00C2}">
      <dsp:nvSpPr>
        <dsp:cNvPr id="0" name=""/>
        <dsp:cNvSpPr/>
      </dsp:nvSpPr>
      <dsp:spPr>
        <a:xfrm rot="16200000">
          <a:off x="2416163" y="1519017"/>
          <a:ext cx="608516" cy="40942"/>
        </a:xfrm>
        <a:custGeom>
          <a:avLst/>
          <a:gdLst/>
          <a:ahLst/>
          <a:cxnLst/>
          <a:rect l="0" t="0" r="0" b="0"/>
          <a:pathLst>
            <a:path>
              <a:moveTo>
                <a:pt x="0" y="20471"/>
              </a:moveTo>
              <a:lnTo>
                <a:pt x="608516" y="20471"/>
              </a:lnTo>
            </a:path>
          </a:pathLst>
        </a:custGeom>
        <a:noFill/>
        <a:ln w="12700" cap="flat" cmpd="sng" algn="ctr">
          <a:solidFill>
            <a:schemeClr val="accent5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6200000">
        <a:off x="2705208" y="1524275"/>
        <a:ext cx="30425" cy="30425"/>
      </dsp:txXfrm>
    </dsp:sp>
    <dsp:sp modelId="{38C402D1-C393-41F6-BF4A-BCFFADCFF2A0}">
      <dsp:nvSpPr>
        <dsp:cNvPr id="0" name=""/>
        <dsp:cNvSpPr/>
      </dsp:nvSpPr>
      <dsp:spPr>
        <a:xfrm>
          <a:off x="1963241" y="18915"/>
          <a:ext cx="1514360" cy="1216314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shade val="8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Батл самых метких фраз</a:t>
          </a:r>
          <a:endParaRPr lang="ru-RU" sz="2000" b="1" kern="1200" dirty="0"/>
        </a:p>
      </dsp:txBody>
      <dsp:txXfrm>
        <a:off x="1963241" y="18915"/>
        <a:ext cx="1514360" cy="1216314"/>
      </dsp:txXfrm>
    </dsp:sp>
    <dsp:sp modelId="{34D609F2-8AAF-43E5-B30C-F858C8370EF5}">
      <dsp:nvSpPr>
        <dsp:cNvPr id="0" name=""/>
        <dsp:cNvSpPr/>
      </dsp:nvSpPr>
      <dsp:spPr>
        <a:xfrm rot="19219408">
          <a:off x="3242642" y="1639054"/>
          <a:ext cx="865997" cy="40942"/>
        </a:xfrm>
        <a:custGeom>
          <a:avLst/>
          <a:gdLst/>
          <a:ahLst/>
          <a:cxnLst/>
          <a:rect l="0" t="0" r="0" b="0"/>
          <a:pathLst>
            <a:path>
              <a:moveTo>
                <a:pt x="0" y="20471"/>
              </a:moveTo>
              <a:lnTo>
                <a:pt x="865997" y="20471"/>
              </a:lnTo>
            </a:path>
          </a:pathLst>
        </a:custGeom>
        <a:noFill/>
        <a:ln w="12700" cap="flat" cmpd="sng" algn="ctr">
          <a:solidFill>
            <a:schemeClr val="accent5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9219408">
        <a:off x="3653991" y="1637876"/>
        <a:ext cx="43299" cy="43299"/>
      </dsp:txXfrm>
    </dsp:sp>
    <dsp:sp modelId="{83684D80-AC86-41D1-B50D-4936FB27FA90}">
      <dsp:nvSpPr>
        <dsp:cNvPr id="0" name=""/>
        <dsp:cNvSpPr/>
      </dsp:nvSpPr>
      <dsp:spPr>
        <a:xfrm>
          <a:off x="3750438" y="326942"/>
          <a:ext cx="1597009" cy="1216314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58214"/>
                <a:satOff val="-1043"/>
                <a:lumOff val="4431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shade val="80000"/>
                <a:hueOff val="58214"/>
                <a:satOff val="-1043"/>
                <a:lumOff val="4431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shade val="80000"/>
                <a:hueOff val="58214"/>
                <a:satOff val="-1043"/>
                <a:lumOff val="4431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Комментарий фото</a:t>
          </a:r>
          <a:endParaRPr lang="ru-RU" sz="1800" b="1" kern="1200" dirty="0"/>
        </a:p>
      </dsp:txBody>
      <dsp:txXfrm>
        <a:off x="3750438" y="326942"/>
        <a:ext cx="1597009" cy="1216314"/>
      </dsp:txXfrm>
    </dsp:sp>
    <dsp:sp modelId="{4E054C31-C268-4688-A3CF-CA5E52D2555E}">
      <dsp:nvSpPr>
        <dsp:cNvPr id="0" name=""/>
        <dsp:cNvSpPr/>
      </dsp:nvSpPr>
      <dsp:spPr>
        <a:xfrm rot="11382044">
          <a:off x="3779649" y="2617348"/>
          <a:ext cx="56681" cy="40942"/>
        </a:xfrm>
        <a:custGeom>
          <a:avLst/>
          <a:gdLst/>
          <a:ahLst/>
          <a:cxnLst/>
          <a:rect l="0" t="0" r="0" b="0"/>
          <a:pathLst>
            <a:path>
              <a:moveTo>
                <a:pt x="0" y="20471"/>
              </a:moveTo>
              <a:lnTo>
                <a:pt x="56681" y="20471"/>
              </a:lnTo>
            </a:path>
          </a:pathLst>
        </a:custGeom>
        <a:noFill/>
        <a:ln w="12700" cap="flat" cmpd="sng" algn="ctr">
          <a:solidFill>
            <a:schemeClr val="accent5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1382044">
        <a:off x="3806573" y="2636403"/>
        <a:ext cx="2834" cy="2834"/>
      </dsp:txXfrm>
    </dsp:sp>
    <dsp:sp modelId="{FFAD1C7C-120B-44A6-BF68-2E1C8F86A1EB}">
      <dsp:nvSpPr>
        <dsp:cNvPr id="0" name=""/>
        <dsp:cNvSpPr/>
      </dsp:nvSpPr>
      <dsp:spPr>
        <a:xfrm>
          <a:off x="3761045" y="2157232"/>
          <a:ext cx="1586402" cy="1216314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16428"/>
                <a:satOff val="-2085"/>
                <a:lumOff val="8862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shade val="80000"/>
                <a:hueOff val="116428"/>
                <a:satOff val="-2085"/>
                <a:lumOff val="8862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shade val="80000"/>
                <a:hueOff val="116428"/>
                <a:satOff val="-2085"/>
                <a:lumOff val="8862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SMS</a:t>
          </a:r>
          <a:r>
            <a:rPr lang="ru-RU" sz="1800" b="1" kern="1200" dirty="0" smtClean="0"/>
            <a:t>-диалог</a:t>
          </a:r>
          <a:endParaRPr lang="ru-RU" sz="1800" b="1" kern="1200" dirty="0"/>
        </a:p>
      </dsp:txBody>
      <dsp:txXfrm>
        <a:off x="3761045" y="2157232"/>
        <a:ext cx="1586402" cy="1216314"/>
      </dsp:txXfrm>
    </dsp:sp>
    <dsp:sp modelId="{CF1E38AE-1D47-4118-AC7E-F4FAA7C46173}">
      <dsp:nvSpPr>
        <dsp:cNvPr id="0" name=""/>
        <dsp:cNvSpPr/>
      </dsp:nvSpPr>
      <dsp:spPr>
        <a:xfrm rot="3151770">
          <a:off x="3014510" y="3278801"/>
          <a:ext cx="710852" cy="40942"/>
        </a:xfrm>
        <a:custGeom>
          <a:avLst/>
          <a:gdLst/>
          <a:ahLst/>
          <a:cxnLst/>
          <a:rect l="0" t="0" r="0" b="0"/>
          <a:pathLst>
            <a:path>
              <a:moveTo>
                <a:pt x="0" y="20471"/>
              </a:moveTo>
              <a:lnTo>
                <a:pt x="710852" y="20471"/>
              </a:lnTo>
            </a:path>
          </a:pathLst>
        </a:custGeom>
        <a:noFill/>
        <a:ln w="12700" cap="flat" cmpd="sng" algn="ctr">
          <a:solidFill>
            <a:schemeClr val="accent5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3151770">
        <a:off x="3352165" y="3281501"/>
        <a:ext cx="35542" cy="35542"/>
      </dsp:txXfrm>
    </dsp:sp>
    <dsp:sp modelId="{728E3445-090B-4B58-8DED-E529AD244C0D}">
      <dsp:nvSpPr>
        <dsp:cNvPr id="0" name=""/>
        <dsp:cNvSpPr/>
      </dsp:nvSpPr>
      <dsp:spPr>
        <a:xfrm>
          <a:off x="3142793" y="3506778"/>
          <a:ext cx="1704713" cy="1216314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74641"/>
                <a:satOff val="-3128"/>
                <a:lumOff val="13293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shade val="80000"/>
                <a:hueOff val="174641"/>
                <a:satOff val="-3128"/>
                <a:lumOff val="13293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shade val="80000"/>
                <a:hueOff val="174641"/>
                <a:satOff val="-3128"/>
                <a:lumOff val="13293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Статус в «ВК»</a:t>
          </a:r>
          <a:endParaRPr lang="ru-RU" sz="2000" b="1" kern="1200" dirty="0"/>
        </a:p>
      </dsp:txBody>
      <dsp:txXfrm>
        <a:off x="3142793" y="3506778"/>
        <a:ext cx="1704713" cy="1216314"/>
      </dsp:txXfrm>
    </dsp:sp>
    <dsp:sp modelId="{DC262FEE-C717-4601-A8F6-2EC86D3C727A}">
      <dsp:nvSpPr>
        <dsp:cNvPr id="0" name=""/>
        <dsp:cNvSpPr/>
      </dsp:nvSpPr>
      <dsp:spPr>
        <a:xfrm rot="7800366">
          <a:off x="1614214" y="3286711"/>
          <a:ext cx="776775" cy="40942"/>
        </a:xfrm>
        <a:custGeom>
          <a:avLst/>
          <a:gdLst/>
          <a:ahLst/>
          <a:cxnLst/>
          <a:rect l="0" t="0" r="0" b="0"/>
          <a:pathLst>
            <a:path>
              <a:moveTo>
                <a:pt x="0" y="20471"/>
              </a:moveTo>
              <a:lnTo>
                <a:pt x="776775" y="20471"/>
              </a:lnTo>
            </a:path>
          </a:pathLst>
        </a:custGeom>
        <a:noFill/>
        <a:ln w="12700" cap="flat" cmpd="sng" algn="ctr">
          <a:solidFill>
            <a:schemeClr val="accent5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7800366">
        <a:off x="1983182" y="3287763"/>
        <a:ext cx="38838" cy="38838"/>
      </dsp:txXfrm>
    </dsp:sp>
    <dsp:sp modelId="{3C2BD11B-BA8F-409B-AD22-8708D33B562F}">
      <dsp:nvSpPr>
        <dsp:cNvPr id="0" name=""/>
        <dsp:cNvSpPr/>
      </dsp:nvSpPr>
      <dsp:spPr>
        <a:xfrm>
          <a:off x="537586" y="3506778"/>
          <a:ext cx="1574166" cy="1216314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232855"/>
                <a:satOff val="-4171"/>
                <a:lumOff val="17723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shade val="80000"/>
                <a:hueOff val="232855"/>
                <a:satOff val="-4171"/>
                <a:lumOff val="17723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shade val="80000"/>
                <a:hueOff val="232855"/>
                <a:satOff val="-4171"/>
                <a:lumOff val="17723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Вайны</a:t>
          </a:r>
          <a:endParaRPr lang="ru-RU" sz="2000" b="1" kern="1200" dirty="0" smtClean="0"/>
        </a:p>
      </dsp:txBody>
      <dsp:txXfrm>
        <a:off x="537586" y="3506778"/>
        <a:ext cx="1574166" cy="1216314"/>
      </dsp:txXfrm>
    </dsp:sp>
    <dsp:sp modelId="{326FEBE2-59CD-4B83-8E19-EA7759F7F2B9}">
      <dsp:nvSpPr>
        <dsp:cNvPr id="0" name=""/>
        <dsp:cNvSpPr/>
      </dsp:nvSpPr>
      <dsp:spPr>
        <a:xfrm rot="20936698">
          <a:off x="1620140" y="2633763"/>
          <a:ext cx="129379" cy="40942"/>
        </a:xfrm>
        <a:custGeom>
          <a:avLst/>
          <a:gdLst/>
          <a:ahLst/>
          <a:cxnLst/>
          <a:rect l="0" t="0" r="0" b="0"/>
          <a:pathLst>
            <a:path>
              <a:moveTo>
                <a:pt x="0" y="20471"/>
              </a:moveTo>
              <a:lnTo>
                <a:pt x="129379" y="20471"/>
              </a:lnTo>
            </a:path>
          </a:pathLst>
        </a:custGeom>
        <a:noFill/>
        <a:ln w="12700" cap="flat" cmpd="sng" algn="ctr">
          <a:solidFill>
            <a:schemeClr val="accent5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0936698">
        <a:off x="1681595" y="2651000"/>
        <a:ext cx="6468" cy="6468"/>
      </dsp:txXfrm>
    </dsp:sp>
    <dsp:sp modelId="{C5182AA9-C629-4EDA-A212-6A033047016A}">
      <dsp:nvSpPr>
        <dsp:cNvPr id="0" name=""/>
        <dsp:cNvSpPr/>
      </dsp:nvSpPr>
      <dsp:spPr>
        <a:xfrm>
          <a:off x="0" y="2094384"/>
          <a:ext cx="1773192" cy="1431614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291069"/>
                <a:satOff val="-5213"/>
                <a:lumOff val="22154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shade val="80000"/>
                <a:hueOff val="291069"/>
                <a:satOff val="-5213"/>
                <a:lumOff val="22154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shade val="80000"/>
                <a:hueOff val="291069"/>
                <a:satOff val="-5213"/>
                <a:lumOff val="22154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Подкаст «Мудрые мысли»</a:t>
          </a:r>
          <a:endParaRPr lang="ru-RU" sz="2000" b="1" kern="1200" dirty="0"/>
        </a:p>
      </dsp:txBody>
      <dsp:txXfrm>
        <a:off x="0" y="2094384"/>
        <a:ext cx="1773192" cy="1431614"/>
      </dsp:txXfrm>
    </dsp:sp>
    <dsp:sp modelId="{14C179A1-389F-4EC1-B366-F29B185D8AA1}">
      <dsp:nvSpPr>
        <dsp:cNvPr id="0" name=""/>
        <dsp:cNvSpPr/>
      </dsp:nvSpPr>
      <dsp:spPr>
        <a:xfrm rot="12897237">
          <a:off x="1533430" y="1789115"/>
          <a:ext cx="536190" cy="40942"/>
        </a:xfrm>
        <a:custGeom>
          <a:avLst/>
          <a:gdLst/>
          <a:ahLst/>
          <a:cxnLst/>
          <a:rect l="0" t="0" r="0" b="0"/>
          <a:pathLst>
            <a:path>
              <a:moveTo>
                <a:pt x="0" y="20471"/>
              </a:moveTo>
              <a:lnTo>
                <a:pt x="536190" y="20471"/>
              </a:lnTo>
            </a:path>
          </a:pathLst>
        </a:custGeom>
        <a:noFill/>
        <a:ln w="12700" cap="flat" cmpd="sng" algn="ctr">
          <a:solidFill>
            <a:schemeClr val="accent5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2897237">
        <a:off x="1788121" y="1796182"/>
        <a:ext cx="26809" cy="26809"/>
      </dsp:txXfrm>
    </dsp:sp>
    <dsp:sp modelId="{BDE23DCD-6B4B-47DB-873B-744CE2E22F18}">
      <dsp:nvSpPr>
        <dsp:cNvPr id="0" name=""/>
        <dsp:cNvSpPr/>
      </dsp:nvSpPr>
      <dsp:spPr>
        <a:xfrm>
          <a:off x="93166" y="549049"/>
          <a:ext cx="1707803" cy="1326525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349283"/>
                <a:satOff val="-6256"/>
                <a:lumOff val="26585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shade val="80000"/>
                <a:hueOff val="349283"/>
                <a:satOff val="-6256"/>
                <a:lumOff val="26585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shade val="80000"/>
                <a:hueOff val="349283"/>
                <a:satOff val="-6256"/>
                <a:lumOff val="26585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err="1" smtClean="0"/>
            <a:t>Скетчноутинг</a:t>
          </a:r>
          <a:endParaRPr lang="ru-RU" sz="2000" b="1" kern="1200" dirty="0"/>
        </a:p>
      </dsp:txBody>
      <dsp:txXfrm>
        <a:off x="93166" y="549049"/>
        <a:ext cx="1707803" cy="13265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508CD-9FFF-48F7-88CB-9464DD7357DD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E6BB-20D7-4A46-A2DD-ECC9FD1C09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9016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508CD-9FFF-48F7-88CB-9464DD7357DD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E6BB-20D7-4A46-A2DD-ECC9FD1C09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6948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508CD-9FFF-48F7-88CB-9464DD7357DD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E6BB-20D7-4A46-A2DD-ECC9FD1C09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23020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508CD-9FFF-48F7-88CB-9464DD7357DD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E6BB-20D7-4A46-A2DD-ECC9FD1C09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2743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508CD-9FFF-48F7-88CB-9464DD7357DD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E6BB-20D7-4A46-A2DD-ECC9FD1C09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4866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508CD-9FFF-48F7-88CB-9464DD7357DD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E6BB-20D7-4A46-A2DD-ECC9FD1C09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05974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508CD-9FFF-48F7-88CB-9464DD7357DD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E6BB-20D7-4A46-A2DD-ECC9FD1C09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50639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508CD-9FFF-48F7-88CB-9464DD7357DD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E6BB-20D7-4A46-A2DD-ECC9FD1C09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4003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508CD-9FFF-48F7-88CB-9464DD7357DD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E6BB-20D7-4A46-A2DD-ECC9FD1C09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76440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508CD-9FFF-48F7-88CB-9464DD7357DD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E6BB-20D7-4A46-A2DD-ECC9FD1C09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150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508CD-9FFF-48F7-88CB-9464DD7357DD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E6BB-20D7-4A46-A2DD-ECC9FD1C09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6412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6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508CD-9FFF-48F7-88CB-9464DD7357DD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2E6BB-20D7-4A46-A2DD-ECC9FD1C09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9429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8050" t="10833" r="16122" b="9318"/>
          <a:stretch>
            <a:fillRect/>
          </a:stretch>
        </p:blipFill>
        <p:spPr bwMode="auto">
          <a:xfrm>
            <a:off x="804672" y="0"/>
            <a:ext cx="11094720" cy="6564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51697" y="3480180"/>
            <a:ext cx="9144000" cy="23229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Методический проект</a:t>
            </a:r>
            <a:br>
              <a:rPr lang="ru-RU" b="1" dirty="0" smtClean="0"/>
            </a:br>
            <a:r>
              <a:rPr lang="ru-RU" b="1" dirty="0" smtClean="0">
                <a:solidFill>
                  <a:srgbClr val="993366"/>
                </a:solidFill>
              </a:rPr>
              <a:t>«</a:t>
            </a:r>
            <a:r>
              <a:rPr lang="en-US" b="1" dirty="0">
                <a:solidFill>
                  <a:srgbClr val="993366"/>
                </a:solidFill>
                <a:latin typeface="Algerian" pitchFamily="82" charset="0"/>
              </a:rPr>
              <a:t>Semantic Triathlon</a:t>
            </a:r>
            <a:r>
              <a:rPr lang="ru-RU" b="1" dirty="0" smtClean="0">
                <a:solidFill>
                  <a:srgbClr val="993366"/>
                </a:solidFill>
              </a:rPr>
              <a:t>»</a:t>
            </a:r>
            <a:br>
              <a:rPr lang="ru-RU" b="1" dirty="0" smtClean="0">
                <a:solidFill>
                  <a:srgbClr val="993366"/>
                </a:solidFill>
              </a:rPr>
            </a:br>
            <a:r>
              <a:rPr lang="ru-RU" b="1" dirty="0" smtClean="0">
                <a:solidFill>
                  <a:srgbClr val="92D050"/>
                </a:solidFill>
              </a:rPr>
              <a:t>смысловое троеборье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3282" y="294482"/>
            <a:ext cx="9144000" cy="1655762"/>
          </a:xfrm>
        </p:spPr>
        <p:txBody>
          <a:bodyPr/>
          <a:lstStyle/>
          <a:p>
            <a:r>
              <a:rPr lang="ru-RU" dirty="0"/>
              <a:t>МБОУ «СОШ № 2 с УИОП</a:t>
            </a:r>
            <a:r>
              <a:rPr lang="ru-RU" dirty="0" smtClean="0"/>
              <a:t>» г. Лысьва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93" y="693977"/>
            <a:ext cx="10381131" cy="27862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3755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41032" y="964175"/>
            <a:ext cx="10515600" cy="4239746"/>
          </a:xfrm>
        </p:spPr>
        <p:txBody>
          <a:bodyPr>
            <a:normAutofit/>
          </a:bodyPr>
          <a:lstStyle/>
          <a:p>
            <a:r>
              <a:rPr lang="ru-RU" sz="4800" b="1" u="sng" dirty="0"/>
              <a:t>Номинация </a:t>
            </a:r>
            <a:r>
              <a:rPr lang="ru-RU" sz="4800" b="1" u="sng" dirty="0" smtClean="0"/>
              <a:t>конкурса </a:t>
            </a:r>
            <a:r>
              <a:rPr lang="ru-RU" sz="4800" dirty="0" smtClean="0"/>
              <a:t>«Инновационные </a:t>
            </a:r>
            <a:r>
              <a:rPr lang="ru-RU" sz="4800" dirty="0"/>
              <a:t>практики формирования и развития умений речевой коммуникации и смыслового чтения, в </a:t>
            </a:r>
            <a:r>
              <a:rPr lang="ru-RU" sz="4800" dirty="0" err="1"/>
              <a:t>т.ч</a:t>
            </a:r>
            <a:r>
              <a:rPr lang="ru-RU" sz="4800" dirty="0"/>
              <a:t>. интерпретации </a:t>
            </a:r>
            <a:r>
              <a:rPr lang="ru-RU" sz="4800" dirty="0" smtClean="0"/>
              <a:t>текста»</a:t>
            </a:r>
            <a:endParaRPr lang="ru-RU" sz="4800" dirty="0"/>
          </a:p>
        </p:txBody>
      </p:sp>
    </p:spTree>
    <p:extLst>
      <p:ext uri="{BB962C8B-B14F-4D97-AF65-F5344CB8AC3E}">
        <p14:creationId xmlns="" xmlns:p14="http://schemas.microsoft.com/office/powerpoint/2010/main" val="429435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Инновационные образовательные практики, которые мы разработали реализуем: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6176" y="1825624"/>
            <a:ext cx="11672048" cy="4884457"/>
          </a:xfrm>
        </p:spPr>
        <p:txBody>
          <a:bodyPr>
            <a:normAutofit/>
          </a:bodyPr>
          <a:lstStyle/>
          <a:p>
            <a:r>
              <a:rPr lang="ru-RU" b="1" dirty="0" smtClean="0"/>
              <a:t>метапредметные курсы </a:t>
            </a:r>
            <a:r>
              <a:rPr lang="ru-RU" dirty="0"/>
              <a:t>«Схематизация</a:t>
            </a:r>
            <a:r>
              <a:rPr lang="ru-RU" dirty="0" smtClean="0"/>
              <a:t>» (</a:t>
            </a:r>
            <a:r>
              <a:rPr lang="ru-RU" i="1" dirty="0"/>
              <a:t>6 классы, 12 часов</a:t>
            </a:r>
            <a:r>
              <a:rPr lang="ru-RU" dirty="0" smtClean="0"/>
              <a:t>),«</a:t>
            </a:r>
            <a:r>
              <a:rPr lang="ru-RU" dirty="0"/>
              <a:t>Создай суждение</a:t>
            </a:r>
            <a:r>
              <a:rPr lang="ru-RU" dirty="0" smtClean="0"/>
              <a:t>»</a:t>
            </a:r>
            <a:r>
              <a:rPr lang="ru-RU" dirty="0"/>
              <a:t> </a:t>
            </a:r>
            <a:r>
              <a:rPr lang="ru-RU" dirty="0" smtClean="0"/>
              <a:t>(</a:t>
            </a:r>
            <a:r>
              <a:rPr lang="ru-RU" i="1" dirty="0"/>
              <a:t>5-8 классы, 8 часов</a:t>
            </a:r>
            <a:r>
              <a:rPr lang="ru-RU" dirty="0" smtClean="0"/>
              <a:t>), </a:t>
            </a:r>
            <a:r>
              <a:rPr lang="ru-RU" dirty="0"/>
              <a:t>«Визуальный конспект</a:t>
            </a:r>
            <a:r>
              <a:rPr lang="ru-RU" dirty="0" smtClean="0"/>
              <a:t>»</a:t>
            </a:r>
            <a:r>
              <a:rPr lang="ru-RU" dirty="0"/>
              <a:t> </a:t>
            </a:r>
            <a:r>
              <a:rPr lang="ru-RU" dirty="0" smtClean="0"/>
              <a:t>(</a:t>
            </a:r>
            <a:r>
              <a:rPr lang="ru-RU" i="1" dirty="0"/>
              <a:t>6-7 классы, 8 </a:t>
            </a:r>
            <a:r>
              <a:rPr lang="ru-RU" i="1" dirty="0" smtClean="0"/>
              <a:t>часов</a:t>
            </a:r>
            <a:r>
              <a:rPr lang="ru-RU" dirty="0" smtClean="0"/>
              <a:t>),  </a:t>
            </a:r>
            <a:r>
              <a:rPr lang="ru-RU" dirty="0"/>
              <a:t>«Ясно и емко</a:t>
            </a:r>
            <a:r>
              <a:rPr lang="ru-RU" dirty="0" smtClean="0"/>
              <a:t>» (</a:t>
            </a:r>
            <a:r>
              <a:rPr lang="ru-RU" i="1" dirty="0"/>
              <a:t>5-7 классы, 5 </a:t>
            </a:r>
            <a:r>
              <a:rPr lang="ru-RU" i="1" dirty="0" smtClean="0"/>
              <a:t>часов</a:t>
            </a:r>
            <a:r>
              <a:rPr lang="ru-RU" dirty="0" smtClean="0"/>
              <a:t>)</a:t>
            </a:r>
            <a:endParaRPr lang="ru-RU" dirty="0"/>
          </a:p>
          <a:p>
            <a:r>
              <a:rPr lang="ru-RU" b="1" dirty="0" smtClean="0"/>
              <a:t>контрольно-обучающая игра </a:t>
            </a:r>
            <a:r>
              <a:rPr lang="ru-RU" dirty="0" smtClean="0"/>
              <a:t>«Жемчужина </a:t>
            </a:r>
            <a:r>
              <a:rPr lang="ru-RU" dirty="0"/>
              <a:t>смысла» </a:t>
            </a:r>
            <a:r>
              <a:rPr lang="ru-RU" dirty="0" smtClean="0"/>
              <a:t>(</a:t>
            </a:r>
            <a:r>
              <a:rPr lang="ru-RU" i="1" dirty="0"/>
              <a:t>5-7 классы, 2 часа</a:t>
            </a:r>
            <a:r>
              <a:rPr lang="ru-RU" dirty="0" smtClean="0"/>
              <a:t>). </a:t>
            </a:r>
          </a:p>
          <a:p>
            <a:r>
              <a:rPr lang="ru-RU" b="1" dirty="0" smtClean="0"/>
              <a:t>образовательные практики </a:t>
            </a:r>
            <a:r>
              <a:rPr lang="ru-RU" dirty="0" smtClean="0"/>
              <a:t>«Как при помощи эмоций понять текст</a:t>
            </a:r>
            <a:r>
              <a:rPr lang="ru-RU" dirty="0"/>
              <a:t>» </a:t>
            </a:r>
            <a:r>
              <a:rPr lang="ru-RU" dirty="0" smtClean="0"/>
              <a:t>() </a:t>
            </a:r>
            <a:r>
              <a:rPr lang="ru-RU" dirty="0"/>
              <a:t>.</a:t>
            </a:r>
            <a:endParaRPr lang="ru-RU" dirty="0" smtClean="0"/>
          </a:p>
          <a:p>
            <a:r>
              <a:rPr lang="ru-RU" b="1" dirty="0" smtClean="0"/>
              <a:t>образовательное событие </a:t>
            </a:r>
            <a:r>
              <a:rPr lang="ru-RU" dirty="0" smtClean="0"/>
              <a:t>«Лаконичные игры</a:t>
            </a:r>
            <a:r>
              <a:rPr lang="ru-RU" dirty="0"/>
              <a:t>» </a:t>
            </a:r>
            <a:r>
              <a:rPr lang="ru-RU" dirty="0" smtClean="0"/>
              <a:t>(</a:t>
            </a:r>
            <a:r>
              <a:rPr lang="ru-RU" i="1" dirty="0"/>
              <a:t>5-9 классы, 2,5 часа</a:t>
            </a:r>
            <a:r>
              <a:rPr lang="ru-RU" dirty="0" smtClean="0"/>
              <a:t>) </a:t>
            </a:r>
            <a:r>
              <a:rPr lang="ru-RU" dirty="0"/>
              <a:t>.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85556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214" y="117152"/>
            <a:ext cx="10515600" cy="789499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Наши результаты: </a:t>
            </a:r>
            <a:endParaRPr lang="ru-RU" sz="4000" b="1" dirty="0">
              <a:solidFill>
                <a:srgbClr val="0070C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746246603"/>
              </p:ext>
            </p:extLst>
          </p:nvPr>
        </p:nvGraphicFramePr>
        <p:xfrm>
          <a:off x="308693" y="906651"/>
          <a:ext cx="11477768" cy="5240555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6180815"/>
                <a:gridCol w="5296953"/>
              </a:tblGrid>
              <a:tr h="6800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</a:rPr>
                        <a:t>Краткосрочный курс «Схематизация»</a:t>
                      </a:r>
                      <a:endParaRPr lang="ru-RU" sz="2000" b="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19701" marR="19701" marT="0" marB="0"/>
                </a:tc>
                <a:tc>
                  <a:txBody>
                    <a:bodyPr/>
                    <a:lstStyle/>
                    <a:p>
                      <a:pPr marL="17780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</a:rPr>
                        <a:t>92</a:t>
                      </a:r>
                      <a:r>
                        <a:rPr lang="ru-RU" sz="2000" b="0" baseline="0" dirty="0" smtClean="0">
                          <a:effectLst/>
                        </a:rPr>
                        <a:t> % уч</a:t>
                      </a:r>
                      <a:r>
                        <a:rPr lang="ru-RU" sz="2000" b="0" dirty="0" smtClean="0">
                          <a:effectLst/>
                        </a:rPr>
                        <a:t>ащихся владеют умением составлять схему по прочитанному тексту.</a:t>
                      </a:r>
                      <a:endParaRPr lang="ru-RU" sz="2000" b="0" dirty="0">
                        <a:effectLst/>
                      </a:endParaRPr>
                    </a:p>
                    <a:p>
                      <a:pPr marL="17780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</a:rPr>
                        <a:t> </a:t>
                      </a:r>
                      <a:endParaRPr lang="ru-RU" sz="2000" b="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19701" marR="19701" marT="0" marB="0"/>
                </a:tc>
              </a:tr>
              <a:tr h="78541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Краткосрочный курс «Визуальный конспект»</a:t>
                      </a:r>
                      <a:endParaRPr lang="ru-RU" sz="2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19701" marR="19701" marT="0" marB="0"/>
                </a:tc>
                <a:tc>
                  <a:txBody>
                    <a:bodyPr/>
                    <a:lstStyle/>
                    <a:p>
                      <a:pPr marL="177800" indent="0" algn="just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80% обучающихся показывает заявленные умения. </a:t>
                      </a:r>
                    </a:p>
                    <a:p>
                      <a:pPr marL="177800" indent="0" algn="just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19701" marR="19701" marT="0" marB="0"/>
                </a:tc>
              </a:tr>
              <a:tr h="6746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Контрольно-обучающая игра «Жемчужина смысла»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19701" marR="19701" marT="0" marB="0"/>
                </a:tc>
                <a:tc>
                  <a:txBody>
                    <a:bodyPr/>
                    <a:lstStyle/>
                    <a:p>
                      <a:pPr marL="177800" indent="0" algn="just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 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обучающихся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повысили умение формулировать основную мысль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текста</a:t>
                      </a:r>
                      <a:endParaRPr lang="ru-RU" sz="2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701" marR="19701" marT="0" marB="0"/>
                </a:tc>
              </a:tr>
              <a:tr h="60416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Краткосрочный курс «Создай суждение</a:t>
                      </a:r>
                      <a:r>
                        <a:rPr lang="ru-RU" sz="2000" dirty="0" smtClean="0">
                          <a:effectLst/>
                        </a:rPr>
                        <a:t>», «Суждение»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19701" marR="19701" marT="0" marB="0"/>
                </a:tc>
                <a:tc>
                  <a:txBody>
                    <a:bodyPr/>
                    <a:lstStyle/>
                    <a:p>
                      <a:pPr marL="177800" indent="0" algn="just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87% 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учащихся умеют формулировать суждение, обобщающую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два и более контекста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2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701" marR="19701" marT="0" marB="0"/>
                </a:tc>
              </a:tr>
              <a:tr h="39354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Образовательные  практики «Как при помощи эмоций понять текст»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19701" marR="19701" marT="0" marB="0"/>
                </a:tc>
                <a:tc>
                  <a:txBody>
                    <a:bodyPr/>
                    <a:lstStyle/>
                    <a:p>
                      <a:pPr marL="177800" indent="0" algn="just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56% учащихся при анализе текста учитывают всю имеющуюся эмоциональную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составляющую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текста.</a:t>
                      </a:r>
                      <a:endParaRPr lang="ru-RU" sz="2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701" marR="19701" marT="0" marB="0"/>
                </a:tc>
              </a:tr>
              <a:tr h="16866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Краткосрочном  метапредметном курсе «Ясно и емко» </a:t>
                      </a:r>
                      <a:endParaRPr lang="ru-RU" sz="2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19701" marR="19701" marT="0" marB="0"/>
                </a:tc>
                <a:tc>
                  <a:txBody>
                    <a:bodyPr/>
                    <a:lstStyle/>
                    <a:p>
                      <a:pPr marL="177800" indent="0" algn="just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84 % учащихся умеют лаконично излагать основную мысль текста.</a:t>
                      </a:r>
                    </a:p>
                  </a:txBody>
                  <a:tcPr marL="19701" marR="1970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14005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865031" y="1843444"/>
            <a:ext cx="870398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Описание  </a:t>
            </a:r>
          </a:p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предлагаемых </a:t>
            </a:r>
          </a:p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методических </a:t>
            </a:r>
            <a:r>
              <a:rPr lang="ru-RU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мероприятий</a:t>
            </a:r>
          </a:p>
        </p:txBody>
      </p:sp>
    </p:spTree>
    <p:extLst>
      <p:ext uri="{BB962C8B-B14F-4D97-AF65-F5344CB8AC3E}">
        <p14:creationId xmlns="" xmlns:p14="http://schemas.microsoft.com/office/powerpoint/2010/main" val="409662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Т</a:t>
            </a:r>
            <a:r>
              <a:rPr lang="ru-RU" sz="2400" b="1" dirty="0" smtClean="0">
                <a:solidFill>
                  <a:srgbClr val="0000FF"/>
                </a:solidFill>
              </a:rPr>
              <a:t>ренинг </a:t>
            </a:r>
            <a:r>
              <a:rPr lang="ru-RU" sz="2400" b="1" dirty="0">
                <a:solidFill>
                  <a:srgbClr val="0000FF"/>
                </a:solidFill>
              </a:rPr>
              <a:t>с последующим брифингом  «Образовательная программа «Лаконичные игры» как эффективное средство формирования и оценки умения лаконично излаять мысли»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u="sng" dirty="0" smtClean="0">
                <a:solidFill>
                  <a:schemeClr val="accent5">
                    <a:lumMod val="75000"/>
                  </a:schemeClr>
                </a:solidFill>
              </a:rPr>
              <a:t>Мы предлагаем педагогам:</a:t>
            </a:r>
            <a:endParaRPr lang="ru-RU" u="sng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b="1" i="1" dirty="0" smtClean="0"/>
              <a:t> </a:t>
            </a:r>
            <a:r>
              <a:rPr lang="ru-RU" i="1" dirty="0" smtClean="0"/>
              <a:t>принять </a:t>
            </a:r>
            <a:r>
              <a:rPr lang="ru-RU" i="1" dirty="0"/>
              <a:t>участие в играх, выступить в роли организатора игр и эксперта,</a:t>
            </a:r>
            <a:endParaRPr lang="ru-RU" dirty="0"/>
          </a:p>
          <a:p>
            <a:r>
              <a:rPr lang="ru-RU" i="1" dirty="0" smtClean="0"/>
              <a:t> оценить </a:t>
            </a:r>
            <a:r>
              <a:rPr lang="ru-RU" i="1" dirty="0"/>
              <a:t>возможности проведения «Лаконичных игр» у себя в ОУ, </a:t>
            </a:r>
            <a:endParaRPr lang="ru-RU" dirty="0"/>
          </a:p>
          <a:p>
            <a:r>
              <a:rPr lang="ru-RU" i="1" dirty="0" smtClean="0"/>
              <a:t> узнать </a:t>
            </a:r>
            <a:r>
              <a:rPr lang="ru-RU" i="1" dirty="0"/>
              <a:t>свой уровень развития умения лаконично формулировать мысли,</a:t>
            </a:r>
            <a:endParaRPr lang="ru-RU" dirty="0"/>
          </a:p>
          <a:p>
            <a:r>
              <a:rPr lang="ru-RU" i="1" dirty="0" smtClean="0"/>
              <a:t> обсудить </a:t>
            </a:r>
            <a:r>
              <a:rPr lang="ru-RU" i="1" dirty="0"/>
              <a:t>это мероприятие с коллегами, </a:t>
            </a:r>
            <a:endParaRPr lang="ru-RU" dirty="0"/>
          </a:p>
          <a:p>
            <a:r>
              <a:rPr lang="ru-RU" i="1" dirty="0" smtClean="0"/>
              <a:t> получить </a:t>
            </a:r>
            <a:r>
              <a:rPr lang="ru-RU" i="1" dirty="0"/>
              <a:t>программу проведения «Лаконичных игр», правила игр, критерии оценки игры, дидактические материалы для проведения игр.</a:t>
            </a:r>
            <a:endParaRPr lang="ru-RU" dirty="0"/>
          </a:p>
        </p:txBody>
      </p:sp>
      <p:graphicFrame>
        <p:nvGraphicFramePr>
          <p:cNvPr id="8" name="Объект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3123937295"/>
              </p:ext>
            </p:extLst>
          </p:nvPr>
        </p:nvGraphicFramePr>
        <p:xfrm>
          <a:off x="502023" y="1570130"/>
          <a:ext cx="5347448" cy="4723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731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0000FF"/>
                </a:solidFill>
                <a:latin typeface="Franklin Gothic Heavy" pitchFamily="34" charset="0"/>
              </a:rPr>
              <a:t>Образовательный пресс-тур «Острова </a:t>
            </a:r>
            <a:r>
              <a:rPr lang="ru-RU" b="1" dirty="0" err="1">
                <a:solidFill>
                  <a:srgbClr val="0000FF"/>
                </a:solidFill>
                <a:latin typeface="Franklin Gothic Heavy" pitchFamily="34" charset="0"/>
              </a:rPr>
              <a:t>сМЫсла</a:t>
            </a:r>
            <a:r>
              <a:rPr lang="ru-RU" b="1" dirty="0">
                <a:solidFill>
                  <a:srgbClr val="0000FF"/>
                </a:solidFill>
                <a:latin typeface="Franklin Gothic Heavy" pitchFamily="34" charset="0"/>
              </a:rPr>
              <a:t>»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172200" y="1492624"/>
            <a:ext cx="5181600" cy="4684339"/>
          </a:xfrm>
        </p:spPr>
        <p:txBody>
          <a:bodyPr>
            <a:normAutofit fontScale="77500" lnSpcReduction="20000"/>
          </a:bodyPr>
          <a:lstStyle/>
          <a:p>
            <a:r>
              <a:rPr lang="ru-RU" b="1" u="sng" dirty="0">
                <a:solidFill>
                  <a:schemeClr val="accent5">
                    <a:lumMod val="75000"/>
                  </a:schemeClr>
                </a:solidFill>
              </a:rPr>
              <a:t>Мы предлагаем педагогам:</a:t>
            </a:r>
            <a:endParaRPr lang="ru-RU" u="sng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i="1" dirty="0" smtClean="0"/>
              <a:t>познакомиться </a:t>
            </a:r>
            <a:r>
              <a:rPr lang="ru-RU" i="1" dirty="0"/>
              <a:t>с практиками интерпретации, преобразования текста, создания суждения,</a:t>
            </a:r>
            <a:endParaRPr lang="ru-RU" dirty="0"/>
          </a:p>
          <a:p>
            <a:r>
              <a:rPr lang="ru-RU" i="1" dirty="0" smtClean="0"/>
              <a:t>получить </a:t>
            </a:r>
            <a:r>
              <a:rPr lang="ru-RU" i="1" dirty="0"/>
              <a:t>программы образовательных практик «Жемчужина смысла», «Создай суждение», «Ясно и емко», «Схематизация», «Как при помощи эмоций понять текст», «Визуальный конспект»,</a:t>
            </a:r>
            <a:endParaRPr lang="ru-RU" dirty="0"/>
          </a:p>
          <a:p>
            <a:r>
              <a:rPr lang="ru-RU" i="1" dirty="0" smtClean="0"/>
              <a:t>попрактиковаться </a:t>
            </a:r>
            <a:r>
              <a:rPr lang="ru-RU" i="1" dirty="0"/>
              <a:t>в развитии умений интерпретации, преобразования текста, создания суждений,</a:t>
            </a:r>
            <a:endParaRPr lang="ru-RU" dirty="0"/>
          </a:p>
          <a:p>
            <a:r>
              <a:rPr lang="ru-RU" i="1" dirty="0" smtClean="0"/>
              <a:t>получить </a:t>
            </a:r>
            <a:r>
              <a:rPr lang="ru-RU" i="1" dirty="0"/>
              <a:t>пакет дидактических материалов к практикам.</a:t>
            </a:r>
            <a:endParaRPr lang="ru-RU" dirty="0"/>
          </a:p>
        </p:txBody>
      </p:sp>
      <p:pic>
        <p:nvPicPr>
          <p:cNvPr id="7" name="Объект 6"/>
          <p:cNvPicPr>
            <a:picLocks noGrp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654" t="25819" r="43604" b="11609"/>
          <a:stretch/>
        </p:blipFill>
        <p:spPr bwMode="auto">
          <a:xfrm>
            <a:off x="457200" y="2164976"/>
            <a:ext cx="5486400" cy="3886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85651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428</Words>
  <Application>Microsoft Office PowerPoint</Application>
  <PresentationFormat>Произвольный</PresentationFormat>
  <Paragraphs>47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Методический проект «Semantic Triathlon» смысловое троеборье</vt:lpstr>
      <vt:lpstr>Номинация конкурса «Инновационные практики формирования и развития умений речевой коммуникации и смыслового чтения, в т.ч. интерпретации текста»</vt:lpstr>
      <vt:lpstr>Инновационные образовательные практики, которые мы разработали реализуем:</vt:lpstr>
      <vt:lpstr>Наши результаты: </vt:lpstr>
      <vt:lpstr>Слайд 6</vt:lpstr>
      <vt:lpstr>Тренинг с последующим брифингом  «Образовательная программа «Лаконичные игры» как эффективное средство формирования и оценки умения лаконично излаять мысли»</vt:lpstr>
      <vt:lpstr>Образовательный пресс-тур «Острова сМЫсла»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Замысел методического проекта</dc:title>
  <dc:creator>Admin</dc:creator>
  <cp:lastModifiedBy>Андрей</cp:lastModifiedBy>
  <cp:revision>36</cp:revision>
  <dcterms:created xsi:type="dcterms:W3CDTF">2019-03-03T11:18:20Z</dcterms:created>
  <dcterms:modified xsi:type="dcterms:W3CDTF">2020-04-12T12:46:56Z</dcterms:modified>
</cp:coreProperties>
</file>