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Рисунок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0560"/>
            <a:ext cx="9144000" cy="681687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Практики формирования и развития финансовой грамотности в основной школе</a:t>
            </a:r>
            <a:endParaRPr lang="ru-RU" sz="3600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МАОУ «СОШ №25»</a:t>
            </a:r>
          </a:p>
          <a:p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Пермь</a:t>
            </a:r>
            <a:endParaRPr lang="ru-RU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Рисунок 3" descr="ЛОГОТИП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52320" y="548680"/>
            <a:ext cx="1060408" cy="14401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 программе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Образовательные практики по финансовой грамотности в МАОУ «СОШ №25»</a:t>
            </a:r>
          </a:p>
          <a:p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Мастер-классы, семинары, консультации</a:t>
            </a:r>
          </a:p>
          <a:p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Разработка дидактических материалов для проведения образовательных практик</a:t>
            </a:r>
          </a:p>
          <a:p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Апробация своих образовательных практик </a:t>
            </a:r>
            <a:r>
              <a:rPr lang="ru-RU" sz="280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 обмен опытом с коллегами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 descr="C:\Users\Оксана\Desktop\ыкп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5805264"/>
            <a:ext cx="8561659" cy="1052736"/>
          </a:xfrm>
          <a:prstGeom prst="rect">
            <a:avLst/>
          </a:prstGeom>
          <a:noFill/>
        </p:spPr>
      </p:pic>
      <p:pic>
        <p:nvPicPr>
          <p:cNvPr id="5" name="Picture 180" descr="C:\Users\Оксана\Desktop\щщ.PNG"/>
          <p:cNvPicPr>
            <a:picLocks noChangeAspect="1" noChangeArrowheads="1"/>
          </p:cNvPicPr>
          <p:nvPr/>
        </p:nvPicPr>
        <p:blipFill>
          <a:blip r:embed="rId3" cstate="print"/>
          <a:srcRect l="6898" t="6545" r="4812" b="11638"/>
          <a:stretch>
            <a:fillRect/>
          </a:stretch>
        </p:blipFill>
        <p:spPr bwMode="auto">
          <a:xfrm>
            <a:off x="6516216" y="404664"/>
            <a:ext cx="2232248" cy="8719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Результаты  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Научимся создавать рекламный плакат, буклет, Кроссенс</a:t>
            </a:r>
          </a:p>
          <a:p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Научимся создавать программу образовательной практики для внеклассной деятельности по финансовой грамотности</a:t>
            </a:r>
          </a:p>
          <a:p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Примем участие в образовательном мероприятии «Я успешен»</a:t>
            </a:r>
          </a:p>
          <a:p>
            <a:endParaRPr lang="ru-RU" dirty="0"/>
          </a:p>
        </p:txBody>
      </p:sp>
      <p:pic>
        <p:nvPicPr>
          <p:cNvPr id="4" name="Picture 2" descr="C:\Users\Оксана\Desktop\ыкп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5517232"/>
            <a:ext cx="8561659" cy="1052736"/>
          </a:xfrm>
          <a:prstGeom prst="rect">
            <a:avLst/>
          </a:prstGeom>
          <a:noFill/>
        </p:spPr>
      </p:pic>
      <p:pic>
        <p:nvPicPr>
          <p:cNvPr id="5" name="Picture 180" descr="C:\Users\Оксана\Desktop\щщ.PNG"/>
          <p:cNvPicPr>
            <a:picLocks noChangeAspect="1" noChangeArrowheads="1"/>
          </p:cNvPicPr>
          <p:nvPr/>
        </p:nvPicPr>
        <p:blipFill>
          <a:blip r:embed="rId3" cstate="print"/>
          <a:srcRect l="6898" t="6545" r="4812" b="11638"/>
          <a:stretch>
            <a:fillRect/>
          </a:stretch>
        </p:blipFill>
        <p:spPr bwMode="auto">
          <a:xfrm>
            <a:off x="6444208" y="476672"/>
            <a:ext cx="2232248" cy="8719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80</Words>
  <Application>Microsoft Office PowerPoint</Application>
  <PresentationFormat>Экран (4:3)</PresentationFormat>
  <Paragraphs>12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Практики формирования и развития финансовой грамотности в основной школе</vt:lpstr>
      <vt:lpstr>В программе</vt:lpstr>
      <vt:lpstr>Результаты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Практика формирования и развития финансовой грамотности в основной школе</dc:title>
  <dc:creator>учитель</dc:creator>
  <cp:lastModifiedBy>Андрей</cp:lastModifiedBy>
  <cp:revision>6</cp:revision>
  <dcterms:created xsi:type="dcterms:W3CDTF">2020-03-14T13:28:37Z</dcterms:created>
  <dcterms:modified xsi:type="dcterms:W3CDTF">2020-04-11T17:12:27Z</dcterms:modified>
</cp:coreProperties>
</file>