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918648" cy="453650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Итоги краевого конкурса педагогического мастерства </a:t>
            </a:r>
            <a:br>
              <a:rPr lang="ru-RU" dirty="0" smtClean="0"/>
            </a:br>
            <a:r>
              <a:rPr lang="ru-RU" dirty="0" smtClean="0"/>
              <a:t>«В мастерстве учителя-успех ученика»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4005064"/>
            <a:ext cx="2232248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Chernikova-LD\Desktop\5ecbe91502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40038"/>
            <a:ext cx="2220395" cy="164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«В мастерстве учителя-успех ученика»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18 марта 2022 года на базе МБОУ «Специальная (коррекционная) общеобразовательная школа-интернат»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г.Оса, Пермский край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Прошел краевой конкурс,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котором приняло участие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37 педагогов Пермского края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332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2088232" cy="20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«В мастерстве учителя-успех ученика»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На конкурсе были представлены лучшие практики работы педагогов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из 14 муниципальных территорий Пермского края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4608512" cy="235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Участники конкурса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CHERNI~1\AppData\Local\Temp\7zE009D858C\IMG_20220318_1539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7473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CHERNI~1\AppData\Local\Temp\7zE0095FA7D\IMG_20220318_1548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CHERNI~1\AppData\Local\Temp\7zE009BDCCD\IMG_20220318_1558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149080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332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2088232" cy="20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Chernikova-LD\Desktop\5ecbe915029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484784"/>
            <a:ext cx="2220395" cy="164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Абсолютный победитель конкурса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Лузянина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Михайловна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С(К)ОШ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Нытва</a:t>
            </a:r>
          </a:p>
          <a:p>
            <a:pPr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CHERNI~1\AppData\Local\Temp\7zE00988D8D\IMG_20220318_16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46805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116629"/>
          <a:ext cx="8568952" cy="6771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36004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номинация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 педагога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Призовое место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30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первого этапа обучения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Заякина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Ирина Александровна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СКОШИ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 Чайковский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первого этапа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Гончарова  Елена Вячеславовна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С(К)ОШ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 Нытва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первого этапа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Ершова Наталья Николаевна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«Ильинская СОШ № 1»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/>
                </a:tc>
              </a:tr>
              <a:tr h="450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второго этапа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Лузянина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Татьяна Михайловна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С(К)ОШ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 Нытва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6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второго этапа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Романкевич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Ирина Витальевна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С(К)ОШ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 Нытва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/>
                </a:tc>
              </a:tr>
              <a:tr h="494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второго этапа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Винокурова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Светлана Владимировна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«Школа-интернат», г.Оса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/>
                </a:tc>
              </a:tr>
              <a:tr h="5387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 своего дела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Василюк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Татьяна Сергеевна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МАОУ «Школа № 18 для обучающихся с ОВЗ», г.Пермь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 своего 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Матюшева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Ирина Николаевна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«С(К)ОШ-И для учащихся с ОВЗ», п.Сарс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/>
                </a:tc>
              </a:tr>
              <a:tr h="375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 своего 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Казанцева Ирина Эдуардовна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Большеусинская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 (К)ОШ»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/>
                </a:tc>
              </a:tr>
              <a:tr h="5684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 «Есть идея!»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Кандакова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Ольга Владимировна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МАОУ «Школа № 18 для обучающихся с ОВЗ», г.Пермь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 «Есть идея!»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Юркина Наталья Юрьевна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МАОУ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Кувинская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ОШИ для обучающихся с ОВЗ»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/>
                </a:tc>
              </a:tr>
              <a:tr h="375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 «Есть идея!»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Толшмякова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Ирина Евгеньевна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Ашапская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ОШИ»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/>
                </a:tc>
              </a:tr>
              <a:tr h="375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Мастер-класс «Есть идея!»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Игошева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Алсу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Фильгатовна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МКОУ «С(К)ОШ-И для учащихся с ОВЗ», п.Сарс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294</Words>
  <Application>Microsoft Office PowerPoint</Application>
  <PresentationFormat>Экран (4:3)</PresentationFormat>
  <Paragraphs>78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Итоги краевого конкурса педагогического мастерства  «В мастерстве учителя-успех ученика»</vt:lpstr>
      <vt:lpstr>«В мастерстве учителя-успех ученика»</vt:lpstr>
      <vt:lpstr>«В мастерстве учителя-успех ученика»</vt:lpstr>
      <vt:lpstr>Участники конкурса</vt:lpstr>
      <vt:lpstr>Абсолютный победитель конкурса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 задержкой психического развития</dc:title>
  <dc:creator>Еркина Оксана Владимировна</dc:creator>
  <cp:lastModifiedBy>Chernikova-LD</cp:lastModifiedBy>
  <cp:revision>14</cp:revision>
  <dcterms:created xsi:type="dcterms:W3CDTF">2021-10-13T08:13:29Z</dcterms:created>
  <dcterms:modified xsi:type="dcterms:W3CDTF">2022-03-21T11:58:15Z</dcterms:modified>
</cp:coreProperties>
</file>