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wdp" ContentType="image/vnd.ms-photo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62" r:id="rId2"/>
    <p:sldId id="365" r:id="rId3"/>
    <p:sldId id="319" r:id="rId4"/>
    <p:sldId id="355" r:id="rId5"/>
    <p:sldId id="330" r:id="rId6"/>
    <p:sldId id="336" r:id="rId7"/>
    <p:sldId id="356" r:id="rId8"/>
    <p:sldId id="357" r:id="rId9"/>
    <p:sldId id="358" r:id="rId10"/>
    <p:sldId id="359" r:id="rId11"/>
    <p:sldId id="361" r:id="rId12"/>
    <p:sldId id="360" r:id="rId13"/>
    <p:sldId id="364" r:id="rId14"/>
    <p:sldId id="366" r:id="rId15"/>
  </p:sldIdLst>
  <p:sldSz cx="12192000" cy="6858000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Раздел по умолчанию" id="{8577B245-F695-417A-BD8C-4579AD0B4413}">
          <p14:sldIdLst>
            <p14:sldId id="362"/>
            <p14:sldId id="365"/>
            <p14:sldId id="319"/>
            <p14:sldId id="355"/>
            <p14:sldId id="330"/>
            <p14:sldId id="336"/>
            <p14:sldId id="356"/>
            <p14:sldId id="357"/>
            <p14:sldId id="358"/>
            <p14:sldId id="359"/>
            <p14:sldId id="361"/>
            <p14:sldId id="360"/>
            <p14:sldId id="364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B00824"/>
    <a:srgbClr val="99FF99"/>
    <a:srgbClr val="CCFF99"/>
    <a:srgbClr val="A80823"/>
    <a:srgbClr val="B70926"/>
    <a:srgbClr val="AC0021"/>
    <a:srgbClr val="8F071E"/>
    <a:srgbClr val="7A0017"/>
    <a:srgbClr val="84061B"/>
    <a:srgbClr val="A5002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5394" autoAdjust="0"/>
  </p:normalViewPr>
  <p:slideViewPr>
    <p:cSldViewPr snapToGrid="0">
      <p:cViewPr>
        <p:scale>
          <a:sx n="60" d="100"/>
          <a:sy n="60" d="100"/>
        </p:scale>
        <p:origin x="-858" y="-1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898AF0-5C70-47EB-BB38-DA3FAAAB137D}" type="doc">
      <dgm:prSet loTypeId="urn:microsoft.com/office/officeart/2005/8/layout/chevron1" loCatId="process" qsTypeId="urn:microsoft.com/office/officeart/2005/8/quickstyle/simple1" qsCatId="simple" csTypeId="urn:microsoft.com/office/officeart/2005/8/colors/colorful4" csCatId="colorful" phldr="1"/>
      <dgm:spPr/>
    </dgm:pt>
    <dgm:pt modelId="{F4549B5F-6996-45C6-B109-B6A3C9BE85B2}">
      <dgm:prSet phldrT="[Текст]" custT="1"/>
      <dgm:spPr/>
      <dgm:t>
        <a:bodyPr/>
        <a:lstStyle/>
        <a:p>
          <a:r>
            <a:rPr lang="ru-RU" sz="800" b="1" dirty="0">
              <a:solidFill>
                <a:schemeClr val="tx1"/>
              </a:solidFill>
              <a:latin typeface="Montserrat" panose="00000500000000000000" pitchFamily="2" charset="-52"/>
            </a:rPr>
            <a:t>ЦЕЛЬ: «Включенность в профессию»</a:t>
          </a:r>
        </a:p>
      </dgm:t>
    </dgm:pt>
    <dgm:pt modelId="{19511F2A-DA42-421C-8918-299484A586F1}" type="parTrans" cxnId="{1DFAB2B0-E4CE-4B0B-A6CD-2F1412CEC3CB}">
      <dgm:prSet/>
      <dgm:spPr/>
      <dgm:t>
        <a:bodyPr/>
        <a:lstStyle/>
        <a:p>
          <a:endParaRPr lang="ru-RU"/>
        </a:p>
      </dgm:t>
    </dgm:pt>
    <dgm:pt modelId="{E00E3DFF-3F74-443A-AA07-11C092B35D86}" type="sibTrans" cxnId="{1DFAB2B0-E4CE-4B0B-A6CD-2F1412CEC3CB}">
      <dgm:prSet/>
      <dgm:spPr/>
      <dgm:t>
        <a:bodyPr/>
        <a:lstStyle/>
        <a:p>
          <a:endParaRPr lang="ru-RU"/>
        </a:p>
      </dgm:t>
    </dgm:pt>
    <dgm:pt modelId="{48BFBCC0-88B1-4C2A-8AD9-4B903B162CF1}">
      <dgm:prSet phldrT="[Текст]" custT="1"/>
      <dgm:spPr/>
      <dgm:t>
        <a:bodyPr/>
        <a:lstStyle/>
        <a:p>
          <a:r>
            <a:rPr lang="ru-RU" sz="800" b="1" dirty="0">
              <a:solidFill>
                <a:schemeClr val="tx1"/>
              </a:solidFill>
              <a:latin typeface="Montserrat" panose="00000500000000000000" pitchFamily="2" charset="-52"/>
            </a:rPr>
            <a:t>Углубленное изучение предметов</a:t>
          </a:r>
        </a:p>
      </dgm:t>
    </dgm:pt>
    <dgm:pt modelId="{B235A602-56DC-43E0-B41B-D4411BEDB17F}" type="parTrans" cxnId="{5FE5E583-F2F8-4E97-9D37-D81706EF594E}">
      <dgm:prSet/>
      <dgm:spPr/>
      <dgm:t>
        <a:bodyPr/>
        <a:lstStyle/>
        <a:p>
          <a:endParaRPr lang="ru-RU"/>
        </a:p>
      </dgm:t>
    </dgm:pt>
    <dgm:pt modelId="{990F3190-B3DB-4013-9DEE-A7E733EB7C7D}" type="sibTrans" cxnId="{5FE5E583-F2F8-4E97-9D37-D81706EF594E}">
      <dgm:prSet/>
      <dgm:spPr/>
      <dgm:t>
        <a:bodyPr/>
        <a:lstStyle/>
        <a:p>
          <a:endParaRPr lang="ru-RU"/>
        </a:p>
      </dgm:t>
    </dgm:pt>
    <dgm:pt modelId="{CAEF81E8-E0FA-450F-9A3B-9ABDA4FC8FD1}">
      <dgm:prSet phldrT="[Текст]" custT="1"/>
      <dgm:spPr/>
      <dgm:t>
        <a:bodyPr/>
        <a:lstStyle/>
        <a:p>
          <a:r>
            <a:rPr lang="ru-RU" sz="800" b="1" dirty="0">
              <a:solidFill>
                <a:schemeClr val="tx1"/>
              </a:solidFill>
              <a:latin typeface="Montserrat" panose="00000500000000000000" pitchFamily="2" charset="-52"/>
            </a:rPr>
            <a:t>Специальные курсы</a:t>
          </a:r>
        </a:p>
      </dgm:t>
    </dgm:pt>
    <dgm:pt modelId="{910A2CCC-51DB-407B-87B4-773C22DF7769}" type="parTrans" cxnId="{D6C4EC3E-6A85-4E3D-8D00-6533A1BA249A}">
      <dgm:prSet/>
      <dgm:spPr/>
      <dgm:t>
        <a:bodyPr/>
        <a:lstStyle/>
        <a:p>
          <a:endParaRPr lang="ru-RU"/>
        </a:p>
      </dgm:t>
    </dgm:pt>
    <dgm:pt modelId="{FEFA3CDE-098F-4B5C-9DD6-F9E2675F5A61}" type="sibTrans" cxnId="{D6C4EC3E-6A85-4E3D-8D00-6533A1BA249A}">
      <dgm:prSet/>
      <dgm:spPr/>
      <dgm:t>
        <a:bodyPr/>
        <a:lstStyle/>
        <a:p>
          <a:endParaRPr lang="ru-RU"/>
        </a:p>
      </dgm:t>
    </dgm:pt>
    <dgm:pt modelId="{45F8AC74-2150-4CC8-9A6B-659EDD2AE267}">
      <dgm:prSet phldrT="[Текст]" custT="1"/>
      <dgm:spPr/>
      <dgm:t>
        <a:bodyPr/>
        <a:lstStyle/>
        <a:p>
          <a:r>
            <a:rPr lang="ru-RU" sz="800" b="1" dirty="0">
              <a:solidFill>
                <a:schemeClr val="tx1"/>
              </a:solidFill>
              <a:latin typeface="Montserrat" panose="00000500000000000000" pitchFamily="2" charset="-52"/>
            </a:rPr>
            <a:t>Сотрудничество с индустриальными партнерами</a:t>
          </a:r>
        </a:p>
      </dgm:t>
    </dgm:pt>
    <dgm:pt modelId="{BAD87522-D026-4C44-9A66-E632DBB6B7F9}" type="parTrans" cxnId="{4610408C-8129-41C6-91D2-E6127F81E575}">
      <dgm:prSet/>
      <dgm:spPr/>
      <dgm:t>
        <a:bodyPr/>
        <a:lstStyle/>
        <a:p>
          <a:endParaRPr lang="ru-RU"/>
        </a:p>
      </dgm:t>
    </dgm:pt>
    <dgm:pt modelId="{78D190EF-BA2A-4D62-BDD2-09B6FA83D0D7}" type="sibTrans" cxnId="{4610408C-8129-41C6-91D2-E6127F81E575}">
      <dgm:prSet/>
      <dgm:spPr/>
      <dgm:t>
        <a:bodyPr/>
        <a:lstStyle/>
        <a:p>
          <a:endParaRPr lang="ru-RU"/>
        </a:p>
      </dgm:t>
    </dgm:pt>
    <dgm:pt modelId="{18A3A919-2EF6-4307-BB66-B3842341665D}">
      <dgm:prSet phldrT="[Текст]" custT="1"/>
      <dgm:spPr/>
      <dgm:t>
        <a:bodyPr/>
        <a:lstStyle/>
        <a:p>
          <a:r>
            <a:rPr lang="ru-RU" sz="800" b="1" dirty="0" err="1">
              <a:solidFill>
                <a:schemeClr val="tx1"/>
              </a:solidFill>
              <a:latin typeface="Montserrat" panose="00000500000000000000" pitchFamily="2" charset="-52"/>
            </a:rPr>
            <a:t>Профориентацион-ные</a:t>
          </a:r>
          <a:r>
            <a:rPr lang="ru-RU" sz="800" b="1" dirty="0">
              <a:solidFill>
                <a:schemeClr val="tx1"/>
              </a:solidFill>
              <a:latin typeface="Montserrat" panose="00000500000000000000" pitchFamily="2" charset="-52"/>
            </a:rPr>
            <a:t> мероприятия </a:t>
          </a:r>
        </a:p>
      </dgm:t>
    </dgm:pt>
    <dgm:pt modelId="{CCCDDA4A-1D34-46BD-B46C-078A9C896701}" type="parTrans" cxnId="{4A320406-B3AC-4FAD-AB43-C26307242DB6}">
      <dgm:prSet/>
      <dgm:spPr/>
      <dgm:t>
        <a:bodyPr/>
        <a:lstStyle/>
        <a:p>
          <a:endParaRPr lang="ru-RU"/>
        </a:p>
      </dgm:t>
    </dgm:pt>
    <dgm:pt modelId="{91351159-5845-4638-8BC9-FE0154205DA1}" type="sibTrans" cxnId="{4A320406-B3AC-4FAD-AB43-C26307242DB6}">
      <dgm:prSet/>
      <dgm:spPr/>
      <dgm:t>
        <a:bodyPr/>
        <a:lstStyle/>
        <a:p>
          <a:endParaRPr lang="ru-RU"/>
        </a:p>
      </dgm:t>
    </dgm:pt>
    <dgm:pt modelId="{D00C5200-956B-4B1B-AB9F-CFC94335C3C4}">
      <dgm:prSet phldrT="[Текст]" custT="1"/>
      <dgm:spPr/>
      <dgm:t>
        <a:bodyPr/>
        <a:lstStyle/>
        <a:p>
          <a:r>
            <a:rPr lang="ru-RU" sz="700" b="1" dirty="0">
              <a:solidFill>
                <a:schemeClr val="tx1"/>
              </a:solidFill>
              <a:latin typeface="Montserrat" panose="00000500000000000000" pitchFamily="2" charset="-52"/>
            </a:rPr>
            <a:t>Профессиональные пробы</a:t>
          </a:r>
        </a:p>
      </dgm:t>
    </dgm:pt>
    <dgm:pt modelId="{CB46751C-A87D-4616-B54C-EC13CE559597}" type="parTrans" cxnId="{805F8ED3-0AE6-4D5B-856F-A405CF49F488}">
      <dgm:prSet/>
      <dgm:spPr/>
      <dgm:t>
        <a:bodyPr/>
        <a:lstStyle/>
        <a:p>
          <a:endParaRPr lang="ru-RU"/>
        </a:p>
      </dgm:t>
    </dgm:pt>
    <dgm:pt modelId="{1F7F0C0C-417C-48B9-9C04-9C1B2860B175}" type="sibTrans" cxnId="{805F8ED3-0AE6-4D5B-856F-A405CF49F488}">
      <dgm:prSet/>
      <dgm:spPr/>
      <dgm:t>
        <a:bodyPr/>
        <a:lstStyle/>
        <a:p>
          <a:endParaRPr lang="ru-RU"/>
        </a:p>
      </dgm:t>
    </dgm:pt>
    <dgm:pt modelId="{DEE1B383-C440-4A26-98E7-B68BEA326C80}">
      <dgm:prSet phldrT="[Текст]" custT="1"/>
      <dgm:spPr/>
      <dgm:t>
        <a:bodyPr/>
        <a:lstStyle/>
        <a:p>
          <a:r>
            <a:rPr lang="ru-RU" sz="800" b="1" dirty="0">
              <a:solidFill>
                <a:schemeClr val="tx1"/>
              </a:solidFill>
              <a:latin typeface="Montserrat" panose="00000500000000000000" pitchFamily="2" charset="-52"/>
            </a:rPr>
            <a:t>Практики на базе предприятий</a:t>
          </a:r>
        </a:p>
      </dgm:t>
    </dgm:pt>
    <dgm:pt modelId="{ADB7E504-4551-437C-8CC6-E522F1BD29CE}" type="parTrans" cxnId="{438B0FC5-0DE2-4895-AFBD-5B7BF663F621}">
      <dgm:prSet/>
      <dgm:spPr/>
      <dgm:t>
        <a:bodyPr/>
        <a:lstStyle/>
        <a:p>
          <a:endParaRPr lang="ru-RU"/>
        </a:p>
      </dgm:t>
    </dgm:pt>
    <dgm:pt modelId="{1ECD3865-326D-405A-9449-8F1D55F39F0C}" type="sibTrans" cxnId="{438B0FC5-0DE2-4895-AFBD-5B7BF663F621}">
      <dgm:prSet/>
      <dgm:spPr/>
      <dgm:t>
        <a:bodyPr/>
        <a:lstStyle/>
        <a:p>
          <a:endParaRPr lang="ru-RU"/>
        </a:p>
      </dgm:t>
    </dgm:pt>
    <dgm:pt modelId="{2CF512C6-1599-43D2-BE29-03F8BF784FFD}" type="pres">
      <dgm:prSet presAssocID="{74898AF0-5C70-47EB-BB38-DA3FAAAB137D}" presName="Name0" presStyleCnt="0">
        <dgm:presLayoutVars>
          <dgm:dir/>
          <dgm:animLvl val="lvl"/>
          <dgm:resizeHandles val="exact"/>
        </dgm:presLayoutVars>
      </dgm:prSet>
      <dgm:spPr/>
    </dgm:pt>
    <dgm:pt modelId="{6D2C0A3D-8550-41E4-9A02-34576F789C22}" type="pres">
      <dgm:prSet presAssocID="{F4549B5F-6996-45C6-B109-B6A3C9BE85B2}" presName="parTxOnly" presStyleLbl="node1" presStyleIdx="0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3804EA-F7F0-4291-8290-9976C7097FB1}" type="pres">
      <dgm:prSet presAssocID="{E00E3DFF-3F74-443A-AA07-11C092B35D86}" presName="parTxOnlySpace" presStyleCnt="0"/>
      <dgm:spPr/>
    </dgm:pt>
    <dgm:pt modelId="{D62CBCC5-726E-41D5-AE35-C98C88A14E22}" type="pres">
      <dgm:prSet presAssocID="{48BFBCC0-88B1-4C2A-8AD9-4B903B162CF1}" presName="parTxOnly" presStyleLbl="node1" presStyleIdx="1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D1FFBB-A060-47C5-B9A7-9B6AFE3FE3B6}" type="pres">
      <dgm:prSet presAssocID="{990F3190-B3DB-4013-9DEE-A7E733EB7C7D}" presName="parTxOnlySpace" presStyleCnt="0"/>
      <dgm:spPr/>
    </dgm:pt>
    <dgm:pt modelId="{B500346A-881B-40AC-9F2C-31665CEA36A1}" type="pres">
      <dgm:prSet presAssocID="{CAEF81E8-E0FA-450F-9A3B-9ABDA4FC8FD1}" presName="parTxOnly" presStyleLbl="node1" presStyleIdx="2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97A36E-03C5-4361-91F7-FA2A809180D5}" type="pres">
      <dgm:prSet presAssocID="{FEFA3CDE-098F-4B5C-9DD6-F9E2675F5A61}" presName="parTxOnlySpace" presStyleCnt="0"/>
      <dgm:spPr/>
    </dgm:pt>
    <dgm:pt modelId="{BF91F9C9-F682-4859-AA04-34F907D896C3}" type="pres">
      <dgm:prSet presAssocID="{18A3A919-2EF6-4307-BB66-B3842341665D}" presName="parTxOnly" presStyleLbl="node1" presStyleIdx="3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A12D97-D363-45F2-99B8-49A5FCFE3084}" type="pres">
      <dgm:prSet presAssocID="{91351159-5845-4638-8BC9-FE0154205DA1}" presName="parTxOnlySpace" presStyleCnt="0"/>
      <dgm:spPr/>
    </dgm:pt>
    <dgm:pt modelId="{1B1D55F6-F1B5-4777-A466-BFBFD0AAB75E}" type="pres">
      <dgm:prSet presAssocID="{D00C5200-956B-4B1B-AB9F-CFC94335C3C4}" presName="parTxOnly" presStyleLbl="node1" presStyleIdx="4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DDCB07-A622-43FD-BAB7-473868E83CAD}" type="pres">
      <dgm:prSet presAssocID="{1F7F0C0C-417C-48B9-9C04-9C1B2860B175}" presName="parTxOnlySpace" presStyleCnt="0"/>
      <dgm:spPr/>
    </dgm:pt>
    <dgm:pt modelId="{AFEE9E17-4C62-4176-87CC-6E779F58ADFF}" type="pres">
      <dgm:prSet presAssocID="{45F8AC74-2150-4CC8-9A6B-659EDD2AE267}" presName="parTxOnly" presStyleLbl="node1" presStyleIdx="5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729096-D274-4E9A-AFC2-7F6D32FC1260}" type="pres">
      <dgm:prSet presAssocID="{78D190EF-BA2A-4D62-BDD2-09B6FA83D0D7}" presName="parTxOnlySpace" presStyleCnt="0"/>
      <dgm:spPr/>
    </dgm:pt>
    <dgm:pt modelId="{964D1C6D-4C24-48EB-A780-179F379D82BF}" type="pres">
      <dgm:prSet presAssocID="{DEE1B383-C440-4A26-98E7-B68BEA326C80}" presName="parTxOnly" presStyleLbl="node1" presStyleIdx="6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90280EB-0D03-4590-8F28-6EFE2AC21464}" type="presOf" srcId="{DEE1B383-C440-4A26-98E7-B68BEA326C80}" destId="{964D1C6D-4C24-48EB-A780-179F379D82BF}" srcOrd="0" destOrd="0" presId="urn:microsoft.com/office/officeart/2005/8/layout/chevron1"/>
    <dgm:cxn modelId="{5F5C6550-7542-4A48-9B55-FE468CCFDDA8}" type="presOf" srcId="{D00C5200-956B-4B1B-AB9F-CFC94335C3C4}" destId="{1B1D55F6-F1B5-4777-A466-BFBFD0AAB75E}" srcOrd="0" destOrd="0" presId="urn:microsoft.com/office/officeart/2005/8/layout/chevron1"/>
    <dgm:cxn modelId="{4610408C-8129-41C6-91D2-E6127F81E575}" srcId="{74898AF0-5C70-47EB-BB38-DA3FAAAB137D}" destId="{45F8AC74-2150-4CC8-9A6B-659EDD2AE267}" srcOrd="5" destOrd="0" parTransId="{BAD87522-D026-4C44-9A66-E632DBB6B7F9}" sibTransId="{78D190EF-BA2A-4D62-BDD2-09B6FA83D0D7}"/>
    <dgm:cxn modelId="{805F8ED3-0AE6-4D5B-856F-A405CF49F488}" srcId="{74898AF0-5C70-47EB-BB38-DA3FAAAB137D}" destId="{D00C5200-956B-4B1B-AB9F-CFC94335C3C4}" srcOrd="4" destOrd="0" parTransId="{CB46751C-A87D-4616-B54C-EC13CE559597}" sibTransId="{1F7F0C0C-417C-48B9-9C04-9C1B2860B175}"/>
    <dgm:cxn modelId="{3C77CCCF-09C4-4C10-AF3E-3839C68125E3}" type="presOf" srcId="{74898AF0-5C70-47EB-BB38-DA3FAAAB137D}" destId="{2CF512C6-1599-43D2-BE29-03F8BF784FFD}" srcOrd="0" destOrd="0" presId="urn:microsoft.com/office/officeart/2005/8/layout/chevron1"/>
    <dgm:cxn modelId="{858F99B9-18FF-479E-BF79-54BCD412C0FD}" type="presOf" srcId="{CAEF81E8-E0FA-450F-9A3B-9ABDA4FC8FD1}" destId="{B500346A-881B-40AC-9F2C-31665CEA36A1}" srcOrd="0" destOrd="0" presId="urn:microsoft.com/office/officeart/2005/8/layout/chevron1"/>
    <dgm:cxn modelId="{D6C4EC3E-6A85-4E3D-8D00-6533A1BA249A}" srcId="{74898AF0-5C70-47EB-BB38-DA3FAAAB137D}" destId="{CAEF81E8-E0FA-450F-9A3B-9ABDA4FC8FD1}" srcOrd="2" destOrd="0" parTransId="{910A2CCC-51DB-407B-87B4-773C22DF7769}" sibTransId="{FEFA3CDE-098F-4B5C-9DD6-F9E2675F5A61}"/>
    <dgm:cxn modelId="{438B0FC5-0DE2-4895-AFBD-5B7BF663F621}" srcId="{74898AF0-5C70-47EB-BB38-DA3FAAAB137D}" destId="{DEE1B383-C440-4A26-98E7-B68BEA326C80}" srcOrd="6" destOrd="0" parTransId="{ADB7E504-4551-437C-8CC6-E522F1BD29CE}" sibTransId="{1ECD3865-326D-405A-9449-8F1D55F39F0C}"/>
    <dgm:cxn modelId="{5FE5E583-F2F8-4E97-9D37-D81706EF594E}" srcId="{74898AF0-5C70-47EB-BB38-DA3FAAAB137D}" destId="{48BFBCC0-88B1-4C2A-8AD9-4B903B162CF1}" srcOrd="1" destOrd="0" parTransId="{B235A602-56DC-43E0-B41B-D4411BEDB17F}" sibTransId="{990F3190-B3DB-4013-9DEE-A7E733EB7C7D}"/>
    <dgm:cxn modelId="{509F7089-C2C6-46E8-97FD-6B8E7FA6CED0}" type="presOf" srcId="{18A3A919-2EF6-4307-BB66-B3842341665D}" destId="{BF91F9C9-F682-4859-AA04-34F907D896C3}" srcOrd="0" destOrd="0" presId="urn:microsoft.com/office/officeart/2005/8/layout/chevron1"/>
    <dgm:cxn modelId="{2F8F01DB-97DB-4008-A23F-C395F34A8385}" type="presOf" srcId="{F4549B5F-6996-45C6-B109-B6A3C9BE85B2}" destId="{6D2C0A3D-8550-41E4-9A02-34576F789C22}" srcOrd="0" destOrd="0" presId="urn:microsoft.com/office/officeart/2005/8/layout/chevron1"/>
    <dgm:cxn modelId="{E1155C87-67B4-4EE5-A365-34FE12D677D9}" type="presOf" srcId="{45F8AC74-2150-4CC8-9A6B-659EDD2AE267}" destId="{AFEE9E17-4C62-4176-87CC-6E779F58ADFF}" srcOrd="0" destOrd="0" presId="urn:microsoft.com/office/officeart/2005/8/layout/chevron1"/>
    <dgm:cxn modelId="{1DFAB2B0-E4CE-4B0B-A6CD-2F1412CEC3CB}" srcId="{74898AF0-5C70-47EB-BB38-DA3FAAAB137D}" destId="{F4549B5F-6996-45C6-B109-B6A3C9BE85B2}" srcOrd="0" destOrd="0" parTransId="{19511F2A-DA42-421C-8918-299484A586F1}" sibTransId="{E00E3DFF-3F74-443A-AA07-11C092B35D86}"/>
    <dgm:cxn modelId="{C0293D02-2D1F-48E7-9C9C-33488BB4F583}" type="presOf" srcId="{48BFBCC0-88B1-4C2A-8AD9-4B903B162CF1}" destId="{D62CBCC5-726E-41D5-AE35-C98C88A14E22}" srcOrd="0" destOrd="0" presId="urn:microsoft.com/office/officeart/2005/8/layout/chevron1"/>
    <dgm:cxn modelId="{4A320406-B3AC-4FAD-AB43-C26307242DB6}" srcId="{74898AF0-5C70-47EB-BB38-DA3FAAAB137D}" destId="{18A3A919-2EF6-4307-BB66-B3842341665D}" srcOrd="3" destOrd="0" parTransId="{CCCDDA4A-1D34-46BD-B46C-078A9C896701}" sibTransId="{91351159-5845-4638-8BC9-FE0154205DA1}"/>
    <dgm:cxn modelId="{2A0EE1F8-D9E3-42D2-BDEE-AFD009BC95D3}" type="presParOf" srcId="{2CF512C6-1599-43D2-BE29-03F8BF784FFD}" destId="{6D2C0A3D-8550-41E4-9A02-34576F789C22}" srcOrd="0" destOrd="0" presId="urn:microsoft.com/office/officeart/2005/8/layout/chevron1"/>
    <dgm:cxn modelId="{A4C1CD0B-5EBC-4EC3-9C2D-93E7FD5392E0}" type="presParOf" srcId="{2CF512C6-1599-43D2-BE29-03F8BF784FFD}" destId="{EF3804EA-F7F0-4291-8290-9976C7097FB1}" srcOrd="1" destOrd="0" presId="urn:microsoft.com/office/officeart/2005/8/layout/chevron1"/>
    <dgm:cxn modelId="{EEF03A5F-7B7C-4A20-B530-7C2BA3BF52E0}" type="presParOf" srcId="{2CF512C6-1599-43D2-BE29-03F8BF784FFD}" destId="{D62CBCC5-726E-41D5-AE35-C98C88A14E22}" srcOrd="2" destOrd="0" presId="urn:microsoft.com/office/officeart/2005/8/layout/chevron1"/>
    <dgm:cxn modelId="{7930AD86-20D6-4C3E-A73D-B95EB27BBCDF}" type="presParOf" srcId="{2CF512C6-1599-43D2-BE29-03F8BF784FFD}" destId="{81D1FFBB-A060-47C5-B9A7-9B6AFE3FE3B6}" srcOrd="3" destOrd="0" presId="urn:microsoft.com/office/officeart/2005/8/layout/chevron1"/>
    <dgm:cxn modelId="{F13E876D-1231-487D-A810-F191F23F8CF4}" type="presParOf" srcId="{2CF512C6-1599-43D2-BE29-03F8BF784FFD}" destId="{B500346A-881B-40AC-9F2C-31665CEA36A1}" srcOrd="4" destOrd="0" presId="urn:microsoft.com/office/officeart/2005/8/layout/chevron1"/>
    <dgm:cxn modelId="{A78BA07E-DFF3-4833-A802-2BF71F43306C}" type="presParOf" srcId="{2CF512C6-1599-43D2-BE29-03F8BF784FFD}" destId="{AC97A36E-03C5-4361-91F7-FA2A809180D5}" srcOrd="5" destOrd="0" presId="urn:microsoft.com/office/officeart/2005/8/layout/chevron1"/>
    <dgm:cxn modelId="{255ECB46-76BB-44A0-923B-E995C43AE41E}" type="presParOf" srcId="{2CF512C6-1599-43D2-BE29-03F8BF784FFD}" destId="{BF91F9C9-F682-4859-AA04-34F907D896C3}" srcOrd="6" destOrd="0" presId="urn:microsoft.com/office/officeart/2005/8/layout/chevron1"/>
    <dgm:cxn modelId="{CC17B2AF-8C58-4249-8EBA-37722D19D769}" type="presParOf" srcId="{2CF512C6-1599-43D2-BE29-03F8BF784FFD}" destId="{7EA12D97-D363-45F2-99B8-49A5FCFE3084}" srcOrd="7" destOrd="0" presId="urn:microsoft.com/office/officeart/2005/8/layout/chevron1"/>
    <dgm:cxn modelId="{113C8B2E-94F5-4BFC-A482-85698D625545}" type="presParOf" srcId="{2CF512C6-1599-43D2-BE29-03F8BF784FFD}" destId="{1B1D55F6-F1B5-4777-A466-BFBFD0AAB75E}" srcOrd="8" destOrd="0" presId="urn:microsoft.com/office/officeart/2005/8/layout/chevron1"/>
    <dgm:cxn modelId="{13D470C1-72C6-4823-BB75-23BF2B22A4C3}" type="presParOf" srcId="{2CF512C6-1599-43D2-BE29-03F8BF784FFD}" destId="{3FDDCB07-A622-43FD-BAB7-473868E83CAD}" srcOrd="9" destOrd="0" presId="urn:microsoft.com/office/officeart/2005/8/layout/chevron1"/>
    <dgm:cxn modelId="{516C2A18-D1B1-4278-94F3-9E859284EE38}" type="presParOf" srcId="{2CF512C6-1599-43D2-BE29-03F8BF784FFD}" destId="{AFEE9E17-4C62-4176-87CC-6E779F58ADFF}" srcOrd="10" destOrd="0" presId="urn:microsoft.com/office/officeart/2005/8/layout/chevron1"/>
    <dgm:cxn modelId="{9957407C-A941-4F75-9240-05588315E904}" type="presParOf" srcId="{2CF512C6-1599-43D2-BE29-03F8BF784FFD}" destId="{81729096-D274-4E9A-AFC2-7F6D32FC1260}" srcOrd="11" destOrd="0" presId="urn:microsoft.com/office/officeart/2005/8/layout/chevron1"/>
    <dgm:cxn modelId="{EE279322-ED64-4FC4-A48C-463A53E3BBB0}" type="presParOf" srcId="{2CF512C6-1599-43D2-BE29-03F8BF784FFD}" destId="{964D1C6D-4C24-48EB-A780-179F379D82BF}" srcOrd="12" destOrd="0" presId="urn:microsoft.com/office/officeart/2005/8/layout/chevron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2C0A3D-8550-41E4-9A02-34576F789C22}">
      <dsp:nvSpPr>
        <dsp:cNvPr id="0" name=""/>
        <dsp:cNvSpPr/>
      </dsp:nvSpPr>
      <dsp:spPr>
        <a:xfrm>
          <a:off x="0" y="0"/>
          <a:ext cx="1820850" cy="725764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>
              <a:solidFill>
                <a:schemeClr val="tx1"/>
              </a:solidFill>
              <a:latin typeface="Montserrat" panose="00000500000000000000" pitchFamily="2" charset="-52"/>
            </a:rPr>
            <a:t>ЦЕЛЬ: «Включенность в профессию»</a:t>
          </a:r>
        </a:p>
      </dsp:txBody>
      <dsp:txXfrm>
        <a:off x="362882" y="0"/>
        <a:ext cx="1095086" cy="725764"/>
      </dsp:txXfrm>
    </dsp:sp>
    <dsp:sp modelId="{D62CBCC5-726E-41D5-AE35-C98C88A14E22}">
      <dsp:nvSpPr>
        <dsp:cNvPr id="0" name=""/>
        <dsp:cNvSpPr/>
      </dsp:nvSpPr>
      <dsp:spPr>
        <a:xfrm>
          <a:off x="1638764" y="0"/>
          <a:ext cx="1820850" cy="725764"/>
        </a:xfrm>
        <a:prstGeom prst="chevron">
          <a:avLst/>
        </a:prstGeom>
        <a:solidFill>
          <a:schemeClr val="accent4">
            <a:hueOff val="1732616"/>
            <a:satOff val="-7995"/>
            <a:lumOff val="29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>
              <a:solidFill>
                <a:schemeClr val="tx1"/>
              </a:solidFill>
              <a:latin typeface="Montserrat" panose="00000500000000000000" pitchFamily="2" charset="-52"/>
            </a:rPr>
            <a:t>Углубленное изучение предметов</a:t>
          </a:r>
        </a:p>
      </dsp:txBody>
      <dsp:txXfrm>
        <a:off x="2001646" y="0"/>
        <a:ext cx="1095086" cy="725764"/>
      </dsp:txXfrm>
    </dsp:sp>
    <dsp:sp modelId="{B500346A-881B-40AC-9F2C-31665CEA36A1}">
      <dsp:nvSpPr>
        <dsp:cNvPr id="0" name=""/>
        <dsp:cNvSpPr/>
      </dsp:nvSpPr>
      <dsp:spPr>
        <a:xfrm>
          <a:off x="3277529" y="0"/>
          <a:ext cx="1820850" cy="725764"/>
        </a:xfrm>
        <a:prstGeom prst="chevron">
          <a:avLst/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>
              <a:solidFill>
                <a:schemeClr val="tx1"/>
              </a:solidFill>
              <a:latin typeface="Montserrat" panose="00000500000000000000" pitchFamily="2" charset="-52"/>
            </a:rPr>
            <a:t>Специальные курсы</a:t>
          </a:r>
        </a:p>
      </dsp:txBody>
      <dsp:txXfrm>
        <a:off x="3640411" y="0"/>
        <a:ext cx="1095086" cy="725764"/>
      </dsp:txXfrm>
    </dsp:sp>
    <dsp:sp modelId="{BF91F9C9-F682-4859-AA04-34F907D896C3}">
      <dsp:nvSpPr>
        <dsp:cNvPr id="0" name=""/>
        <dsp:cNvSpPr/>
      </dsp:nvSpPr>
      <dsp:spPr>
        <a:xfrm>
          <a:off x="4916295" y="0"/>
          <a:ext cx="1820850" cy="725764"/>
        </a:xfrm>
        <a:prstGeom prst="chevron">
          <a:avLst/>
        </a:prstGeom>
        <a:solidFill>
          <a:schemeClr val="accent4">
            <a:hueOff val="5197847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err="1">
              <a:solidFill>
                <a:schemeClr val="tx1"/>
              </a:solidFill>
              <a:latin typeface="Montserrat" panose="00000500000000000000" pitchFamily="2" charset="-52"/>
            </a:rPr>
            <a:t>Профориентацион-ные</a:t>
          </a:r>
          <a:r>
            <a:rPr lang="ru-RU" sz="800" b="1" kern="1200" dirty="0">
              <a:solidFill>
                <a:schemeClr val="tx1"/>
              </a:solidFill>
              <a:latin typeface="Montserrat" panose="00000500000000000000" pitchFamily="2" charset="-52"/>
            </a:rPr>
            <a:t> мероприятия </a:t>
          </a:r>
        </a:p>
      </dsp:txBody>
      <dsp:txXfrm>
        <a:off x="5279177" y="0"/>
        <a:ext cx="1095086" cy="725764"/>
      </dsp:txXfrm>
    </dsp:sp>
    <dsp:sp modelId="{1B1D55F6-F1B5-4777-A466-BFBFD0AAB75E}">
      <dsp:nvSpPr>
        <dsp:cNvPr id="0" name=""/>
        <dsp:cNvSpPr/>
      </dsp:nvSpPr>
      <dsp:spPr>
        <a:xfrm>
          <a:off x="6555060" y="0"/>
          <a:ext cx="1820850" cy="725764"/>
        </a:xfrm>
        <a:prstGeom prst="chevron">
          <a:avLst/>
        </a:prstGeom>
        <a:solidFill>
          <a:schemeClr val="accent4">
            <a:hueOff val="6930462"/>
            <a:satOff val="-31979"/>
            <a:lumOff val="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kern="1200" dirty="0">
              <a:solidFill>
                <a:schemeClr val="tx1"/>
              </a:solidFill>
              <a:latin typeface="Montserrat" panose="00000500000000000000" pitchFamily="2" charset="-52"/>
            </a:rPr>
            <a:t>Профессиональные пробы</a:t>
          </a:r>
        </a:p>
      </dsp:txBody>
      <dsp:txXfrm>
        <a:off x="6917942" y="0"/>
        <a:ext cx="1095086" cy="725764"/>
      </dsp:txXfrm>
    </dsp:sp>
    <dsp:sp modelId="{AFEE9E17-4C62-4176-87CC-6E779F58ADFF}">
      <dsp:nvSpPr>
        <dsp:cNvPr id="0" name=""/>
        <dsp:cNvSpPr/>
      </dsp:nvSpPr>
      <dsp:spPr>
        <a:xfrm>
          <a:off x="8193825" y="0"/>
          <a:ext cx="1820850" cy="725764"/>
        </a:xfrm>
        <a:prstGeom prst="chevron">
          <a:avLst/>
        </a:prstGeom>
        <a:solidFill>
          <a:schemeClr val="accent4">
            <a:hueOff val="8663078"/>
            <a:satOff val="-39973"/>
            <a:lumOff val="1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>
              <a:solidFill>
                <a:schemeClr val="tx1"/>
              </a:solidFill>
              <a:latin typeface="Montserrat" panose="00000500000000000000" pitchFamily="2" charset="-52"/>
            </a:rPr>
            <a:t>Сотрудничество с индустриальными партнерами</a:t>
          </a:r>
        </a:p>
      </dsp:txBody>
      <dsp:txXfrm>
        <a:off x="8556707" y="0"/>
        <a:ext cx="1095086" cy="725764"/>
      </dsp:txXfrm>
    </dsp:sp>
    <dsp:sp modelId="{964D1C6D-4C24-48EB-A780-179F379D82BF}">
      <dsp:nvSpPr>
        <dsp:cNvPr id="0" name=""/>
        <dsp:cNvSpPr/>
      </dsp:nvSpPr>
      <dsp:spPr>
        <a:xfrm>
          <a:off x="9832590" y="0"/>
          <a:ext cx="1820850" cy="725764"/>
        </a:xfrm>
        <a:prstGeom prst="chevron">
          <a:avLst/>
        </a:prstGeom>
        <a:solidFill>
          <a:schemeClr val="accent4">
            <a:hueOff val="10395693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>
              <a:solidFill>
                <a:schemeClr val="tx1"/>
              </a:solidFill>
              <a:latin typeface="Montserrat" panose="00000500000000000000" pitchFamily="2" charset="-52"/>
            </a:rPr>
            <a:t>Практики на базе предприятий</a:t>
          </a:r>
        </a:p>
      </dsp:txBody>
      <dsp:txXfrm>
        <a:off x="10195472" y="0"/>
        <a:ext cx="1095086" cy="7257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2946351" cy="4949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730" y="3"/>
            <a:ext cx="2946351" cy="4949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196039-DBC6-47B8-AED3-BE220B97C5B8}" type="datetimeFigureOut">
              <a:rPr lang="ru-RU" smtClean="0"/>
              <a:pPr/>
              <a:t>27.08.2024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33488"/>
            <a:ext cx="5927725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930" y="4751111"/>
            <a:ext cx="5437821" cy="388727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377692"/>
            <a:ext cx="2946351" cy="4949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730" y="9377692"/>
            <a:ext cx="2946351" cy="4949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4F5DF8-1DBC-4D96-A761-8C926ED7AA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83243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F5DF8-1DBC-4D96-A761-8C926ED7AA31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305969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F5DF8-1DBC-4D96-A761-8C926ED7AA31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14263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слайд с нумерацией текст без гради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подложка низ">
            <a:extLst>
              <a:ext uri="{FF2B5EF4-FFF2-40B4-BE49-F238E27FC236}">
                <a16:creationId xmlns="" xmlns:a16="http://schemas.microsoft.com/office/drawing/2014/main" id="{5C4C3DBD-D134-48F9-B307-5F358F5C5A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6432640"/>
            <a:ext cx="12192000" cy="431800"/>
          </a:xfrm>
          <a:prstGeom prst="rect">
            <a:avLst/>
          </a:prstGeom>
        </p:spPr>
      </p:pic>
      <p:pic>
        <p:nvPicPr>
          <p:cNvPr id="11" name="подложка верх">
            <a:extLst>
              <a:ext uri="{FF2B5EF4-FFF2-40B4-BE49-F238E27FC236}">
                <a16:creationId xmlns="" xmlns:a16="http://schemas.microsoft.com/office/drawing/2014/main" id="{AEA7EE9A-F38D-40E1-A632-822664EEEE3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0"/>
            <a:ext cx="12192000" cy="825500"/>
          </a:xfrm>
          <a:prstGeom prst="rect">
            <a:avLst/>
          </a:prstGeom>
        </p:spPr>
      </p:pic>
      <p:sp>
        <p:nvSpPr>
          <p:cNvPr id="15" name="номер слайда">
            <a:extLst>
              <a:ext uri="{FF2B5EF4-FFF2-40B4-BE49-F238E27FC236}">
                <a16:creationId xmlns="" xmlns:a16="http://schemas.microsoft.com/office/drawing/2014/main" id="{B0192E9C-0587-46D7-B640-5DB8DCFDD1C2}"/>
              </a:ext>
            </a:extLst>
          </p:cNvPr>
          <p:cNvSpPr txBox="1"/>
          <p:nvPr userDrawn="1"/>
        </p:nvSpPr>
        <p:spPr>
          <a:xfrm>
            <a:off x="11569955" y="6538913"/>
            <a:ext cx="5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79A4F07-433A-49CF-9D7D-A63F9F1FBCD5}" type="slidenum">
              <a:rPr lang="ru-RU" sz="1200" smtClean="0">
                <a:solidFill>
                  <a:schemeClr val="bg1"/>
                </a:solidFill>
                <a:latin typeface="PermianSlabSerifTypeface" panose="02000000000000000000" pitchFamily="50" charset="0"/>
              </a:rPr>
              <a:pPr algn="r"/>
              <a:t>‹#›</a:t>
            </a:fld>
            <a:endParaRPr lang="ru-RU" sz="1200" dirty="0">
              <a:solidFill>
                <a:schemeClr val="bg1"/>
              </a:solidFill>
              <a:latin typeface="PermianSlabSerifTypeface" panose="02000000000000000000" pitchFamily="50" charset="0"/>
            </a:endParaRPr>
          </a:p>
        </p:txBody>
      </p:sp>
      <p:sp>
        <p:nvSpPr>
          <p:cNvPr id="21" name="ОГВ">
            <a:extLst>
              <a:ext uri="{FF2B5EF4-FFF2-40B4-BE49-F238E27FC236}">
                <a16:creationId xmlns="" xmlns:a16="http://schemas.microsoft.com/office/drawing/2014/main" id="{AD1D463F-DBEB-45E4-97C4-FFE547832A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4558" y="6494443"/>
            <a:ext cx="2520950" cy="338137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800" baseline="0">
                <a:solidFill>
                  <a:schemeClr val="bg1"/>
                </a:solidFill>
                <a:latin typeface="PermianSlabSerifTypeface" panose="02000000000000000000" pitchFamily="50" charset="0"/>
              </a:defRPr>
            </a:lvl1pPr>
            <a:lvl2pPr>
              <a:defRPr sz="80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МИНИСТЕРСТВО ОБРАЗОВАНИЯ И НАУКИ</a:t>
            </a:r>
            <a:br>
              <a:rPr lang="ru-RU" dirty="0"/>
            </a:br>
            <a:r>
              <a:rPr lang="ru-RU" dirty="0"/>
              <a:t>ПЕРМСКОГО КРАЯ</a:t>
            </a:r>
          </a:p>
        </p:txBody>
      </p:sp>
      <p:sp>
        <p:nvSpPr>
          <p:cNvPr id="24" name="Заголовок слайда" descr="заголовок слайда">
            <a:extLst>
              <a:ext uri="{FF2B5EF4-FFF2-40B4-BE49-F238E27FC236}">
                <a16:creationId xmlns="" xmlns:a16="http://schemas.microsoft.com/office/drawing/2014/main" id="{D5FED76D-EFC9-4B34-9A58-87FF8189E2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5360" y="49213"/>
            <a:ext cx="11521280" cy="715962"/>
          </a:xfrm>
        </p:spPr>
        <p:txBody>
          <a:bodyPr anchor="ctr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PermianSlabSerifTypeface" panose="02000000000000000000" pitchFamily="50" charset="0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26" name="Область контента" descr="область контента">
            <a:extLst>
              <a:ext uri="{FF2B5EF4-FFF2-40B4-BE49-F238E27FC236}">
                <a16:creationId xmlns="" xmlns:a16="http://schemas.microsoft.com/office/drawing/2014/main" id="{623B89AF-1D16-46F5-8A69-E8DD306D616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35360" y="1700808"/>
            <a:ext cx="11521280" cy="4536504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1C2D38"/>
                </a:solidFill>
                <a:latin typeface="Montserrat" panose="00000500000000000000" pitchFamily="2" charset="-52"/>
              </a:defRPr>
            </a:lvl1pPr>
            <a:lvl2pPr marL="457200" indent="0">
              <a:buNone/>
              <a:defRPr sz="1400">
                <a:solidFill>
                  <a:srgbClr val="1C2D38"/>
                </a:solidFill>
                <a:latin typeface="Montserrat" panose="00000500000000000000" pitchFamily="2" charset="-52"/>
              </a:defRPr>
            </a:lvl2pPr>
            <a:lvl3pPr marL="914400" indent="0">
              <a:buNone/>
              <a:defRPr sz="1400">
                <a:solidFill>
                  <a:srgbClr val="1C2D38"/>
                </a:solidFill>
                <a:latin typeface="Montserrat" panose="00000500000000000000" pitchFamily="2" charset="-52"/>
              </a:defRPr>
            </a:lvl3pPr>
            <a:lvl4pPr marL="1371600" indent="0">
              <a:buNone/>
              <a:defRPr sz="1400">
                <a:solidFill>
                  <a:srgbClr val="1C2D38"/>
                </a:solidFill>
                <a:latin typeface="Montserrat" panose="00000500000000000000" pitchFamily="2" charset="-52"/>
              </a:defRPr>
            </a:lvl4pPr>
            <a:lvl5pPr marL="1828800" indent="0">
              <a:buNone/>
              <a:defRPr sz="1400">
                <a:solidFill>
                  <a:srgbClr val="1C2D38"/>
                </a:solidFill>
                <a:latin typeface="Montserrat" panose="00000500000000000000" pitchFamily="2" charset="-52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7" name="Подзаголовок" descr="Подзаголовок">
            <a:extLst>
              <a:ext uri="{FF2B5EF4-FFF2-40B4-BE49-F238E27FC236}">
                <a16:creationId xmlns="" xmlns:a16="http://schemas.microsoft.com/office/drawing/2014/main" id="{D1F13F0F-6E92-474B-B9DC-AC03A2036CB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35360" y="1053108"/>
            <a:ext cx="11521280" cy="4318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rgbClr val="1C2D38"/>
                </a:solidFill>
                <a:latin typeface="Montserrat" panose="00000500000000000000" pitchFamily="2" charset="-52"/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9" name="Название презентации" descr="название презентации">
            <a:extLst>
              <a:ext uri="{FF2B5EF4-FFF2-40B4-BE49-F238E27FC236}">
                <a16:creationId xmlns="" xmlns:a16="http://schemas.microsoft.com/office/drawing/2014/main" id="{15544E8E-278C-4479-90A6-7CCF23A882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58350" y="6438293"/>
            <a:ext cx="5675300" cy="404788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  <a:latin typeface="PermianSerifTypeface" panose="02000000000000000000" pitchFamily="50" charset="0"/>
              </a:defRPr>
            </a:lvl1pPr>
            <a:lvl2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2pPr>
            <a:lvl3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3pPr>
            <a:lvl4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4pPr>
            <a:lvl5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5pPr>
          </a:lstStyle>
          <a:p>
            <a:pPr lvl="0"/>
            <a:r>
              <a:rPr lang="ru-RU" dirty="0"/>
              <a:t>Название презентации</a:t>
            </a:r>
          </a:p>
        </p:txBody>
      </p:sp>
      <p:pic>
        <p:nvPicPr>
          <p:cNvPr id="14" name="герб">
            <a:extLst>
              <a:ext uri="{FF2B5EF4-FFF2-40B4-BE49-F238E27FC236}">
                <a16:creationId xmlns="" xmlns:a16="http://schemas.microsoft.com/office/drawing/2014/main" id="{42CD8C78-10A2-4C1F-940F-796B15D9953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36689" y="6491469"/>
            <a:ext cx="180000" cy="31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26187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"/>
            <a:ext cx="12186711" cy="6856679"/>
          </a:xfrm>
          <a:custGeom>
            <a:avLst/>
            <a:gdLst/>
            <a:ahLst/>
            <a:cxnLst/>
            <a:rect l="l" t="t" r="r" b="b"/>
            <a:pathLst>
              <a:path w="5852160" h="3295015">
                <a:moveTo>
                  <a:pt x="5852160" y="0"/>
                </a:moveTo>
                <a:lnTo>
                  <a:pt x="0" y="0"/>
                </a:lnTo>
                <a:lnTo>
                  <a:pt x="0" y="3294849"/>
                </a:lnTo>
                <a:lnTo>
                  <a:pt x="5852160" y="3294849"/>
                </a:lnTo>
                <a:lnTo>
                  <a:pt x="5852160" y="0"/>
                </a:lnTo>
                <a:close/>
              </a:path>
            </a:pathLst>
          </a:custGeom>
          <a:solidFill>
            <a:srgbClr val="589DF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1134834"/>
            <a:ext cx="12186709" cy="5715237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10726849" y="380561"/>
            <a:ext cx="1079030" cy="1078250"/>
          </a:xfrm>
          <a:custGeom>
            <a:avLst/>
            <a:gdLst/>
            <a:ahLst/>
            <a:cxnLst/>
            <a:rect l="l" t="t" r="r" b="b"/>
            <a:pathLst>
              <a:path w="518160" h="518159">
                <a:moveTo>
                  <a:pt x="259079" y="0"/>
                </a:moveTo>
                <a:lnTo>
                  <a:pt x="212508" y="4173"/>
                </a:lnTo>
                <a:lnTo>
                  <a:pt x="168676" y="16208"/>
                </a:lnTo>
                <a:lnTo>
                  <a:pt x="128315" y="35370"/>
                </a:lnTo>
                <a:lnTo>
                  <a:pt x="92156" y="60930"/>
                </a:lnTo>
                <a:lnTo>
                  <a:pt x="60930" y="92156"/>
                </a:lnTo>
                <a:lnTo>
                  <a:pt x="35370" y="128315"/>
                </a:lnTo>
                <a:lnTo>
                  <a:pt x="16208" y="168676"/>
                </a:lnTo>
                <a:lnTo>
                  <a:pt x="4173" y="212508"/>
                </a:lnTo>
                <a:lnTo>
                  <a:pt x="0" y="259079"/>
                </a:lnTo>
                <a:lnTo>
                  <a:pt x="4173" y="305647"/>
                </a:lnTo>
                <a:lnTo>
                  <a:pt x="16208" y="349478"/>
                </a:lnTo>
                <a:lnTo>
                  <a:pt x="35370" y="389839"/>
                </a:lnTo>
                <a:lnTo>
                  <a:pt x="60930" y="425998"/>
                </a:lnTo>
                <a:lnTo>
                  <a:pt x="92156" y="457225"/>
                </a:lnTo>
                <a:lnTo>
                  <a:pt x="128315" y="482786"/>
                </a:lnTo>
                <a:lnTo>
                  <a:pt x="168676" y="501950"/>
                </a:lnTo>
                <a:lnTo>
                  <a:pt x="212508" y="513985"/>
                </a:lnTo>
                <a:lnTo>
                  <a:pt x="259079" y="518159"/>
                </a:lnTo>
                <a:lnTo>
                  <a:pt x="305651" y="513985"/>
                </a:lnTo>
                <a:lnTo>
                  <a:pt x="349483" y="501950"/>
                </a:lnTo>
                <a:lnTo>
                  <a:pt x="389844" y="482786"/>
                </a:lnTo>
                <a:lnTo>
                  <a:pt x="426003" y="457225"/>
                </a:lnTo>
                <a:lnTo>
                  <a:pt x="457229" y="425998"/>
                </a:lnTo>
                <a:lnTo>
                  <a:pt x="482789" y="389839"/>
                </a:lnTo>
                <a:lnTo>
                  <a:pt x="501951" y="349478"/>
                </a:lnTo>
                <a:lnTo>
                  <a:pt x="513986" y="305647"/>
                </a:lnTo>
                <a:lnTo>
                  <a:pt x="518159" y="259079"/>
                </a:lnTo>
                <a:lnTo>
                  <a:pt x="513986" y="212508"/>
                </a:lnTo>
                <a:lnTo>
                  <a:pt x="501951" y="168676"/>
                </a:lnTo>
                <a:lnTo>
                  <a:pt x="482789" y="128315"/>
                </a:lnTo>
                <a:lnTo>
                  <a:pt x="457229" y="92156"/>
                </a:lnTo>
                <a:lnTo>
                  <a:pt x="426003" y="60930"/>
                </a:lnTo>
                <a:lnTo>
                  <a:pt x="389844" y="35370"/>
                </a:lnTo>
                <a:lnTo>
                  <a:pt x="349483" y="16208"/>
                </a:lnTo>
                <a:lnTo>
                  <a:pt x="305651" y="4173"/>
                </a:lnTo>
                <a:lnTo>
                  <a:pt x="2590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800261" y="455191"/>
            <a:ext cx="932252" cy="930255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97545" y="6092435"/>
            <a:ext cx="540863" cy="377677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397574" y="6092395"/>
            <a:ext cx="1027871" cy="379502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79359" y="6150149"/>
            <a:ext cx="520818" cy="255529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380782" y="6088292"/>
            <a:ext cx="450919" cy="379238"/>
          </a:xfrm>
          <a:custGeom>
            <a:avLst/>
            <a:gdLst/>
            <a:ahLst/>
            <a:cxnLst/>
            <a:rect l="l" t="t" r="r" b="b"/>
            <a:pathLst>
              <a:path w="216535" h="182244">
                <a:moveTo>
                  <a:pt x="58051" y="63868"/>
                </a:moveTo>
                <a:lnTo>
                  <a:pt x="57886" y="63804"/>
                </a:lnTo>
                <a:lnTo>
                  <a:pt x="57670" y="64744"/>
                </a:lnTo>
                <a:lnTo>
                  <a:pt x="58051" y="63868"/>
                </a:lnTo>
                <a:close/>
              </a:path>
              <a:path w="216535" h="182244">
                <a:moveTo>
                  <a:pt x="63690" y="85394"/>
                </a:moveTo>
                <a:lnTo>
                  <a:pt x="60921" y="84124"/>
                </a:lnTo>
                <a:lnTo>
                  <a:pt x="57378" y="81584"/>
                </a:lnTo>
                <a:lnTo>
                  <a:pt x="56946" y="80314"/>
                </a:lnTo>
                <a:lnTo>
                  <a:pt x="57518" y="76504"/>
                </a:lnTo>
                <a:lnTo>
                  <a:pt x="60490" y="75234"/>
                </a:lnTo>
                <a:lnTo>
                  <a:pt x="62699" y="75234"/>
                </a:lnTo>
                <a:lnTo>
                  <a:pt x="61556" y="73964"/>
                </a:lnTo>
                <a:lnTo>
                  <a:pt x="59397" y="72694"/>
                </a:lnTo>
                <a:lnTo>
                  <a:pt x="58153" y="70154"/>
                </a:lnTo>
                <a:lnTo>
                  <a:pt x="57073" y="67614"/>
                </a:lnTo>
                <a:lnTo>
                  <a:pt x="57670" y="64744"/>
                </a:lnTo>
                <a:lnTo>
                  <a:pt x="57531" y="65074"/>
                </a:lnTo>
                <a:lnTo>
                  <a:pt x="55880" y="66344"/>
                </a:lnTo>
                <a:lnTo>
                  <a:pt x="55753" y="67614"/>
                </a:lnTo>
                <a:lnTo>
                  <a:pt x="57086" y="71424"/>
                </a:lnTo>
                <a:lnTo>
                  <a:pt x="58432" y="72694"/>
                </a:lnTo>
                <a:lnTo>
                  <a:pt x="60312" y="75234"/>
                </a:lnTo>
                <a:lnTo>
                  <a:pt x="57886" y="75234"/>
                </a:lnTo>
                <a:lnTo>
                  <a:pt x="55486" y="77774"/>
                </a:lnTo>
                <a:lnTo>
                  <a:pt x="55816" y="80314"/>
                </a:lnTo>
                <a:lnTo>
                  <a:pt x="58242" y="84124"/>
                </a:lnTo>
                <a:lnTo>
                  <a:pt x="59905" y="85394"/>
                </a:lnTo>
                <a:lnTo>
                  <a:pt x="62039" y="85394"/>
                </a:lnTo>
                <a:lnTo>
                  <a:pt x="60680" y="87934"/>
                </a:lnTo>
                <a:lnTo>
                  <a:pt x="60413" y="90474"/>
                </a:lnTo>
                <a:lnTo>
                  <a:pt x="60401" y="91821"/>
                </a:lnTo>
                <a:lnTo>
                  <a:pt x="62763" y="93421"/>
                </a:lnTo>
                <a:lnTo>
                  <a:pt x="61734" y="89204"/>
                </a:lnTo>
                <a:lnTo>
                  <a:pt x="62242" y="87934"/>
                </a:lnTo>
                <a:lnTo>
                  <a:pt x="62890" y="86664"/>
                </a:lnTo>
                <a:lnTo>
                  <a:pt x="63436" y="85394"/>
                </a:lnTo>
                <a:lnTo>
                  <a:pt x="63690" y="85394"/>
                </a:lnTo>
                <a:close/>
              </a:path>
              <a:path w="216535" h="182244">
                <a:moveTo>
                  <a:pt x="64058" y="94284"/>
                </a:moveTo>
                <a:lnTo>
                  <a:pt x="62763" y="93421"/>
                </a:lnTo>
                <a:lnTo>
                  <a:pt x="62979" y="94284"/>
                </a:lnTo>
                <a:lnTo>
                  <a:pt x="64058" y="94284"/>
                </a:lnTo>
                <a:close/>
              </a:path>
              <a:path w="216535" h="182244">
                <a:moveTo>
                  <a:pt x="78384" y="26289"/>
                </a:moveTo>
                <a:lnTo>
                  <a:pt x="78282" y="25527"/>
                </a:lnTo>
                <a:lnTo>
                  <a:pt x="78155" y="25273"/>
                </a:lnTo>
                <a:lnTo>
                  <a:pt x="77520" y="24892"/>
                </a:lnTo>
                <a:lnTo>
                  <a:pt x="77266" y="24892"/>
                </a:lnTo>
                <a:lnTo>
                  <a:pt x="77050" y="25019"/>
                </a:lnTo>
                <a:lnTo>
                  <a:pt x="76809" y="25019"/>
                </a:lnTo>
                <a:lnTo>
                  <a:pt x="76631" y="25146"/>
                </a:lnTo>
                <a:lnTo>
                  <a:pt x="76352" y="25527"/>
                </a:lnTo>
                <a:lnTo>
                  <a:pt x="76250" y="26416"/>
                </a:lnTo>
                <a:lnTo>
                  <a:pt x="77241" y="27178"/>
                </a:lnTo>
                <a:lnTo>
                  <a:pt x="78181" y="27051"/>
                </a:lnTo>
                <a:lnTo>
                  <a:pt x="78384" y="26289"/>
                </a:lnTo>
                <a:close/>
              </a:path>
              <a:path w="216535" h="182244">
                <a:moveTo>
                  <a:pt x="82931" y="52298"/>
                </a:moveTo>
                <a:lnTo>
                  <a:pt x="82740" y="51600"/>
                </a:lnTo>
                <a:lnTo>
                  <a:pt x="82689" y="51447"/>
                </a:lnTo>
                <a:lnTo>
                  <a:pt x="82537" y="51358"/>
                </a:lnTo>
                <a:lnTo>
                  <a:pt x="82384" y="51396"/>
                </a:lnTo>
                <a:lnTo>
                  <a:pt x="81953" y="51498"/>
                </a:lnTo>
                <a:lnTo>
                  <a:pt x="81381" y="51904"/>
                </a:lnTo>
                <a:lnTo>
                  <a:pt x="81457" y="52425"/>
                </a:lnTo>
                <a:lnTo>
                  <a:pt x="81534" y="52552"/>
                </a:lnTo>
                <a:lnTo>
                  <a:pt x="82080" y="52514"/>
                </a:lnTo>
                <a:lnTo>
                  <a:pt x="82931" y="52298"/>
                </a:lnTo>
                <a:close/>
              </a:path>
              <a:path w="216535" h="182244">
                <a:moveTo>
                  <a:pt x="87236" y="153974"/>
                </a:moveTo>
                <a:lnTo>
                  <a:pt x="85915" y="153974"/>
                </a:lnTo>
                <a:lnTo>
                  <a:pt x="87109" y="155244"/>
                </a:lnTo>
                <a:lnTo>
                  <a:pt x="87236" y="153974"/>
                </a:lnTo>
                <a:close/>
              </a:path>
              <a:path w="216535" h="182244">
                <a:moveTo>
                  <a:pt x="93814" y="147624"/>
                </a:moveTo>
                <a:lnTo>
                  <a:pt x="92964" y="146354"/>
                </a:lnTo>
                <a:lnTo>
                  <a:pt x="91262" y="146354"/>
                </a:lnTo>
                <a:lnTo>
                  <a:pt x="91274" y="147624"/>
                </a:lnTo>
                <a:lnTo>
                  <a:pt x="92519" y="147624"/>
                </a:lnTo>
                <a:lnTo>
                  <a:pt x="90563" y="148894"/>
                </a:lnTo>
                <a:lnTo>
                  <a:pt x="88722" y="150164"/>
                </a:lnTo>
                <a:lnTo>
                  <a:pt x="87528" y="152704"/>
                </a:lnTo>
                <a:lnTo>
                  <a:pt x="87718" y="152704"/>
                </a:lnTo>
                <a:lnTo>
                  <a:pt x="89484" y="151434"/>
                </a:lnTo>
                <a:lnTo>
                  <a:pt x="91313" y="148894"/>
                </a:lnTo>
                <a:lnTo>
                  <a:pt x="93345" y="147624"/>
                </a:lnTo>
                <a:lnTo>
                  <a:pt x="93814" y="147624"/>
                </a:lnTo>
                <a:close/>
              </a:path>
              <a:path w="216535" h="182244">
                <a:moveTo>
                  <a:pt x="94081" y="118097"/>
                </a:moveTo>
                <a:lnTo>
                  <a:pt x="93941" y="117932"/>
                </a:lnTo>
                <a:lnTo>
                  <a:pt x="93827" y="117767"/>
                </a:lnTo>
                <a:lnTo>
                  <a:pt x="93700" y="117563"/>
                </a:lnTo>
                <a:lnTo>
                  <a:pt x="93586" y="117309"/>
                </a:lnTo>
                <a:lnTo>
                  <a:pt x="93484" y="116992"/>
                </a:lnTo>
                <a:lnTo>
                  <a:pt x="93421" y="116789"/>
                </a:lnTo>
                <a:lnTo>
                  <a:pt x="93243" y="116789"/>
                </a:lnTo>
                <a:lnTo>
                  <a:pt x="93243" y="117767"/>
                </a:lnTo>
                <a:lnTo>
                  <a:pt x="92875" y="117665"/>
                </a:lnTo>
                <a:lnTo>
                  <a:pt x="92583" y="117373"/>
                </a:lnTo>
                <a:lnTo>
                  <a:pt x="92900" y="117043"/>
                </a:lnTo>
                <a:lnTo>
                  <a:pt x="92964" y="117487"/>
                </a:lnTo>
                <a:lnTo>
                  <a:pt x="93091" y="117640"/>
                </a:lnTo>
                <a:lnTo>
                  <a:pt x="93243" y="117767"/>
                </a:lnTo>
                <a:lnTo>
                  <a:pt x="93243" y="116789"/>
                </a:lnTo>
                <a:lnTo>
                  <a:pt x="92659" y="116776"/>
                </a:lnTo>
                <a:lnTo>
                  <a:pt x="91998" y="116814"/>
                </a:lnTo>
                <a:lnTo>
                  <a:pt x="91998" y="117767"/>
                </a:lnTo>
                <a:lnTo>
                  <a:pt x="91782" y="117640"/>
                </a:lnTo>
                <a:lnTo>
                  <a:pt x="91605" y="117360"/>
                </a:lnTo>
                <a:lnTo>
                  <a:pt x="91732" y="117170"/>
                </a:lnTo>
                <a:lnTo>
                  <a:pt x="91897" y="117043"/>
                </a:lnTo>
                <a:lnTo>
                  <a:pt x="91897" y="117563"/>
                </a:lnTo>
                <a:lnTo>
                  <a:pt x="91998" y="117767"/>
                </a:lnTo>
                <a:lnTo>
                  <a:pt x="91998" y="116814"/>
                </a:lnTo>
                <a:lnTo>
                  <a:pt x="91871" y="116814"/>
                </a:lnTo>
                <a:lnTo>
                  <a:pt x="91008" y="117081"/>
                </a:lnTo>
                <a:lnTo>
                  <a:pt x="91008" y="117906"/>
                </a:lnTo>
                <a:lnTo>
                  <a:pt x="90881" y="117919"/>
                </a:lnTo>
                <a:lnTo>
                  <a:pt x="90652" y="117754"/>
                </a:lnTo>
                <a:lnTo>
                  <a:pt x="90703" y="117360"/>
                </a:lnTo>
                <a:lnTo>
                  <a:pt x="90754" y="117716"/>
                </a:lnTo>
                <a:lnTo>
                  <a:pt x="90881" y="117830"/>
                </a:lnTo>
                <a:lnTo>
                  <a:pt x="91008" y="117906"/>
                </a:lnTo>
                <a:lnTo>
                  <a:pt x="91008" y="117081"/>
                </a:lnTo>
                <a:lnTo>
                  <a:pt x="90195" y="117322"/>
                </a:lnTo>
                <a:lnTo>
                  <a:pt x="90195" y="118351"/>
                </a:lnTo>
                <a:lnTo>
                  <a:pt x="89877" y="118389"/>
                </a:lnTo>
                <a:lnTo>
                  <a:pt x="89839" y="117894"/>
                </a:lnTo>
                <a:lnTo>
                  <a:pt x="89852" y="118110"/>
                </a:lnTo>
                <a:lnTo>
                  <a:pt x="89979" y="118300"/>
                </a:lnTo>
                <a:lnTo>
                  <a:pt x="90182" y="118351"/>
                </a:lnTo>
                <a:lnTo>
                  <a:pt x="90195" y="117322"/>
                </a:lnTo>
                <a:lnTo>
                  <a:pt x="89509" y="117881"/>
                </a:lnTo>
                <a:lnTo>
                  <a:pt x="89052" y="118821"/>
                </a:lnTo>
                <a:lnTo>
                  <a:pt x="89128" y="117398"/>
                </a:lnTo>
                <a:lnTo>
                  <a:pt x="88658" y="118567"/>
                </a:lnTo>
                <a:lnTo>
                  <a:pt x="88582" y="118922"/>
                </a:lnTo>
                <a:lnTo>
                  <a:pt x="88468" y="121158"/>
                </a:lnTo>
                <a:lnTo>
                  <a:pt x="88734" y="120675"/>
                </a:lnTo>
                <a:lnTo>
                  <a:pt x="89382" y="120040"/>
                </a:lnTo>
                <a:lnTo>
                  <a:pt x="90093" y="119481"/>
                </a:lnTo>
                <a:lnTo>
                  <a:pt x="90246" y="119380"/>
                </a:lnTo>
                <a:lnTo>
                  <a:pt x="90627" y="119138"/>
                </a:lnTo>
                <a:lnTo>
                  <a:pt x="91186" y="118821"/>
                </a:lnTo>
                <a:lnTo>
                  <a:pt x="90576" y="118732"/>
                </a:lnTo>
                <a:lnTo>
                  <a:pt x="90004" y="118922"/>
                </a:lnTo>
                <a:lnTo>
                  <a:pt x="89496" y="119354"/>
                </a:lnTo>
                <a:lnTo>
                  <a:pt x="89839" y="118821"/>
                </a:lnTo>
                <a:lnTo>
                  <a:pt x="90017" y="118567"/>
                </a:lnTo>
                <a:lnTo>
                  <a:pt x="90309" y="118389"/>
                </a:lnTo>
                <a:lnTo>
                  <a:pt x="90652" y="118186"/>
                </a:lnTo>
                <a:lnTo>
                  <a:pt x="92354" y="117932"/>
                </a:lnTo>
                <a:lnTo>
                  <a:pt x="93218" y="117944"/>
                </a:lnTo>
                <a:lnTo>
                  <a:pt x="94081" y="118097"/>
                </a:lnTo>
                <a:close/>
              </a:path>
              <a:path w="216535" h="182244">
                <a:moveTo>
                  <a:pt x="95262" y="30353"/>
                </a:moveTo>
                <a:lnTo>
                  <a:pt x="94576" y="30099"/>
                </a:lnTo>
                <a:lnTo>
                  <a:pt x="94399" y="30353"/>
                </a:lnTo>
                <a:lnTo>
                  <a:pt x="95262" y="30353"/>
                </a:lnTo>
                <a:close/>
              </a:path>
              <a:path w="216535" h="182244">
                <a:moveTo>
                  <a:pt x="96786" y="107238"/>
                </a:moveTo>
                <a:lnTo>
                  <a:pt x="96710" y="107099"/>
                </a:lnTo>
                <a:lnTo>
                  <a:pt x="95567" y="106222"/>
                </a:lnTo>
                <a:lnTo>
                  <a:pt x="95389" y="106006"/>
                </a:lnTo>
                <a:lnTo>
                  <a:pt x="95643" y="106476"/>
                </a:lnTo>
                <a:lnTo>
                  <a:pt x="95973" y="106832"/>
                </a:lnTo>
                <a:lnTo>
                  <a:pt x="96367" y="107086"/>
                </a:lnTo>
                <a:lnTo>
                  <a:pt x="96202" y="108356"/>
                </a:lnTo>
                <a:lnTo>
                  <a:pt x="95948" y="109016"/>
                </a:lnTo>
                <a:lnTo>
                  <a:pt x="95453" y="109588"/>
                </a:lnTo>
                <a:lnTo>
                  <a:pt x="96100" y="108991"/>
                </a:lnTo>
                <a:lnTo>
                  <a:pt x="96342" y="108356"/>
                </a:lnTo>
                <a:lnTo>
                  <a:pt x="96367" y="107251"/>
                </a:lnTo>
                <a:lnTo>
                  <a:pt x="96494" y="107238"/>
                </a:lnTo>
                <a:lnTo>
                  <a:pt x="96672" y="107403"/>
                </a:lnTo>
                <a:lnTo>
                  <a:pt x="96786" y="107264"/>
                </a:lnTo>
                <a:close/>
              </a:path>
              <a:path w="216535" h="182244">
                <a:moveTo>
                  <a:pt x="97028" y="112649"/>
                </a:moveTo>
                <a:lnTo>
                  <a:pt x="94500" y="111277"/>
                </a:lnTo>
                <a:lnTo>
                  <a:pt x="94424" y="111099"/>
                </a:lnTo>
                <a:lnTo>
                  <a:pt x="94361" y="110871"/>
                </a:lnTo>
                <a:lnTo>
                  <a:pt x="94437" y="111290"/>
                </a:lnTo>
                <a:lnTo>
                  <a:pt x="95186" y="111556"/>
                </a:lnTo>
                <a:lnTo>
                  <a:pt x="95846" y="112039"/>
                </a:lnTo>
                <a:lnTo>
                  <a:pt x="96405" y="112369"/>
                </a:lnTo>
                <a:lnTo>
                  <a:pt x="97028" y="112649"/>
                </a:lnTo>
                <a:close/>
              </a:path>
              <a:path w="216535" h="182244">
                <a:moveTo>
                  <a:pt x="98539" y="143637"/>
                </a:moveTo>
                <a:lnTo>
                  <a:pt x="98272" y="143738"/>
                </a:lnTo>
                <a:lnTo>
                  <a:pt x="98539" y="143637"/>
                </a:lnTo>
                <a:close/>
              </a:path>
              <a:path w="216535" h="182244">
                <a:moveTo>
                  <a:pt x="99047" y="94513"/>
                </a:moveTo>
                <a:lnTo>
                  <a:pt x="98209" y="95504"/>
                </a:lnTo>
                <a:lnTo>
                  <a:pt x="96977" y="95897"/>
                </a:lnTo>
                <a:lnTo>
                  <a:pt x="95275" y="96126"/>
                </a:lnTo>
                <a:lnTo>
                  <a:pt x="94259" y="96189"/>
                </a:lnTo>
                <a:lnTo>
                  <a:pt x="95326" y="96278"/>
                </a:lnTo>
                <a:lnTo>
                  <a:pt x="96380" y="96189"/>
                </a:lnTo>
                <a:lnTo>
                  <a:pt x="98005" y="95694"/>
                </a:lnTo>
                <a:lnTo>
                  <a:pt x="98717" y="95288"/>
                </a:lnTo>
                <a:lnTo>
                  <a:pt x="99047" y="94513"/>
                </a:lnTo>
                <a:close/>
              </a:path>
              <a:path w="216535" h="182244">
                <a:moveTo>
                  <a:pt x="99263" y="111023"/>
                </a:moveTo>
                <a:lnTo>
                  <a:pt x="99148" y="110858"/>
                </a:lnTo>
                <a:lnTo>
                  <a:pt x="98831" y="110718"/>
                </a:lnTo>
                <a:lnTo>
                  <a:pt x="98602" y="110591"/>
                </a:lnTo>
                <a:lnTo>
                  <a:pt x="98856" y="110375"/>
                </a:lnTo>
                <a:lnTo>
                  <a:pt x="99034" y="110185"/>
                </a:lnTo>
                <a:lnTo>
                  <a:pt x="99161" y="109918"/>
                </a:lnTo>
                <a:lnTo>
                  <a:pt x="98564" y="110375"/>
                </a:lnTo>
                <a:lnTo>
                  <a:pt x="98196" y="110858"/>
                </a:lnTo>
                <a:lnTo>
                  <a:pt x="99110" y="110921"/>
                </a:lnTo>
                <a:lnTo>
                  <a:pt x="99263" y="111023"/>
                </a:lnTo>
                <a:close/>
              </a:path>
              <a:path w="216535" h="182244">
                <a:moveTo>
                  <a:pt x="100291" y="87922"/>
                </a:moveTo>
                <a:lnTo>
                  <a:pt x="99961" y="88138"/>
                </a:lnTo>
                <a:lnTo>
                  <a:pt x="99822" y="88417"/>
                </a:lnTo>
                <a:lnTo>
                  <a:pt x="99720" y="91071"/>
                </a:lnTo>
                <a:lnTo>
                  <a:pt x="99314" y="92430"/>
                </a:lnTo>
                <a:lnTo>
                  <a:pt x="98882" y="93103"/>
                </a:lnTo>
                <a:lnTo>
                  <a:pt x="97574" y="94221"/>
                </a:lnTo>
                <a:lnTo>
                  <a:pt x="98628" y="93599"/>
                </a:lnTo>
                <a:lnTo>
                  <a:pt x="99453" y="92824"/>
                </a:lnTo>
                <a:lnTo>
                  <a:pt x="99822" y="91440"/>
                </a:lnTo>
                <a:lnTo>
                  <a:pt x="99885" y="88417"/>
                </a:lnTo>
                <a:lnTo>
                  <a:pt x="100291" y="87922"/>
                </a:lnTo>
                <a:close/>
              </a:path>
              <a:path w="216535" h="182244">
                <a:moveTo>
                  <a:pt x="100558" y="114884"/>
                </a:moveTo>
                <a:lnTo>
                  <a:pt x="100291" y="115023"/>
                </a:lnTo>
                <a:lnTo>
                  <a:pt x="100025" y="115201"/>
                </a:lnTo>
                <a:lnTo>
                  <a:pt x="99733" y="115011"/>
                </a:lnTo>
                <a:lnTo>
                  <a:pt x="99339" y="114719"/>
                </a:lnTo>
                <a:lnTo>
                  <a:pt x="98844" y="114388"/>
                </a:lnTo>
                <a:lnTo>
                  <a:pt x="99441" y="115023"/>
                </a:lnTo>
                <a:lnTo>
                  <a:pt x="99669" y="115201"/>
                </a:lnTo>
                <a:lnTo>
                  <a:pt x="100190" y="115303"/>
                </a:lnTo>
                <a:lnTo>
                  <a:pt x="100317" y="115201"/>
                </a:lnTo>
                <a:lnTo>
                  <a:pt x="100558" y="114884"/>
                </a:lnTo>
                <a:close/>
              </a:path>
              <a:path w="216535" h="182244">
                <a:moveTo>
                  <a:pt x="101307" y="104724"/>
                </a:moveTo>
                <a:lnTo>
                  <a:pt x="101206" y="105105"/>
                </a:lnTo>
                <a:lnTo>
                  <a:pt x="100965" y="105613"/>
                </a:lnTo>
                <a:lnTo>
                  <a:pt x="100660" y="105994"/>
                </a:lnTo>
                <a:lnTo>
                  <a:pt x="101053" y="105613"/>
                </a:lnTo>
                <a:lnTo>
                  <a:pt x="101206" y="105359"/>
                </a:lnTo>
                <a:lnTo>
                  <a:pt x="101307" y="104724"/>
                </a:lnTo>
                <a:close/>
              </a:path>
              <a:path w="216535" h="182244">
                <a:moveTo>
                  <a:pt x="101498" y="89433"/>
                </a:moveTo>
                <a:lnTo>
                  <a:pt x="101333" y="89103"/>
                </a:lnTo>
                <a:lnTo>
                  <a:pt x="101346" y="89357"/>
                </a:lnTo>
                <a:lnTo>
                  <a:pt x="101498" y="89433"/>
                </a:lnTo>
                <a:close/>
              </a:path>
              <a:path w="216535" h="182244">
                <a:moveTo>
                  <a:pt x="101854" y="67703"/>
                </a:moveTo>
                <a:lnTo>
                  <a:pt x="97853" y="55308"/>
                </a:lnTo>
                <a:lnTo>
                  <a:pt x="99377" y="55016"/>
                </a:lnTo>
                <a:lnTo>
                  <a:pt x="100596" y="53682"/>
                </a:lnTo>
                <a:lnTo>
                  <a:pt x="99631" y="51092"/>
                </a:lnTo>
                <a:lnTo>
                  <a:pt x="98539" y="50317"/>
                </a:lnTo>
                <a:lnTo>
                  <a:pt x="97459" y="49822"/>
                </a:lnTo>
                <a:lnTo>
                  <a:pt x="97396" y="50063"/>
                </a:lnTo>
                <a:lnTo>
                  <a:pt x="98221" y="50761"/>
                </a:lnTo>
                <a:lnTo>
                  <a:pt x="98755" y="51422"/>
                </a:lnTo>
                <a:lnTo>
                  <a:pt x="99834" y="53886"/>
                </a:lnTo>
                <a:lnTo>
                  <a:pt x="97993" y="54737"/>
                </a:lnTo>
                <a:lnTo>
                  <a:pt x="96266" y="54927"/>
                </a:lnTo>
                <a:lnTo>
                  <a:pt x="98729" y="56553"/>
                </a:lnTo>
                <a:lnTo>
                  <a:pt x="99745" y="59461"/>
                </a:lnTo>
                <a:lnTo>
                  <a:pt x="100647" y="65633"/>
                </a:lnTo>
                <a:lnTo>
                  <a:pt x="100241" y="69659"/>
                </a:lnTo>
                <a:lnTo>
                  <a:pt x="98285" y="72948"/>
                </a:lnTo>
                <a:lnTo>
                  <a:pt x="98259" y="72771"/>
                </a:lnTo>
                <a:lnTo>
                  <a:pt x="98475" y="70307"/>
                </a:lnTo>
                <a:lnTo>
                  <a:pt x="97663" y="67779"/>
                </a:lnTo>
                <a:lnTo>
                  <a:pt x="95478" y="66471"/>
                </a:lnTo>
                <a:lnTo>
                  <a:pt x="95275" y="66586"/>
                </a:lnTo>
                <a:lnTo>
                  <a:pt x="95910" y="67640"/>
                </a:lnTo>
                <a:lnTo>
                  <a:pt x="96393" y="68694"/>
                </a:lnTo>
                <a:lnTo>
                  <a:pt x="97993" y="73494"/>
                </a:lnTo>
                <a:lnTo>
                  <a:pt x="101117" y="71501"/>
                </a:lnTo>
                <a:lnTo>
                  <a:pt x="101854" y="67703"/>
                </a:lnTo>
                <a:close/>
              </a:path>
              <a:path w="216535" h="182244">
                <a:moveTo>
                  <a:pt x="101917" y="89103"/>
                </a:moveTo>
                <a:lnTo>
                  <a:pt x="101574" y="89103"/>
                </a:lnTo>
                <a:lnTo>
                  <a:pt x="101879" y="89230"/>
                </a:lnTo>
                <a:lnTo>
                  <a:pt x="101917" y="89103"/>
                </a:lnTo>
                <a:close/>
              </a:path>
              <a:path w="216535" h="182244">
                <a:moveTo>
                  <a:pt x="102031" y="93802"/>
                </a:moveTo>
                <a:close/>
              </a:path>
              <a:path w="216535" h="182244">
                <a:moveTo>
                  <a:pt x="102209" y="94056"/>
                </a:moveTo>
                <a:lnTo>
                  <a:pt x="101625" y="94462"/>
                </a:lnTo>
                <a:lnTo>
                  <a:pt x="101498" y="94691"/>
                </a:lnTo>
                <a:lnTo>
                  <a:pt x="101396" y="95707"/>
                </a:lnTo>
                <a:lnTo>
                  <a:pt x="101574" y="95072"/>
                </a:lnTo>
                <a:lnTo>
                  <a:pt x="101854" y="94551"/>
                </a:lnTo>
                <a:lnTo>
                  <a:pt x="102209" y="94056"/>
                </a:lnTo>
                <a:close/>
              </a:path>
              <a:path w="216535" h="182244">
                <a:moveTo>
                  <a:pt x="102247" y="85331"/>
                </a:moveTo>
                <a:lnTo>
                  <a:pt x="101815" y="85166"/>
                </a:lnTo>
                <a:lnTo>
                  <a:pt x="102247" y="85331"/>
                </a:lnTo>
                <a:close/>
              </a:path>
              <a:path w="216535" h="182244">
                <a:moveTo>
                  <a:pt x="102323" y="113665"/>
                </a:moveTo>
                <a:lnTo>
                  <a:pt x="101968" y="113614"/>
                </a:lnTo>
                <a:lnTo>
                  <a:pt x="102323" y="113665"/>
                </a:lnTo>
                <a:close/>
              </a:path>
              <a:path w="216535" h="182244">
                <a:moveTo>
                  <a:pt x="102374" y="105359"/>
                </a:moveTo>
                <a:lnTo>
                  <a:pt x="101803" y="105486"/>
                </a:lnTo>
                <a:lnTo>
                  <a:pt x="102311" y="105613"/>
                </a:lnTo>
                <a:lnTo>
                  <a:pt x="102374" y="105359"/>
                </a:lnTo>
                <a:close/>
              </a:path>
              <a:path w="216535" h="182244">
                <a:moveTo>
                  <a:pt x="102552" y="93789"/>
                </a:moveTo>
                <a:close/>
              </a:path>
              <a:path w="216535" h="182244">
                <a:moveTo>
                  <a:pt x="102628" y="86817"/>
                </a:moveTo>
                <a:lnTo>
                  <a:pt x="102298" y="87884"/>
                </a:lnTo>
                <a:lnTo>
                  <a:pt x="102171" y="86563"/>
                </a:lnTo>
                <a:lnTo>
                  <a:pt x="101942" y="85801"/>
                </a:lnTo>
                <a:lnTo>
                  <a:pt x="101917" y="87706"/>
                </a:lnTo>
                <a:lnTo>
                  <a:pt x="101269" y="88341"/>
                </a:lnTo>
                <a:lnTo>
                  <a:pt x="100990" y="88468"/>
                </a:lnTo>
                <a:lnTo>
                  <a:pt x="100850" y="88341"/>
                </a:lnTo>
                <a:lnTo>
                  <a:pt x="100850" y="88658"/>
                </a:lnTo>
                <a:lnTo>
                  <a:pt x="100977" y="88887"/>
                </a:lnTo>
                <a:lnTo>
                  <a:pt x="101130" y="88976"/>
                </a:lnTo>
                <a:lnTo>
                  <a:pt x="101269" y="89103"/>
                </a:lnTo>
                <a:lnTo>
                  <a:pt x="101574" y="89103"/>
                </a:lnTo>
                <a:lnTo>
                  <a:pt x="100977" y="88836"/>
                </a:lnTo>
                <a:lnTo>
                  <a:pt x="100990" y="88569"/>
                </a:lnTo>
                <a:lnTo>
                  <a:pt x="102285" y="87896"/>
                </a:lnTo>
                <a:lnTo>
                  <a:pt x="101917" y="89103"/>
                </a:lnTo>
                <a:lnTo>
                  <a:pt x="102146" y="89103"/>
                </a:lnTo>
                <a:lnTo>
                  <a:pt x="102628" y="86817"/>
                </a:lnTo>
                <a:close/>
              </a:path>
              <a:path w="216535" h="182244">
                <a:moveTo>
                  <a:pt x="102666" y="81483"/>
                </a:moveTo>
                <a:lnTo>
                  <a:pt x="102527" y="81419"/>
                </a:lnTo>
                <a:lnTo>
                  <a:pt x="102666" y="81483"/>
                </a:lnTo>
                <a:close/>
              </a:path>
              <a:path w="216535" h="182244">
                <a:moveTo>
                  <a:pt x="102781" y="81483"/>
                </a:moveTo>
                <a:lnTo>
                  <a:pt x="102577" y="81737"/>
                </a:lnTo>
                <a:lnTo>
                  <a:pt x="102768" y="81737"/>
                </a:lnTo>
                <a:lnTo>
                  <a:pt x="102781" y="81483"/>
                </a:lnTo>
                <a:close/>
              </a:path>
              <a:path w="216535" h="182244">
                <a:moveTo>
                  <a:pt x="102793" y="81864"/>
                </a:moveTo>
                <a:close/>
              </a:path>
              <a:path w="216535" h="182244">
                <a:moveTo>
                  <a:pt x="102908" y="81737"/>
                </a:moveTo>
                <a:lnTo>
                  <a:pt x="102768" y="81737"/>
                </a:lnTo>
                <a:lnTo>
                  <a:pt x="102908" y="81737"/>
                </a:lnTo>
                <a:close/>
              </a:path>
              <a:path w="216535" h="182244">
                <a:moveTo>
                  <a:pt x="103251" y="94056"/>
                </a:moveTo>
                <a:lnTo>
                  <a:pt x="103238" y="93802"/>
                </a:lnTo>
                <a:lnTo>
                  <a:pt x="102997" y="93802"/>
                </a:lnTo>
                <a:lnTo>
                  <a:pt x="103009" y="93675"/>
                </a:lnTo>
                <a:lnTo>
                  <a:pt x="103035" y="93548"/>
                </a:lnTo>
                <a:lnTo>
                  <a:pt x="102577" y="93548"/>
                </a:lnTo>
                <a:lnTo>
                  <a:pt x="102552" y="93789"/>
                </a:lnTo>
                <a:lnTo>
                  <a:pt x="102793" y="93675"/>
                </a:lnTo>
                <a:lnTo>
                  <a:pt x="102755" y="94056"/>
                </a:lnTo>
                <a:lnTo>
                  <a:pt x="103251" y="94056"/>
                </a:lnTo>
                <a:close/>
              </a:path>
              <a:path w="216535" h="182244">
                <a:moveTo>
                  <a:pt x="103619" y="94818"/>
                </a:moveTo>
                <a:lnTo>
                  <a:pt x="102933" y="94818"/>
                </a:lnTo>
                <a:lnTo>
                  <a:pt x="102311" y="94945"/>
                </a:lnTo>
                <a:lnTo>
                  <a:pt x="102196" y="95072"/>
                </a:lnTo>
                <a:lnTo>
                  <a:pt x="102501" y="95072"/>
                </a:lnTo>
                <a:lnTo>
                  <a:pt x="103339" y="94945"/>
                </a:lnTo>
                <a:lnTo>
                  <a:pt x="103619" y="94818"/>
                </a:lnTo>
                <a:close/>
              </a:path>
              <a:path w="216535" h="182244">
                <a:moveTo>
                  <a:pt x="104317" y="87198"/>
                </a:moveTo>
                <a:lnTo>
                  <a:pt x="104190" y="87198"/>
                </a:lnTo>
                <a:lnTo>
                  <a:pt x="104317" y="87325"/>
                </a:lnTo>
                <a:lnTo>
                  <a:pt x="104317" y="87198"/>
                </a:lnTo>
                <a:close/>
              </a:path>
              <a:path w="216535" h="182244">
                <a:moveTo>
                  <a:pt x="105333" y="100901"/>
                </a:moveTo>
                <a:lnTo>
                  <a:pt x="105219" y="101053"/>
                </a:lnTo>
                <a:lnTo>
                  <a:pt x="105117" y="101282"/>
                </a:lnTo>
                <a:lnTo>
                  <a:pt x="105092" y="101815"/>
                </a:lnTo>
                <a:lnTo>
                  <a:pt x="105333" y="101968"/>
                </a:lnTo>
                <a:lnTo>
                  <a:pt x="105333" y="100901"/>
                </a:lnTo>
                <a:close/>
              </a:path>
              <a:path w="216535" h="182244">
                <a:moveTo>
                  <a:pt x="106413" y="88087"/>
                </a:moveTo>
                <a:lnTo>
                  <a:pt x="105956" y="87833"/>
                </a:lnTo>
                <a:lnTo>
                  <a:pt x="105549" y="87706"/>
                </a:lnTo>
                <a:lnTo>
                  <a:pt x="105041" y="87325"/>
                </a:lnTo>
                <a:lnTo>
                  <a:pt x="105448" y="87833"/>
                </a:lnTo>
                <a:lnTo>
                  <a:pt x="105879" y="88087"/>
                </a:lnTo>
                <a:lnTo>
                  <a:pt x="106413" y="88087"/>
                </a:lnTo>
                <a:close/>
              </a:path>
              <a:path w="216535" h="182244">
                <a:moveTo>
                  <a:pt x="106565" y="139192"/>
                </a:moveTo>
                <a:lnTo>
                  <a:pt x="104495" y="140004"/>
                </a:lnTo>
                <a:lnTo>
                  <a:pt x="103098" y="141084"/>
                </a:lnTo>
                <a:lnTo>
                  <a:pt x="106565" y="139192"/>
                </a:lnTo>
                <a:close/>
              </a:path>
              <a:path w="216535" h="182244">
                <a:moveTo>
                  <a:pt x="106819" y="86271"/>
                </a:moveTo>
                <a:lnTo>
                  <a:pt x="106502" y="86436"/>
                </a:lnTo>
                <a:lnTo>
                  <a:pt x="106299" y="86652"/>
                </a:lnTo>
                <a:lnTo>
                  <a:pt x="106311" y="87566"/>
                </a:lnTo>
                <a:lnTo>
                  <a:pt x="106400" y="87871"/>
                </a:lnTo>
                <a:lnTo>
                  <a:pt x="106489" y="88036"/>
                </a:lnTo>
                <a:lnTo>
                  <a:pt x="106616" y="88150"/>
                </a:lnTo>
                <a:lnTo>
                  <a:pt x="106743" y="88150"/>
                </a:lnTo>
                <a:lnTo>
                  <a:pt x="106616" y="88087"/>
                </a:lnTo>
                <a:lnTo>
                  <a:pt x="106400" y="87566"/>
                </a:lnTo>
                <a:lnTo>
                  <a:pt x="106426" y="86652"/>
                </a:lnTo>
                <a:lnTo>
                  <a:pt x="106819" y="86271"/>
                </a:lnTo>
                <a:close/>
              </a:path>
              <a:path w="216535" h="182244">
                <a:moveTo>
                  <a:pt x="106883" y="88036"/>
                </a:moveTo>
                <a:lnTo>
                  <a:pt x="106756" y="88112"/>
                </a:lnTo>
                <a:lnTo>
                  <a:pt x="106883" y="88036"/>
                </a:lnTo>
                <a:close/>
              </a:path>
              <a:path w="216535" h="182244">
                <a:moveTo>
                  <a:pt x="106908" y="88011"/>
                </a:moveTo>
                <a:close/>
              </a:path>
              <a:path w="216535" h="182244">
                <a:moveTo>
                  <a:pt x="107403" y="90500"/>
                </a:moveTo>
                <a:lnTo>
                  <a:pt x="106883" y="90373"/>
                </a:lnTo>
                <a:lnTo>
                  <a:pt x="105486" y="89255"/>
                </a:lnTo>
                <a:lnTo>
                  <a:pt x="105130" y="88722"/>
                </a:lnTo>
                <a:lnTo>
                  <a:pt x="105219" y="89255"/>
                </a:lnTo>
                <a:lnTo>
                  <a:pt x="105854" y="89865"/>
                </a:lnTo>
                <a:lnTo>
                  <a:pt x="107175" y="90881"/>
                </a:lnTo>
                <a:lnTo>
                  <a:pt x="107403" y="90627"/>
                </a:lnTo>
                <a:lnTo>
                  <a:pt x="107403" y="90500"/>
                </a:lnTo>
                <a:close/>
              </a:path>
              <a:path w="216535" h="182244">
                <a:moveTo>
                  <a:pt x="107480" y="93548"/>
                </a:moveTo>
                <a:lnTo>
                  <a:pt x="107251" y="93662"/>
                </a:lnTo>
                <a:lnTo>
                  <a:pt x="107480" y="93548"/>
                </a:lnTo>
                <a:close/>
              </a:path>
              <a:path w="216535" h="182244">
                <a:moveTo>
                  <a:pt x="107594" y="108623"/>
                </a:moveTo>
                <a:lnTo>
                  <a:pt x="107378" y="107505"/>
                </a:lnTo>
                <a:lnTo>
                  <a:pt x="106578" y="107721"/>
                </a:lnTo>
                <a:lnTo>
                  <a:pt x="106172" y="107873"/>
                </a:lnTo>
                <a:lnTo>
                  <a:pt x="106591" y="107950"/>
                </a:lnTo>
                <a:lnTo>
                  <a:pt x="107200" y="108318"/>
                </a:lnTo>
                <a:lnTo>
                  <a:pt x="107238" y="108775"/>
                </a:lnTo>
                <a:lnTo>
                  <a:pt x="107594" y="108623"/>
                </a:lnTo>
                <a:close/>
              </a:path>
              <a:path w="216535" h="182244">
                <a:moveTo>
                  <a:pt x="108318" y="113398"/>
                </a:moveTo>
                <a:lnTo>
                  <a:pt x="108280" y="112191"/>
                </a:lnTo>
                <a:lnTo>
                  <a:pt x="107810" y="112852"/>
                </a:lnTo>
                <a:lnTo>
                  <a:pt x="107403" y="113538"/>
                </a:lnTo>
                <a:lnTo>
                  <a:pt x="107048" y="114287"/>
                </a:lnTo>
                <a:lnTo>
                  <a:pt x="107353" y="113830"/>
                </a:lnTo>
                <a:lnTo>
                  <a:pt x="107810" y="113538"/>
                </a:lnTo>
                <a:lnTo>
                  <a:pt x="108318" y="113398"/>
                </a:lnTo>
                <a:close/>
              </a:path>
              <a:path w="216535" h="182244">
                <a:moveTo>
                  <a:pt x="108381" y="87236"/>
                </a:moveTo>
                <a:lnTo>
                  <a:pt x="108318" y="86842"/>
                </a:lnTo>
                <a:lnTo>
                  <a:pt x="108089" y="86626"/>
                </a:lnTo>
                <a:lnTo>
                  <a:pt x="108216" y="86829"/>
                </a:lnTo>
                <a:lnTo>
                  <a:pt x="108216" y="86969"/>
                </a:lnTo>
                <a:lnTo>
                  <a:pt x="108165" y="86842"/>
                </a:lnTo>
                <a:lnTo>
                  <a:pt x="108216" y="86969"/>
                </a:lnTo>
                <a:lnTo>
                  <a:pt x="108216" y="86829"/>
                </a:lnTo>
                <a:lnTo>
                  <a:pt x="108038" y="87058"/>
                </a:lnTo>
                <a:lnTo>
                  <a:pt x="108089" y="87210"/>
                </a:lnTo>
                <a:lnTo>
                  <a:pt x="108216" y="87274"/>
                </a:lnTo>
                <a:lnTo>
                  <a:pt x="108381" y="87236"/>
                </a:lnTo>
                <a:close/>
              </a:path>
              <a:path w="216535" h="182244">
                <a:moveTo>
                  <a:pt x="108762" y="87058"/>
                </a:moveTo>
                <a:lnTo>
                  <a:pt x="108712" y="86918"/>
                </a:lnTo>
                <a:lnTo>
                  <a:pt x="108623" y="86677"/>
                </a:lnTo>
                <a:lnTo>
                  <a:pt x="108305" y="86525"/>
                </a:lnTo>
                <a:lnTo>
                  <a:pt x="108381" y="86652"/>
                </a:lnTo>
                <a:lnTo>
                  <a:pt x="108521" y="86702"/>
                </a:lnTo>
                <a:lnTo>
                  <a:pt x="108572" y="86855"/>
                </a:lnTo>
                <a:lnTo>
                  <a:pt x="108610" y="86995"/>
                </a:lnTo>
                <a:lnTo>
                  <a:pt x="108737" y="87071"/>
                </a:lnTo>
                <a:close/>
              </a:path>
              <a:path w="216535" h="182244">
                <a:moveTo>
                  <a:pt x="109016" y="10160"/>
                </a:moveTo>
                <a:lnTo>
                  <a:pt x="108915" y="9144"/>
                </a:lnTo>
                <a:lnTo>
                  <a:pt x="108737" y="8890"/>
                </a:lnTo>
                <a:lnTo>
                  <a:pt x="108229" y="8509"/>
                </a:lnTo>
                <a:lnTo>
                  <a:pt x="107924" y="8382"/>
                </a:lnTo>
                <a:lnTo>
                  <a:pt x="106946" y="8382"/>
                </a:lnTo>
                <a:lnTo>
                  <a:pt x="106375" y="8890"/>
                </a:lnTo>
                <a:lnTo>
                  <a:pt x="106324" y="9144"/>
                </a:lnTo>
                <a:lnTo>
                  <a:pt x="106210" y="10160"/>
                </a:lnTo>
                <a:lnTo>
                  <a:pt x="106299" y="10414"/>
                </a:lnTo>
                <a:lnTo>
                  <a:pt x="106527" y="10795"/>
                </a:lnTo>
                <a:lnTo>
                  <a:pt x="106680" y="10922"/>
                </a:lnTo>
                <a:lnTo>
                  <a:pt x="107530" y="11430"/>
                </a:lnTo>
                <a:lnTo>
                  <a:pt x="108394" y="11176"/>
                </a:lnTo>
                <a:lnTo>
                  <a:pt x="108902" y="10414"/>
                </a:lnTo>
                <a:lnTo>
                  <a:pt x="109016" y="10160"/>
                </a:lnTo>
                <a:close/>
              </a:path>
              <a:path w="216535" h="182244">
                <a:moveTo>
                  <a:pt x="109093" y="85013"/>
                </a:moveTo>
                <a:lnTo>
                  <a:pt x="108572" y="84899"/>
                </a:lnTo>
                <a:lnTo>
                  <a:pt x="107988" y="84848"/>
                </a:lnTo>
                <a:lnTo>
                  <a:pt x="107594" y="84912"/>
                </a:lnTo>
                <a:lnTo>
                  <a:pt x="106845" y="85331"/>
                </a:lnTo>
                <a:lnTo>
                  <a:pt x="106438" y="85267"/>
                </a:lnTo>
                <a:lnTo>
                  <a:pt x="106540" y="85534"/>
                </a:lnTo>
                <a:lnTo>
                  <a:pt x="106997" y="85344"/>
                </a:lnTo>
                <a:lnTo>
                  <a:pt x="107518" y="85128"/>
                </a:lnTo>
                <a:lnTo>
                  <a:pt x="107861" y="85051"/>
                </a:lnTo>
                <a:lnTo>
                  <a:pt x="108483" y="85013"/>
                </a:lnTo>
                <a:lnTo>
                  <a:pt x="108889" y="85051"/>
                </a:lnTo>
                <a:lnTo>
                  <a:pt x="109080" y="85318"/>
                </a:lnTo>
                <a:lnTo>
                  <a:pt x="109093" y="85013"/>
                </a:lnTo>
                <a:close/>
              </a:path>
              <a:path w="216535" h="182244">
                <a:moveTo>
                  <a:pt x="109664" y="107810"/>
                </a:moveTo>
                <a:lnTo>
                  <a:pt x="108724" y="107505"/>
                </a:lnTo>
                <a:lnTo>
                  <a:pt x="108178" y="107289"/>
                </a:lnTo>
                <a:lnTo>
                  <a:pt x="108242" y="107784"/>
                </a:lnTo>
                <a:lnTo>
                  <a:pt x="108356" y="108292"/>
                </a:lnTo>
                <a:lnTo>
                  <a:pt x="108788" y="108115"/>
                </a:lnTo>
                <a:lnTo>
                  <a:pt x="109664" y="107810"/>
                </a:lnTo>
                <a:close/>
              </a:path>
              <a:path w="216535" h="182244">
                <a:moveTo>
                  <a:pt x="110909" y="90563"/>
                </a:moveTo>
                <a:lnTo>
                  <a:pt x="109905" y="91389"/>
                </a:lnTo>
                <a:lnTo>
                  <a:pt x="109651" y="91643"/>
                </a:lnTo>
                <a:lnTo>
                  <a:pt x="109588" y="92278"/>
                </a:lnTo>
                <a:lnTo>
                  <a:pt x="109791" y="91744"/>
                </a:lnTo>
                <a:lnTo>
                  <a:pt x="110032" y="91516"/>
                </a:lnTo>
                <a:lnTo>
                  <a:pt x="110540" y="91135"/>
                </a:lnTo>
                <a:lnTo>
                  <a:pt x="110832" y="90754"/>
                </a:lnTo>
                <a:lnTo>
                  <a:pt x="110909" y="90563"/>
                </a:lnTo>
                <a:close/>
              </a:path>
              <a:path w="216535" h="182244">
                <a:moveTo>
                  <a:pt x="110998" y="104584"/>
                </a:moveTo>
                <a:lnTo>
                  <a:pt x="110515" y="104762"/>
                </a:lnTo>
                <a:lnTo>
                  <a:pt x="110058" y="104990"/>
                </a:lnTo>
                <a:lnTo>
                  <a:pt x="109626" y="105244"/>
                </a:lnTo>
                <a:lnTo>
                  <a:pt x="110134" y="105143"/>
                </a:lnTo>
                <a:lnTo>
                  <a:pt x="110591" y="104914"/>
                </a:lnTo>
                <a:lnTo>
                  <a:pt x="110998" y="104584"/>
                </a:lnTo>
                <a:close/>
              </a:path>
              <a:path w="216535" h="182244">
                <a:moveTo>
                  <a:pt x="111010" y="104571"/>
                </a:moveTo>
                <a:close/>
              </a:path>
              <a:path w="216535" h="182244">
                <a:moveTo>
                  <a:pt x="111023" y="107403"/>
                </a:moveTo>
                <a:lnTo>
                  <a:pt x="108394" y="107276"/>
                </a:lnTo>
                <a:lnTo>
                  <a:pt x="108889" y="107403"/>
                </a:lnTo>
                <a:lnTo>
                  <a:pt x="109334" y="107569"/>
                </a:lnTo>
                <a:lnTo>
                  <a:pt x="109804" y="107772"/>
                </a:lnTo>
                <a:lnTo>
                  <a:pt x="111023" y="107403"/>
                </a:lnTo>
                <a:close/>
              </a:path>
              <a:path w="216535" h="182244">
                <a:moveTo>
                  <a:pt x="111734" y="88976"/>
                </a:moveTo>
                <a:lnTo>
                  <a:pt x="111074" y="89357"/>
                </a:lnTo>
                <a:lnTo>
                  <a:pt x="110947" y="90246"/>
                </a:lnTo>
                <a:lnTo>
                  <a:pt x="111201" y="89357"/>
                </a:lnTo>
                <a:lnTo>
                  <a:pt x="111734" y="88976"/>
                </a:lnTo>
                <a:close/>
              </a:path>
              <a:path w="216535" h="182244">
                <a:moveTo>
                  <a:pt x="112255" y="116052"/>
                </a:moveTo>
                <a:lnTo>
                  <a:pt x="112064" y="115836"/>
                </a:lnTo>
                <a:lnTo>
                  <a:pt x="112077" y="116027"/>
                </a:lnTo>
                <a:lnTo>
                  <a:pt x="112255" y="116052"/>
                </a:lnTo>
                <a:close/>
              </a:path>
              <a:path w="216535" h="182244">
                <a:moveTo>
                  <a:pt x="112280" y="107886"/>
                </a:moveTo>
                <a:lnTo>
                  <a:pt x="111010" y="108115"/>
                </a:lnTo>
                <a:lnTo>
                  <a:pt x="109867" y="108432"/>
                </a:lnTo>
                <a:lnTo>
                  <a:pt x="108623" y="108978"/>
                </a:lnTo>
                <a:lnTo>
                  <a:pt x="108585" y="109639"/>
                </a:lnTo>
                <a:lnTo>
                  <a:pt x="108826" y="110871"/>
                </a:lnTo>
                <a:lnTo>
                  <a:pt x="109791" y="109639"/>
                </a:lnTo>
                <a:lnTo>
                  <a:pt x="110896" y="108673"/>
                </a:lnTo>
                <a:lnTo>
                  <a:pt x="112280" y="107886"/>
                </a:lnTo>
                <a:close/>
              </a:path>
              <a:path w="216535" h="182244">
                <a:moveTo>
                  <a:pt x="112636" y="114884"/>
                </a:moveTo>
                <a:lnTo>
                  <a:pt x="112509" y="114757"/>
                </a:lnTo>
                <a:lnTo>
                  <a:pt x="112483" y="114884"/>
                </a:lnTo>
                <a:lnTo>
                  <a:pt x="112636" y="114884"/>
                </a:lnTo>
                <a:close/>
              </a:path>
              <a:path w="216535" h="182244">
                <a:moveTo>
                  <a:pt x="112852" y="113106"/>
                </a:moveTo>
                <a:lnTo>
                  <a:pt x="112471" y="113017"/>
                </a:lnTo>
                <a:lnTo>
                  <a:pt x="112293" y="113017"/>
                </a:lnTo>
                <a:lnTo>
                  <a:pt x="112306" y="113182"/>
                </a:lnTo>
                <a:lnTo>
                  <a:pt x="112483" y="113118"/>
                </a:lnTo>
                <a:lnTo>
                  <a:pt x="112661" y="113106"/>
                </a:lnTo>
                <a:lnTo>
                  <a:pt x="112839" y="113118"/>
                </a:lnTo>
                <a:close/>
              </a:path>
              <a:path w="216535" h="182244">
                <a:moveTo>
                  <a:pt x="113182" y="114884"/>
                </a:moveTo>
                <a:lnTo>
                  <a:pt x="112903" y="114808"/>
                </a:lnTo>
                <a:lnTo>
                  <a:pt x="112890" y="115049"/>
                </a:lnTo>
                <a:lnTo>
                  <a:pt x="113042" y="115163"/>
                </a:lnTo>
                <a:lnTo>
                  <a:pt x="113182" y="114884"/>
                </a:lnTo>
                <a:close/>
              </a:path>
              <a:path w="216535" h="182244">
                <a:moveTo>
                  <a:pt x="113296" y="115595"/>
                </a:moveTo>
                <a:lnTo>
                  <a:pt x="112522" y="115011"/>
                </a:lnTo>
                <a:lnTo>
                  <a:pt x="112483" y="114884"/>
                </a:lnTo>
                <a:lnTo>
                  <a:pt x="112280" y="114884"/>
                </a:lnTo>
                <a:lnTo>
                  <a:pt x="112382" y="115011"/>
                </a:lnTo>
                <a:lnTo>
                  <a:pt x="112687" y="115392"/>
                </a:lnTo>
                <a:lnTo>
                  <a:pt x="112826" y="115519"/>
                </a:lnTo>
                <a:lnTo>
                  <a:pt x="113296" y="115595"/>
                </a:lnTo>
                <a:close/>
              </a:path>
              <a:path w="216535" h="182244">
                <a:moveTo>
                  <a:pt x="113474" y="114020"/>
                </a:moveTo>
                <a:lnTo>
                  <a:pt x="113449" y="113449"/>
                </a:lnTo>
                <a:lnTo>
                  <a:pt x="113233" y="113195"/>
                </a:lnTo>
                <a:lnTo>
                  <a:pt x="112903" y="113118"/>
                </a:lnTo>
                <a:lnTo>
                  <a:pt x="112166" y="113449"/>
                </a:lnTo>
                <a:lnTo>
                  <a:pt x="112229" y="113690"/>
                </a:lnTo>
                <a:lnTo>
                  <a:pt x="112395" y="113741"/>
                </a:lnTo>
                <a:lnTo>
                  <a:pt x="113131" y="113868"/>
                </a:lnTo>
                <a:lnTo>
                  <a:pt x="113474" y="114020"/>
                </a:lnTo>
                <a:close/>
              </a:path>
              <a:path w="216535" h="182244">
                <a:moveTo>
                  <a:pt x="113639" y="115049"/>
                </a:moveTo>
                <a:lnTo>
                  <a:pt x="113372" y="114947"/>
                </a:lnTo>
                <a:lnTo>
                  <a:pt x="113296" y="115379"/>
                </a:lnTo>
                <a:lnTo>
                  <a:pt x="113449" y="115481"/>
                </a:lnTo>
                <a:lnTo>
                  <a:pt x="113639" y="115049"/>
                </a:lnTo>
                <a:close/>
              </a:path>
              <a:path w="216535" h="182244">
                <a:moveTo>
                  <a:pt x="113690" y="114884"/>
                </a:moveTo>
                <a:lnTo>
                  <a:pt x="113538" y="114503"/>
                </a:lnTo>
                <a:lnTo>
                  <a:pt x="113436" y="114249"/>
                </a:lnTo>
                <a:lnTo>
                  <a:pt x="112852" y="114249"/>
                </a:lnTo>
                <a:lnTo>
                  <a:pt x="112852" y="114630"/>
                </a:lnTo>
                <a:lnTo>
                  <a:pt x="113131" y="114630"/>
                </a:lnTo>
                <a:lnTo>
                  <a:pt x="113271" y="114757"/>
                </a:lnTo>
                <a:lnTo>
                  <a:pt x="113372" y="114503"/>
                </a:lnTo>
                <a:lnTo>
                  <a:pt x="113385" y="114757"/>
                </a:lnTo>
                <a:lnTo>
                  <a:pt x="113690" y="114884"/>
                </a:lnTo>
                <a:close/>
              </a:path>
              <a:path w="216535" h="182244">
                <a:moveTo>
                  <a:pt x="113753" y="95618"/>
                </a:moveTo>
                <a:lnTo>
                  <a:pt x="113741" y="95402"/>
                </a:lnTo>
                <a:lnTo>
                  <a:pt x="113588" y="95224"/>
                </a:lnTo>
                <a:lnTo>
                  <a:pt x="113449" y="95224"/>
                </a:lnTo>
                <a:lnTo>
                  <a:pt x="113271" y="95402"/>
                </a:lnTo>
                <a:lnTo>
                  <a:pt x="113284" y="95618"/>
                </a:lnTo>
                <a:lnTo>
                  <a:pt x="113398" y="96405"/>
                </a:lnTo>
                <a:lnTo>
                  <a:pt x="113461" y="95415"/>
                </a:lnTo>
                <a:lnTo>
                  <a:pt x="113588" y="95402"/>
                </a:lnTo>
                <a:lnTo>
                  <a:pt x="113626" y="95745"/>
                </a:lnTo>
                <a:lnTo>
                  <a:pt x="113753" y="95618"/>
                </a:lnTo>
                <a:close/>
              </a:path>
              <a:path w="216535" h="182244">
                <a:moveTo>
                  <a:pt x="113817" y="88595"/>
                </a:moveTo>
                <a:lnTo>
                  <a:pt x="113030" y="88595"/>
                </a:lnTo>
                <a:lnTo>
                  <a:pt x="112788" y="89484"/>
                </a:lnTo>
                <a:lnTo>
                  <a:pt x="113233" y="88722"/>
                </a:lnTo>
                <a:lnTo>
                  <a:pt x="113817" y="88595"/>
                </a:lnTo>
                <a:close/>
              </a:path>
              <a:path w="216535" h="182244">
                <a:moveTo>
                  <a:pt x="113969" y="116103"/>
                </a:moveTo>
                <a:lnTo>
                  <a:pt x="113639" y="115646"/>
                </a:lnTo>
                <a:lnTo>
                  <a:pt x="113296" y="115595"/>
                </a:lnTo>
                <a:lnTo>
                  <a:pt x="113969" y="116103"/>
                </a:lnTo>
                <a:close/>
              </a:path>
              <a:path w="216535" h="182244">
                <a:moveTo>
                  <a:pt x="114020" y="115722"/>
                </a:moveTo>
                <a:lnTo>
                  <a:pt x="113880" y="115722"/>
                </a:lnTo>
                <a:lnTo>
                  <a:pt x="113842" y="115112"/>
                </a:lnTo>
                <a:lnTo>
                  <a:pt x="113779" y="115722"/>
                </a:lnTo>
                <a:lnTo>
                  <a:pt x="113957" y="115836"/>
                </a:lnTo>
                <a:close/>
              </a:path>
              <a:path w="216535" h="182244">
                <a:moveTo>
                  <a:pt x="114134" y="108534"/>
                </a:moveTo>
                <a:close/>
              </a:path>
              <a:path w="216535" h="182244">
                <a:moveTo>
                  <a:pt x="114198" y="108661"/>
                </a:moveTo>
                <a:lnTo>
                  <a:pt x="114007" y="108826"/>
                </a:lnTo>
                <a:lnTo>
                  <a:pt x="114198" y="108661"/>
                </a:lnTo>
                <a:close/>
              </a:path>
              <a:path w="216535" h="182244">
                <a:moveTo>
                  <a:pt x="114630" y="119583"/>
                </a:moveTo>
                <a:lnTo>
                  <a:pt x="114515" y="119278"/>
                </a:lnTo>
                <a:lnTo>
                  <a:pt x="114084" y="119075"/>
                </a:lnTo>
                <a:lnTo>
                  <a:pt x="113398" y="118948"/>
                </a:lnTo>
                <a:lnTo>
                  <a:pt x="113157" y="118948"/>
                </a:lnTo>
                <a:lnTo>
                  <a:pt x="112941" y="119087"/>
                </a:lnTo>
                <a:lnTo>
                  <a:pt x="113182" y="119176"/>
                </a:lnTo>
                <a:lnTo>
                  <a:pt x="112991" y="119202"/>
                </a:lnTo>
                <a:lnTo>
                  <a:pt x="113487" y="119405"/>
                </a:lnTo>
                <a:lnTo>
                  <a:pt x="114630" y="119583"/>
                </a:lnTo>
                <a:close/>
              </a:path>
              <a:path w="216535" h="182244">
                <a:moveTo>
                  <a:pt x="114719" y="115620"/>
                </a:moveTo>
                <a:lnTo>
                  <a:pt x="114300" y="115392"/>
                </a:lnTo>
                <a:lnTo>
                  <a:pt x="114287" y="116039"/>
                </a:lnTo>
                <a:lnTo>
                  <a:pt x="114452" y="116192"/>
                </a:lnTo>
                <a:lnTo>
                  <a:pt x="114668" y="115824"/>
                </a:lnTo>
                <a:lnTo>
                  <a:pt x="114719" y="115620"/>
                </a:lnTo>
                <a:close/>
              </a:path>
              <a:path w="216535" h="182244">
                <a:moveTo>
                  <a:pt x="115011" y="88493"/>
                </a:moveTo>
                <a:lnTo>
                  <a:pt x="114668" y="88595"/>
                </a:lnTo>
                <a:lnTo>
                  <a:pt x="113576" y="89357"/>
                </a:lnTo>
                <a:lnTo>
                  <a:pt x="113157" y="89484"/>
                </a:lnTo>
                <a:lnTo>
                  <a:pt x="112788" y="89484"/>
                </a:lnTo>
                <a:lnTo>
                  <a:pt x="111582" y="90119"/>
                </a:lnTo>
                <a:lnTo>
                  <a:pt x="111023" y="90246"/>
                </a:lnTo>
                <a:lnTo>
                  <a:pt x="110972" y="90398"/>
                </a:lnTo>
                <a:lnTo>
                  <a:pt x="111658" y="90373"/>
                </a:lnTo>
                <a:lnTo>
                  <a:pt x="112229" y="90119"/>
                </a:lnTo>
                <a:lnTo>
                  <a:pt x="112712" y="89611"/>
                </a:lnTo>
                <a:lnTo>
                  <a:pt x="113118" y="89738"/>
                </a:lnTo>
                <a:lnTo>
                  <a:pt x="113525" y="89611"/>
                </a:lnTo>
                <a:lnTo>
                  <a:pt x="114147" y="89230"/>
                </a:lnTo>
                <a:lnTo>
                  <a:pt x="115011" y="88493"/>
                </a:lnTo>
                <a:close/>
              </a:path>
              <a:path w="216535" h="182244">
                <a:moveTo>
                  <a:pt x="115087" y="116154"/>
                </a:moveTo>
                <a:lnTo>
                  <a:pt x="115062" y="115900"/>
                </a:lnTo>
                <a:lnTo>
                  <a:pt x="114795" y="115773"/>
                </a:lnTo>
                <a:lnTo>
                  <a:pt x="114719" y="116459"/>
                </a:lnTo>
                <a:lnTo>
                  <a:pt x="114617" y="116662"/>
                </a:lnTo>
                <a:lnTo>
                  <a:pt x="114731" y="116916"/>
                </a:lnTo>
                <a:lnTo>
                  <a:pt x="114376" y="116408"/>
                </a:lnTo>
                <a:lnTo>
                  <a:pt x="113969" y="116103"/>
                </a:lnTo>
                <a:lnTo>
                  <a:pt x="114401" y="116700"/>
                </a:lnTo>
                <a:lnTo>
                  <a:pt x="114566" y="116916"/>
                </a:lnTo>
                <a:lnTo>
                  <a:pt x="114642" y="117043"/>
                </a:lnTo>
                <a:lnTo>
                  <a:pt x="114820" y="116916"/>
                </a:lnTo>
                <a:lnTo>
                  <a:pt x="114935" y="116713"/>
                </a:lnTo>
                <a:lnTo>
                  <a:pt x="115062" y="116154"/>
                </a:lnTo>
                <a:close/>
              </a:path>
              <a:path w="216535" h="182244">
                <a:moveTo>
                  <a:pt x="115087" y="88468"/>
                </a:moveTo>
                <a:close/>
              </a:path>
              <a:path w="216535" h="182244">
                <a:moveTo>
                  <a:pt x="115201" y="105752"/>
                </a:moveTo>
                <a:lnTo>
                  <a:pt x="115100" y="104838"/>
                </a:lnTo>
                <a:lnTo>
                  <a:pt x="114985" y="104432"/>
                </a:lnTo>
                <a:lnTo>
                  <a:pt x="114528" y="104228"/>
                </a:lnTo>
                <a:lnTo>
                  <a:pt x="114363" y="104127"/>
                </a:lnTo>
                <a:lnTo>
                  <a:pt x="114096" y="103784"/>
                </a:lnTo>
                <a:lnTo>
                  <a:pt x="113957" y="103606"/>
                </a:lnTo>
                <a:lnTo>
                  <a:pt x="113474" y="103809"/>
                </a:lnTo>
                <a:lnTo>
                  <a:pt x="112877" y="104127"/>
                </a:lnTo>
                <a:lnTo>
                  <a:pt x="113753" y="103809"/>
                </a:lnTo>
                <a:lnTo>
                  <a:pt x="113919" y="103784"/>
                </a:lnTo>
                <a:lnTo>
                  <a:pt x="114147" y="104140"/>
                </a:lnTo>
                <a:lnTo>
                  <a:pt x="114274" y="104228"/>
                </a:lnTo>
                <a:lnTo>
                  <a:pt x="114528" y="104343"/>
                </a:lnTo>
                <a:lnTo>
                  <a:pt x="114808" y="104432"/>
                </a:lnTo>
                <a:lnTo>
                  <a:pt x="114922" y="104660"/>
                </a:lnTo>
                <a:lnTo>
                  <a:pt x="115201" y="105752"/>
                </a:lnTo>
                <a:close/>
              </a:path>
              <a:path w="216535" h="182244">
                <a:moveTo>
                  <a:pt x="115328" y="108419"/>
                </a:moveTo>
                <a:lnTo>
                  <a:pt x="115316" y="106972"/>
                </a:lnTo>
                <a:lnTo>
                  <a:pt x="115290" y="108153"/>
                </a:lnTo>
                <a:lnTo>
                  <a:pt x="115239" y="108686"/>
                </a:lnTo>
                <a:lnTo>
                  <a:pt x="115328" y="108419"/>
                </a:lnTo>
                <a:close/>
              </a:path>
              <a:path w="216535" h="182244">
                <a:moveTo>
                  <a:pt x="115620" y="92113"/>
                </a:moveTo>
                <a:lnTo>
                  <a:pt x="115608" y="91909"/>
                </a:lnTo>
                <a:lnTo>
                  <a:pt x="115443" y="91821"/>
                </a:lnTo>
                <a:lnTo>
                  <a:pt x="115290" y="91744"/>
                </a:lnTo>
                <a:lnTo>
                  <a:pt x="115290" y="91986"/>
                </a:lnTo>
                <a:lnTo>
                  <a:pt x="115227" y="92481"/>
                </a:lnTo>
                <a:lnTo>
                  <a:pt x="115163" y="92113"/>
                </a:lnTo>
                <a:lnTo>
                  <a:pt x="115227" y="92481"/>
                </a:lnTo>
                <a:lnTo>
                  <a:pt x="115227" y="91998"/>
                </a:lnTo>
                <a:lnTo>
                  <a:pt x="115062" y="91998"/>
                </a:lnTo>
                <a:lnTo>
                  <a:pt x="114998" y="92544"/>
                </a:lnTo>
                <a:lnTo>
                  <a:pt x="115290" y="92557"/>
                </a:lnTo>
                <a:lnTo>
                  <a:pt x="115163" y="92646"/>
                </a:lnTo>
                <a:lnTo>
                  <a:pt x="114858" y="92595"/>
                </a:lnTo>
                <a:lnTo>
                  <a:pt x="114757" y="92379"/>
                </a:lnTo>
                <a:lnTo>
                  <a:pt x="114820" y="91986"/>
                </a:lnTo>
                <a:lnTo>
                  <a:pt x="115125" y="91821"/>
                </a:lnTo>
                <a:lnTo>
                  <a:pt x="115290" y="91986"/>
                </a:lnTo>
                <a:lnTo>
                  <a:pt x="115290" y="91744"/>
                </a:lnTo>
                <a:lnTo>
                  <a:pt x="115163" y="91668"/>
                </a:lnTo>
                <a:lnTo>
                  <a:pt x="114909" y="91592"/>
                </a:lnTo>
                <a:lnTo>
                  <a:pt x="114744" y="91300"/>
                </a:lnTo>
                <a:lnTo>
                  <a:pt x="114604" y="91503"/>
                </a:lnTo>
                <a:lnTo>
                  <a:pt x="114947" y="91719"/>
                </a:lnTo>
                <a:lnTo>
                  <a:pt x="114706" y="91795"/>
                </a:lnTo>
                <a:lnTo>
                  <a:pt x="114681" y="92659"/>
                </a:lnTo>
                <a:lnTo>
                  <a:pt x="114871" y="92760"/>
                </a:lnTo>
                <a:lnTo>
                  <a:pt x="115189" y="92735"/>
                </a:lnTo>
                <a:lnTo>
                  <a:pt x="115125" y="92964"/>
                </a:lnTo>
                <a:lnTo>
                  <a:pt x="115328" y="92735"/>
                </a:lnTo>
                <a:lnTo>
                  <a:pt x="115443" y="92557"/>
                </a:lnTo>
                <a:lnTo>
                  <a:pt x="115620" y="92113"/>
                </a:lnTo>
                <a:close/>
              </a:path>
              <a:path w="216535" h="182244">
                <a:moveTo>
                  <a:pt x="115798" y="109804"/>
                </a:moveTo>
                <a:lnTo>
                  <a:pt x="115392" y="109524"/>
                </a:lnTo>
                <a:lnTo>
                  <a:pt x="115316" y="109397"/>
                </a:lnTo>
                <a:lnTo>
                  <a:pt x="115189" y="109474"/>
                </a:lnTo>
                <a:lnTo>
                  <a:pt x="114414" y="111074"/>
                </a:lnTo>
                <a:lnTo>
                  <a:pt x="114160" y="111201"/>
                </a:lnTo>
                <a:lnTo>
                  <a:pt x="113969" y="111328"/>
                </a:lnTo>
                <a:lnTo>
                  <a:pt x="113804" y="111163"/>
                </a:lnTo>
                <a:lnTo>
                  <a:pt x="113880" y="111328"/>
                </a:lnTo>
                <a:lnTo>
                  <a:pt x="113030" y="111836"/>
                </a:lnTo>
                <a:lnTo>
                  <a:pt x="112903" y="111455"/>
                </a:lnTo>
                <a:lnTo>
                  <a:pt x="112991" y="110566"/>
                </a:lnTo>
                <a:lnTo>
                  <a:pt x="113106" y="110312"/>
                </a:lnTo>
                <a:lnTo>
                  <a:pt x="113118" y="110185"/>
                </a:lnTo>
                <a:lnTo>
                  <a:pt x="113893" y="109931"/>
                </a:lnTo>
                <a:lnTo>
                  <a:pt x="114109" y="109829"/>
                </a:lnTo>
                <a:lnTo>
                  <a:pt x="113741" y="110185"/>
                </a:lnTo>
                <a:lnTo>
                  <a:pt x="113741" y="111023"/>
                </a:lnTo>
                <a:lnTo>
                  <a:pt x="114211" y="109804"/>
                </a:lnTo>
                <a:lnTo>
                  <a:pt x="114515" y="109677"/>
                </a:lnTo>
                <a:lnTo>
                  <a:pt x="114261" y="109423"/>
                </a:lnTo>
                <a:lnTo>
                  <a:pt x="113880" y="109550"/>
                </a:lnTo>
                <a:lnTo>
                  <a:pt x="113715" y="109677"/>
                </a:lnTo>
                <a:lnTo>
                  <a:pt x="114007" y="108826"/>
                </a:lnTo>
                <a:lnTo>
                  <a:pt x="113563" y="109296"/>
                </a:lnTo>
                <a:lnTo>
                  <a:pt x="111201" y="112725"/>
                </a:lnTo>
                <a:lnTo>
                  <a:pt x="110756" y="113614"/>
                </a:lnTo>
                <a:lnTo>
                  <a:pt x="111137" y="113106"/>
                </a:lnTo>
                <a:lnTo>
                  <a:pt x="111620" y="112852"/>
                </a:lnTo>
                <a:lnTo>
                  <a:pt x="112229" y="112852"/>
                </a:lnTo>
                <a:lnTo>
                  <a:pt x="112331" y="112725"/>
                </a:lnTo>
                <a:lnTo>
                  <a:pt x="112293" y="112852"/>
                </a:lnTo>
                <a:lnTo>
                  <a:pt x="112750" y="112852"/>
                </a:lnTo>
                <a:lnTo>
                  <a:pt x="113512" y="113233"/>
                </a:lnTo>
                <a:lnTo>
                  <a:pt x="113563" y="113741"/>
                </a:lnTo>
                <a:lnTo>
                  <a:pt x="113665" y="112852"/>
                </a:lnTo>
                <a:lnTo>
                  <a:pt x="113715" y="112725"/>
                </a:lnTo>
                <a:lnTo>
                  <a:pt x="113906" y="112217"/>
                </a:lnTo>
                <a:lnTo>
                  <a:pt x="114147" y="111836"/>
                </a:lnTo>
                <a:lnTo>
                  <a:pt x="114706" y="110947"/>
                </a:lnTo>
                <a:lnTo>
                  <a:pt x="115709" y="109931"/>
                </a:lnTo>
                <a:lnTo>
                  <a:pt x="115798" y="109804"/>
                </a:lnTo>
                <a:close/>
              </a:path>
              <a:path w="216535" h="182244">
                <a:moveTo>
                  <a:pt x="116014" y="120929"/>
                </a:moveTo>
                <a:lnTo>
                  <a:pt x="115773" y="120815"/>
                </a:lnTo>
                <a:lnTo>
                  <a:pt x="115544" y="120662"/>
                </a:lnTo>
                <a:lnTo>
                  <a:pt x="115316" y="120472"/>
                </a:lnTo>
                <a:lnTo>
                  <a:pt x="114223" y="120815"/>
                </a:lnTo>
                <a:lnTo>
                  <a:pt x="114185" y="121043"/>
                </a:lnTo>
                <a:lnTo>
                  <a:pt x="114490" y="121081"/>
                </a:lnTo>
                <a:lnTo>
                  <a:pt x="114668" y="121246"/>
                </a:lnTo>
                <a:lnTo>
                  <a:pt x="114833" y="121285"/>
                </a:lnTo>
                <a:lnTo>
                  <a:pt x="115277" y="121234"/>
                </a:lnTo>
                <a:lnTo>
                  <a:pt x="115773" y="121069"/>
                </a:lnTo>
                <a:lnTo>
                  <a:pt x="115925" y="121018"/>
                </a:lnTo>
                <a:close/>
              </a:path>
              <a:path w="216535" h="182244">
                <a:moveTo>
                  <a:pt x="116103" y="109537"/>
                </a:moveTo>
                <a:lnTo>
                  <a:pt x="115824" y="109829"/>
                </a:lnTo>
                <a:lnTo>
                  <a:pt x="116090" y="110020"/>
                </a:lnTo>
                <a:lnTo>
                  <a:pt x="116103" y="109537"/>
                </a:lnTo>
                <a:close/>
              </a:path>
              <a:path w="216535" h="182244">
                <a:moveTo>
                  <a:pt x="116459" y="119710"/>
                </a:moveTo>
                <a:lnTo>
                  <a:pt x="116217" y="119761"/>
                </a:lnTo>
                <a:lnTo>
                  <a:pt x="116459" y="119710"/>
                </a:lnTo>
                <a:close/>
              </a:path>
              <a:path w="216535" h="182244">
                <a:moveTo>
                  <a:pt x="116967" y="112725"/>
                </a:moveTo>
                <a:lnTo>
                  <a:pt x="116928" y="112547"/>
                </a:lnTo>
                <a:lnTo>
                  <a:pt x="116738" y="112610"/>
                </a:lnTo>
                <a:lnTo>
                  <a:pt x="116751" y="112864"/>
                </a:lnTo>
                <a:lnTo>
                  <a:pt x="116776" y="113004"/>
                </a:lnTo>
                <a:lnTo>
                  <a:pt x="116916" y="112877"/>
                </a:lnTo>
                <a:lnTo>
                  <a:pt x="116967" y="112725"/>
                </a:lnTo>
                <a:close/>
              </a:path>
              <a:path w="216535" h="182244">
                <a:moveTo>
                  <a:pt x="117094" y="106299"/>
                </a:moveTo>
                <a:close/>
              </a:path>
              <a:path w="216535" h="182244">
                <a:moveTo>
                  <a:pt x="117271" y="117246"/>
                </a:moveTo>
                <a:lnTo>
                  <a:pt x="116814" y="117259"/>
                </a:lnTo>
                <a:lnTo>
                  <a:pt x="116827" y="117398"/>
                </a:lnTo>
                <a:lnTo>
                  <a:pt x="117119" y="117729"/>
                </a:lnTo>
                <a:lnTo>
                  <a:pt x="117259" y="117398"/>
                </a:lnTo>
                <a:lnTo>
                  <a:pt x="117271" y="117246"/>
                </a:lnTo>
                <a:close/>
              </a:path>
              <a:path w="216535" h="182244">
                <a:moveTo>
                  <a:pt x="117297" y="117030"/>
                </a:moveTo>
                <a:lnTo>
                  <a:pt x="117208" y="116801"/>
                </a:lnTo>
                <a:lnTo>
                  <a:pt x="117055" y="116751"/>
                </a:lnTo>
                <a:lnTo>
                  <a:pt x="116903" y="116852"/>
                </a:lnTo>
                <a:lnTo>
                  <a:pt x="116751" y="116979"/>
                </a:lnTo>
                <a:lnTo>
                  <a:pt x="116700" y="117259"/>
                </a:lnTo>
                <a:lnTo>
                  <a:pt x="116916" y="117106"/>
                </a:lnTo>
                <a:lnTo>
                  <a:pt x="117081" y="116979"/>
                </a:lnTo>
                <a:lnTo>
                  <a:pt x="117297" y="117030"/>
                </a:lnTo>
                <a:close/>
              </a:path>
              <a:path w="216535" h="182244">
                <a:moveTo>
                  <a:pt x="117767" y="106794"/>
                </a:moveTo>
                <a:lnTo>
                  <a:pt x="117475" y="106705"/>
                </a:lnTo>
                <a:lnTo>
                  <a:pt x="117259" y="106553"/>
                </a:lnTo>
                <a:lnTo>
                  <a:pt x="117094" y="106311"/>
                </a:lnTo>
                <a:lnTo>
                  <a:pt x="117144" y="106553"/>
                </a:lnTo>
                <a:lnTo>
                  <a:pt x="117246" y="106794"/>
                </a:lnTo>
                <a:lnTo>
                  <a:pt x="117348" y="106959"/>
                </a:lnTo>
                <a:lnTo>
                  <a:pt x="117767" y="106794"/>
                </a:lnTo>
                <a:close/>
              </a:path>
              <a:path w="216535" h="182244">
                <a:moveTo>
                  <a:pt x="118122" y="128485"/>
                </a:moveTo>
                <a:close/>
              </a:path>
              <a:path w="216535" h="182244">
                <a:moveTo>
                  <a:pt x="118541" y="118567"/>
                </a:moveTo>
                <a:lnTo>
                  <a:pt x="118186" y="118440"/>
                </a:lnTo>
                <a:lnTo>
                  <a:pt x="118427" y="118884"/>
                </a:lnTo>
                <a:lnTo>
                  <a:pt x="118541" y="118567"/>
                </a:lnTo>
                <a:close/>
              </a:path>
              <a:path w="216535" h="182244">
                <a:moveTo>
                  <a:pt x="118694" y="119354"/>
                </a:moveTo>
                <a:lnTo>
                  <a:pt x="118427" y="118884"/>
                </a:lnTo>
                <a:lnTo>
                  <a:pt x="118478" y="119075"/>
                </a:lnTo>
                <a:lnTo>
                  <a:pt x="118643" y="119329"/>
                </a:lnTo>
                <a:close/>
              </a:path>
              <a:path w="216535" h="182244">
                <a:moveTo>
                  <a:pt x="119405" y="118313"/>
                </a:moveTo>
                <a:lnTo>
                  <a:pt x="118846" y="118059"/>
                </a:lnTo>
                <a:lnTo>
                  <a:pt x="118567" y="117932"/>
                </a:lnTo>
                <a:lnTo>
                  <a:pt x="118402" y="117678"/>
                </a:lnTo>
                <a:lnTo>
                  <a:pt x="118287" y="117297"/>
                </a:lnTo>
                <a:lnTo>
                  <a:pt x="118148" y="116408"/>
                </a:lnTo>
                <a:lnTo>
                  <a:pt x="118033" y="116027"/>
                </a:lnTo>
                <a:lnTo>
                  <a:pt x="117817" y="115900"/>
                </a:lnTo>
                <a:lnTo>
                  <a:pt x="117665" y="115862"/>
                </a:lnTo>
                <a:lnTo>
                  <a:pt x="117665" y="117297"/>
                </a:lnTo>
                <a:lnTo>
                  <a:pt x="117627" y="117475"/>
                </a:lnTo>
                <a:lnTo>
                  <a:pt x="117627" y="118694"/>
                </a:lnTo>
                <a:lnTo>
                  <a:pt x="116865" y="118948"/>
                </a:lnTo>
                <a:lnTo>
                  <a:pt x="116763" y="120218"/>
                </a:lnTo>
                <a:lnTo>
                  <a:pt x="116916" y="120599"/>
                </a:lnTo>
                <a:lnTo>
                  <a:pt x="117208" y="120980"/>
                </a:lnTo>
                <a:lnTo>
                  <a:pt x="117030" y="120980"/>
                </a:lnTo>
                <a:lnTo>
                  <a:pt x="116852" y="120853"/>
                </a:lnTo>
                <a:lnTo>
                  <a:pt x="116357" y="120218"/>
                </a:lnTo>
                <a:lnTo>
                  <a:pt x="116243" y="119964"/>
                </a:lnTo>
                <a:lnTo>
                  <a:pt x="116230" y="119786"/>
                </a:lnTo>
                <a:lnTo>
                  <a:pt x="115697" y="119964"/>
                </a:lnTo>
                <a:lnTo>
                  <a:pt x="115265" y="119583"/>
                </a:lnTo>
                <a:lnTo>
                  <a:pt x="115062" y="119075"/>
                </a:lnTo>
                <a:lnTo>
                  <a:pt x="114947" y="118567"/>
                </a:lnTo>
                <a:lnTo>
                  <a:pt x="114693" y="117678"/>
                </a:lnTo>
                <a:lnTo>
                  <a:pt x="115036" y="117805"/>
                </a:lnTo>
                <a:lnTo>
                  <a:pt x="115176" y="117678"/>
                </a:lnTo>
                <a:lnTo>
                  <a:pt x="115290" y="117297"/>
                </a:lnTo>
                <a:lnTo>
                  <a:pt x="115366" y="117043"/>
                </a:lnTo>
                <a:lnTo>
                  <a:pt x="115341" y="117297"/>
                </a:lnTo>
                <a:lnTo>
                  <a:pt x="115227" y="117678"/>
                </a:lnTo>
                <a:lnTo>
                  <a:pt x="115138" y="119075"/>
                </a:lnTo>
                <a:lnTo>
                  <a:pt x="115912" y="119837"/>
                </a:lnTo>
                <a:lnTo>
                  <a:pt x="116128" y="119786"/>
                </a:lnTo>
                <a:lnTo>
                  <a:pt x="116141" y="118821"/>
                </a:lnTo>
                <a:lnTo>
                  <a:pt x="116941" y="118567"/>
                </a:lnTo>
                <a:lnTo>
                  <a:pt x="117348" y="118440"/>
                </a:lnTo>
                <a:lnTo>
                  <a:pt x="117475" y="118440"/>
                </a:lnTo>
                <a:lnTo>
                  <a:pt x="117563" y="118694"/>
                </a:lnTo>
                <a:lnTo>
                  <a:pt x="117627" y="117475"/>
                </a:lnTo>
                <a:lnTo>
                  <a:pt x="117551" y="117805"/>
                </a:lnTo>
                <a:lnTo>
                  <a:pt x="116941" y="118313"/>
                </a:lnTo>
                <a:lnTo>
                  <a:pt x="116738" y="118313"/>
                </a:lnTo>
                <a:lnTo>
                  <a:pt x="116662" y="118567"/>
                </a:lnTo>
                <a:lnTo>
                  <a:pt x="116738" y="118186"/>
                </a:lnTo>
                <a:lnTo>
                  <a:pt x="117081" y="117805"/>
                </a:lnTo>
                <a:lnTo>
                  <a:pt x="116674" y="117589"/>
                </a:lnTo>
                <a:lnTo>
                  <a:pt x="116459" y="117297"/>
                </a:lnTo>
                <a:lnTo>
                  <a:pt x="116459" y="117043"/>
                </a:lnTo>
                <a:lnTo>
                  <a:pt x="116852" y="116700"/>
                </a:lnTo>
                <a:lnTo>
                  <a:pt x="117055" y="116751"/>
                </a:lnTo>
                <a:lnTo>
                  <a:pt x="116916" y="116662"/>
                </a:lnTo>
                <a:lnTo>
                  <a:pt x="116459" y="116408"/>
                </a:lnTo>
                <a:lnTo>
                  <a:pt x="116903" y="116408"/>
                </a:lnTo>
                <a:lnTo>
                  <a:pt x="117119" y="116535"/>
                </a:lnTo>
                <a:lnTo>
                  <a:pt x="117576" y="117043"/>
                </a:lnTo>
                <a:lnTo>
                  <a:pt x="117665" y="117297"/>
                </a:lnTo>
                <a:lnTo>
                  <a:pt x="117665" y="115862"/>
                </a:lnTo>
                <a:lnTo>
                  <a:pt x="117386" y="115773"/>
                </a:lnTo>
                <a:lnTo>
                  <a:pt x="116547" y="115519"/>
                </a:lnTo>
                <a:lnTo>
                  <a:pt x="116928" y="115519"/>
                </a:lnTo>
                <a:lnTo>
                  <a:pt x="116700" y="115239"/>
                </a:lnTo>
                <a:lnTo>
                  <a:pt x="116738" y="112598"/>
                </a:lnTo>
                <a:lnTo>
                  <a:pt x="116789" y="112217"/>
                </a:lnTo>
                <a:lnTo>
                  <a:pt x="116776" y="111963"/>
                </a:lnTo>
                <a:lnTo>
                  <a:pt x="116547" y="111836"/>
                </a:lnTo>
                <a:lnTo>
                  <a:pt x="116509" y="112598"/>
                </a:lnTo>
                <a:lnTo>
                  <a:pt x="116408" y="113106"/>
                </a:lnTo>
                <a:lnTo>
                  <a:pt x="116281" y="115011"/>
                </a:lnTo>
                <a:lnTo>
                  <a:pt x="116408" y="115773"/>
                </a:lnTo>
                <a:lnTo>
                  <a:pt x="116103" y="114985"/>
                </a:lnTo>
                <a:lnTo>
                  <a:pt x="116217" y="113233"/>
                </a:lnTo>
                <a:lnTo>
                  <a:pt x="116395" y="112852"/>
                </a:lnTo>
                <a:lnTo>
                  <a:pt x="116509" y="112598"/>
                </a:lnTo>
                <a:lnTo>
                  <a:pt x="116509" y="111823"/>
                </a:lnTo>
                <a:lnTo>
                  <a:pt x="116497" y="112217"/>
                </a:lnTo>
                <a:lnTo>
                  <a:pt x="116459" y="112598"/>
                </a:lnTo>
                <a:lnTo>
                  <a:pt x="116243" y="112725"/>
                </a:lnTo>
                <a:lnTo>
                  <a:pt x="116217" y="112852"/>
                </a:lnTo>
                <a:lnTo>
                  <a:pt x="115938" y="112344"/>
                </a:lnTo>
                <a:lnTo>
                  <a:pt x="116459" y="112217"/>
                </a:lnTo>
                <a:lnTo>
                  <a:pt x="116497" y="111823"/>
                </a:lnTo>
                <a:lnTo>
                  <a:pt x="115087" y="116154"/>
                </a:lnTo>
                <a:lnTo>
                  <a:pt x="115023" y="117170"/>
                </a:lnTo>
                <a:lnTo>
                  <a:pt x="114896" y="117297"/>
                </a:lnTo>
                <a:lnTo>
                  <a:pt x="114642" y="117043"/>
                </a:lnTo>
                <a:lnTo>
                  <a:pt x="114452" y="117043"/>
                </a:lnTo>
                <a:lnTo>
                  <a:pt x="114452" y="117500"/>
                </a:lnTo>
                <a:lnTo>
                  <a:pt x="113982" y="116789"/>
                </a:lnTo>
                <a:lnTo>
                  <a:pt x="114452" y="117500"/>
                </a:lnTo>
                <a:lnTo>
                  <a:pt x="114452" y="117043"/>
                </a:lnTo>
                <a:lnTo>
                  <a:pt x="114274" y="116789"/>
                </a:lnTo>
                <a:lnTo>
                  <a:pt x="114211" y="116662"/>
                </a:lnTo>
                <a:lnTo>
                  <a:pt x="114007" y="116281"/>
                </a:lnTo>
                <a:lnTo>
                  <a:pt x="113779" y="116027"/>
                </a:lnTo>
                <a:lnTo>
                  <a:pt x="112953" y="115646"/>
                </a:lnTo>
                <a:lnTo>
                  <a:pt x="112826" y="115519"/>
                </a:lnTo>
                <a:lnTo>
                  <a:pt x="112560" y="115265"/>
                </a:lnTo>
                <a:lnTo>
                  <a:pt x="111963" y="114757"/>
                </a:lnTo>
                <a:lnTo>
                  <a:pt x="111848" y="115366"/>
                </a:lnTo>
                <a:lnTo>
                  <a:pt x="111963" y="115646"/>
                </a:lnTo>
                <a:lnTo>
                  <a:pt x="112064" y="115836"/>
                </a:lnTo>
                <a:lnTo>
                  <a:pt x="112064" y="115265"/>
                </a:lnTo>
                <a:lnTo>
                  <a:pt x="112153" y="115519"/>
                </a:lnTo>
                <a:lnTo>
                  <a:pt x="112699" y="115900"/>
                </a:lnTo>
                <a:lnTo>
                  <a:pt x="112979" y="116141"/>
                </a:lnTo>
                <a:lnTo>
                  <a:pt x="113372" y="116459"/>
                </a:lnTo>
                <a:lnTo>
                  <a:pt x="113563" y="116662"/>
                </a:lnTo>
                <a:lnTo>
                  <a:pt x="113372" y="116459"/>
                </a:lnTo>
                <a:lnTo>
                  <a:pt x="112979" y="116141"/>
                </a:lnTo>
                <a:lnTo>
                  <a:pt x="112255" y="116052"/>
                </a:lnTo>
                <a:lnTo>
                  <a:pt x="113677" y="117043"/>
                </a:lnTo>
                <a:lnTo>
                  <a:pt x="114058" y="117424"/>
                </a:lnTo>
                <a:lnTo>
                  <a:pt x="114617" y="119456"/>
                </a:lnTo>
                <a:lnTo>
                  <a:pt x="114769" y="119862"/>
                </a:lnTo>
                <a:lnTo>
                  <a:pt x="114693" y="119735"/>
                </a:lnTo>
                <a:lnTo>
                  <a:pt x="114363" y="119710"/>
                </a:lnTo>
                <a:lnTo>
                  <a:pt x="113779" y="119735"/>
                </a:lnTo>
                <a:lnTo>
                  <a:pt x="113245" y="119824"/>
                </a:lnTo>
                <a:lnTo>
                  <a:pt x="113233" y="120116"/>
                </a:lnTo>
                <a:lnTo>
                  <a:pt x="113576" y="120307"/>
                </a:lnTo>
                <a:lnTo>
                  <a:pt x="113944" y="120103"/>
                </a:lnTo>
                <a:lnTo>
                  <a:pt x="114884" y="120103"/>
                </a:lnTo>
                <a:lnTo>
                  <a:pt x="116636" y="120980"/>
                </a:lnTo>
                <a:lnTo>
                  <a:pt x="116738" y="121107"/>
                </a:lnTo>
                <a:lnTo>
                  <a:pt x="117297" y="121361"/>
                </a:lnTo>
                <a:lnTo>
                  <a:pt x="117436" y="121234"/>
                </a:lnTo>
                <a:lnTo>
                  <a:pt x="117411" y="120980"/>
                </a:lnTo>
                <a:lnTo>
                  <a:pt x="117436" y="120218"/>
                </a:lnTo>
                <a:lnTo>
                  <a:pt x="117538" y="119837"/>
                </a:lnTo>
                <a:lnTo>
                  <a:pt x="117652" y="119583"/>
                </a:lnTo>
                <a:lnTo>
                  <a:pt x="117614" y="118821"/>
                </a:lnTo>
                <a:lnTo>
                  <a:pt x="117182" y="120218"/>
                </a:lnTo>
                <a:lnTo>
                  <a:pt x="117081" y="119964"/>
                </a:lnTo>
                <a:lnTo>
                  <a:pt x="117182" y="118948"/>
                </a:lnTo>
                <a:lnTo>
                  <a:pt x="117614" y="118821"/>
                </a:lnTo>
                <a:lnTo>
                  <a:pt x="117894" y="119202"/>
                </a:lnTo>
                <a:lnTo>
                  <a:pt x="118224" y="119456"/>
                </a:lnTo>
                <a:lnTo>
                  <a:pt x="118630" y="119583"/>
                </a:lnTo>
                <a:lnTo>
                  <a:pt x="118376" y="119202"/>
                </a:lnTo>
                <a:lnTo>
                  <a:pt x="118198" y="118821"/>
                </a:lnTo>
                <a:lnTo>
                  <a:pt x="118033" y="118440"/>
                </a:lnTo>
                <a:lnTo>
                  <a:pt x="117944" y="118059"/>
                </a:lnTo>
                <a:lnTo>
                  <a:pt x="118491" y="118313"/>
                </a:lnTo>
                <a:lnTo>
                  <a:pt x="118922" y="118440"/>
                </a:lnTo>
                <a:lnTo>
                  <a:pt x="119189" y="118440"/>
                </a:lnTo>
                <a:lnTo>
                  <a:pt x="119405" y="118313"/>
                </a:lnTo>
                <a:close/>
              </a:path>
              <a:path w="216535" h="182244">
                <a:moveTo>
                  <a:pt x="119811" y="114566"/>
                </a:moveTo>
                <a:lnTo>
                  <a:pt x="119545" y="114630"/>
                </a:lnTo>
                <a:lnTo>
                  <a:pt x="119672" y="114985"/>
                </a:lnTo>
                <a:lnTo>
                  <a:pt x="119811" y="114566"/>
                </a:lnTo>
                <a:close/>
              </a:path>
              <a:path w="216535" h="182244">
                <a:moveTo>
                  <a:pt x="120764" y="133654"/>
                </a:moveTo>
                <a:lnTo>
                  <a:pt x="116979" y="134924"/>
                </a:lnTo>
                <a:lnTo>
                  <a:pt x="109753" y="137464"/>
                </a:lnTo>
                <a:lnTo>
                  <a:pt x="106565" y="139192"/>
                </a:lnTo>
                <a:lnTo>
                  <a:pt x="120764" y="133654"/>
                </a:lnTo>
                <a:close/>
              </a:path>
              <a:path w="216535" h="182244">
                <a:moveTo>
                  <a:pt x="121323" y="66433"/>
                </a:moveTo>
                <a:lnTo>
                  <a:pt x="118872" y="67792"/>
                </a:lnTo>
                <a:lnTo>
                  <a:pt x="118046" y="70383"/>
                </a:lnTo>
                <a:lnTo>
                  <a:pt x="118275" y="72745"/>
                </a:lnTo>
                <a:lnTo>
                  <a:pt x="118262" y="72872"/>
                </a:lnTo>
                <a:lnTo>
                  <a:pt x="116509" y="70002"/>
                </a:lnTo>
                <a:lnTo>
                  <a:pt x="116027" y="66459"/>
                </a:lnTo>
                <a:lnTo>
                  <a:pt x="116509" y="60375"/>
                </a:lnTo>
                <a:lnTo>
                  <a:pt x="117487" y="56642"/>
                </a:lnTo>
                <a:lnTo>
                  <a:pt x="120180" y="55118"/>
                </a:lnTo>
                <a:lnTo>
                  <a:pt x="120091" y="54902"/>
                </a:lnTo>
                <a:lnTo>
                  <a:pt x="119151" y="54825"/>
                </a:lnTo>
                <a:lnTo>
                  <a:pt x="118021" y="54470"/>
                </a:lnTo>
                <a:lnTo>
                  <a:pt x="116763" y="52451"/>
                </a:lnTo>
                <a:lnTo>
                  <a:pt x="118148" y="50927"/>
                </a:lnTo>
                <a:lnTo>
                  <a:pt x="119126" y="50101"/>
                </a:lnTo>
                <a:lnTo>
                  <a:pt x="119189" y="49860"/>
                </a:lnTo>
                <a:lnTo>
                  <a:pt x="117805" y="50431"/>
                </a:lnTo>
                <a:lnTo>
                  <a:pt x="116420" y="51485"/>
                </a:lnTo>
                <a:lnTo>
                  <a:pt x="116408" y="54178"/>
                </a:lnTo>
                <a:lnTo>
                  <a:pt x="117475" y="55041"/>
                </a:lnTo>
                <a:lnTo>
                  <a:pt x="118643" y="55270"/>
                </a:lnTo>
                <a:lnTo>
                  <a:pt x="117856" y="56083"/>
                </a:lnTo>
                <a:lnTo>
                  <a:pt x="117195" y="56997"/>
                </a:lnTo>
                <a:lnTo>
                  <a:pt x="115417" y="60794"/>
                </a:lnTo>
                <a:lnTo>
                  <a:pt x="114846" y="63627"/>
                </a:lnTo>
                <a:lnTo>
                  <a:pt x="115125" y="69265"/>
                </a:lnTo>
                <a:lnTo>
                  <a:pt x="116141" y="71907"/>
                </a:lnTo>
                <a:lnTo>
                  <a:pt x="118465" y="73533"/>
                </a:lnTo>
                <a:lnTo>
                  <a:pt x="119303" y="71196"/>
                </a:lnTo>
                <a:lnTo>
                  <a:pt x="119926" y="68897"/>
                </a:lnTo>
                <a:lnTo>
                  <a:pt x="121323" y="66433"/>
                </a:lnTo>
                <a:close/>
              </a:path>
              <a:path w="216535" h="182244">
                <a:moveTo>
                  <a:pt x="122123" y="48564"/>
                </a:moveTo>
                <a:lnTo>
                  <a:pt x="120396" y="48564"/>
                </a:lnTo>
                <a:lnTo>
                  <a:pt x="120167" y="49834"/>
                </a:lnTo>
                <a:lnTo>
                  <a:pt x="120472" y="49834"/>
                </a:lnTo>
                <a:lnTo>
                  <a:pt x="122123" y="48564"/>
                </a:lnTo>
                <a:close/>
              </a:path>
              <a:path w="216535" h="182244">
                <a:moveTo>
                  <a:pt x="123151" y="116789"/>
                </a:moveTo>
                <a:lnTo>
                  <a:pt x="123037" y="116027"/>
                </a:lnTo>
                <a:lnTo>
                  <a:pt x="123037" y="117170"/>
                </a:lnTo>
                <a:lnTo>
                  <a:pt x="122910" y="117551"/>
                </a:lnTo>
                <a:lnTo>
                  <a:pt x="122847" y="117424"/>
                </a:lnTo>
                <a:lnTo>
                  <a:pt x="122796" y="117297"/>
                </a:lnTo>
                <a:lnTo>
                  <a:pt x="122758" y="118059"/>
                </a:lnTo>
                <a:lnTo>
                  <a:pt x="122529" y="117932"/>
                </a:lnTo>
                <a:lnTo>
                  <a:pt x="122072" y="117678"/>
                </a:lnTo>
                <a:lnTo>
                  <a:pt x="121615" y="117678"/>
                </a:lnTo>
                <a:lnTo>
                  <a:pt x="121132" y="117932"/>
                </a:lnTo>
                <a:lnTo>
                  <a:pt x="121246" y="117805"/>
                </a:lnTo>
                <a:lnTo>
                  <a:pt x="121780" y="117424"/>
                </a:lnTo>
                <a:lnTo>
                  <a:pt x="122491" y="117551"/>
                </a:lnTo>
                <a:lnTo>
                  <a:pt x="122758" y="118059"/>
                </a:lnTo>
                <a:lnTo>
                  <a:pt x="122758" y="117233"/>
                </a:lnTo>
                <a:lnTo>
                  <a:pt x="122631" y="116992"/>
                </a:lnTo>
                <a:lnTo>
                  <a:pt x="122504" y="116928"/>
                </a:lnTo>
                <a:lnTo>
                  <a:pt x="121678" y="117043"/>
                </a:lnTo>
                <a:lnTo>
                  <a:pt x="121132" y="117297"/>
                </a:lnTo>
                <a:lnTo>
                  <a:pt x="121196" y="117170"/>
                </a:lnTo>
                <a:lnTo>
                  <a:pt x="121297" y="117043"/>
                </a:lnTo>
                <a:lnTo>
                  <a:pt x="121843" y="116789"/>
                </a:lnTo>
                <a:lnTo>
                  <a:pt x="122504" y="116928"/>
                </a:lnTo>
                <a:lnTo>
                  <a:pt x="122631" y="116992"/>
                </a:lnTo>
                <a:lnTo>
                  <a:pt x="123037" y="117170"/>
                </a:lnTo>
                <a:lnTo>
                  <a:pt x="123037" y="116027"/>
                </a:lnTo>
                <a:lnTo>
                  <a:pt x="122631" y="114757"/>
                </a:lnTo>
                <a:lnTo>
                  <a:pt x="120497" y="114757"/>
                </a:lnTo>
                <a:lnTo>
                  <a:pt x="120078" y="114757"/>
                </a:lnTo>
                <a:lnTo>
                  <a:pt x="119824" y="115138"/>
                </a:lnTo>
                <a:lnTo>
                  <a:pt x="119773" y="115265"/>
                </a:lnTo>
                <a:lnTo>
                  <a:pt x="120294" y="116027"/>
                </a:lnTo>
                <a:lnTo>
                  <a:pt x="120408" y="117805"/>
                </a:lnTo>
                <a:lnTo>
                  <a:pt x="119545" y="115265"/>
                </a:lnTo>
                <a:lnTo>
                  <a:pt x="119164" y="115265"/>
                </a:lnTo>
                <a:lnTo>
                  <a:pt x="118719" y="115392"/>
                </a:lnTo>
                <a:lnTo>
                  <a:pt x="118440" y="115773"/>
                </a:lnTo>
                <a:lnTo>
                  <a:pt x="118351" y="116281"/>
                </a:lnTo>
                <a:lnTo>
                  <a:pt x="118491" y="116484"/>
                </a:lnTo>
                <a:lnTo>
                  <a:pt x="118618" y="116789"/>
                </a:lnTo>
                <a:lnTo>
                  <a:pt x="118719" y="117589"/>
                </a:lnTo>
                <a:lnTo>
                  <a:pt x="118910" y="117932"/>
                </a:lnTo>
                <a:lnTo>
                  <a:pt x="119062" y="117297"/>
                </a:lnTo>
                <a:lnTo>
                  <a:pt x="119189" y="116916"/>
                </a:lnTo>
                <a:lnTo>
                  <a:pt x="119341" y="116992"/>
                </a:lnTo>
                <a:lnTo>
                  <a:pt x="119443" y="117170"/>
                </a:lnTo>
                <a:lnTo>
                  <a:pt x="119532" y="117424"/>
                </a:lnTo>
                <a:lnTo>
                  <a:pt x="119875" y="118059"/>
                </a:lnTo>
                <a:lnTo>
                  <a:pt x="120040" y="118186"/>
                </a:lnTo>
                <a:lnTo>
                  <a:pt x="120154" y="118694"/>
                </a:lnTo>
                <a:lnTo>
                  <a:pt x="120065" y="118948"/>
                </a:lnTo>
                <a:lnTo>
                  <a:pt x="119722" y="119354"/>
                </a:lnTo>
                <a:lnTo>
                  <a:pt x="121666" y="119354"/>
                </a:lnTo>
                <a:lnTo>
                  <a:pt x="121589" y="119202"/>
                </a:lnTo>
                <a:lnTo>
                  <a:pt x="121272" y="118948"/>
                </a:lnTo>
                <a:lnTo>
                  <a:pt x="120878" y="118948"/>
                </a:lnTo>
                <a:lnTo>
                  <a:pt x="120891" y="118821"/>
                </a:lnTo>
                <a:lnTo>
                  <a:pt x="121462" y="118694"/>
                </a:lnTo>
                <a:lnTo>
                  <a:pt x="121716" y="118948"/>
                </a:lnTo>
                <a:lnTo>
                  <a:pt x="121831" y="119583"/>
                </a:lnTo>
                <a:lnTo>
                  <a:pt x="121729" y="119456"/>
                </a:lnTo>
                <a:lnTo>
                  <a:pt x="119646" y="119456"/>
                </a:lnTo>
                <a:lnTo>
                  <a:pt x="118935" y="119456"/>
                </a:lnTo>
                <a:lnTo>
                  <a:pt x="118757" y="119456"/>
                </a:lnTo>
                <a:lnTo>
                  <a:pt x="118872" y="119964"/>
                </a:lnTo>
                <a:lnTo>
                  <a:pt x="118008" y="119456"/>
                </a:lnTo>
                <a:lnTo>
                  <a:pt x="117792" y="119202"/>
                </a:lnTo>
                <a:lnTo>
                  <a:pt x="117741" y="119710"/>
                </a:lnTo>
                <a:lnTo>
                  <a:pt x="117614" y="119964"/>
                </a:lnTo>
                <a:lnTo>
                  <a:pt x="117551" y="121234"/>
                </a:lnTo>
                <a:lnTo>
                  <a:pt x="117779" y="121234"/>
                </a:lnTo>
                <a:lnTo>
                  <a:pt x="118579" y="121488"/>
                </a:lnTo>
                <a:lnTo>
                  <a:pt x="119456" y="121488"/>
                </a:lnTo>
                <a:lnTo>
                  <a:pt x="120535" y="121361"/>
                </a:lnTo>
                <a:lnTo>
                  <a:pt x="121716" y="120726"/>
                </a:lnTo>
                <a:lnTo>
                  <a:pt x="122224" y="120091"/>
                </a:lnTo>
                <a:lnTo>
                  <a:pt x="122275" y="119964"/>
                </a:lnTo>
                <a:lnTo>
                  <a:pt x="122415" y="119583"/>
                </a:lnTo>
                <a:lnTo>
                  <a:pt x="122516" y="119329"/>
                </a:lnTo>
                <a:lnTo>
                  <a:pt x="122580" y="119075"/>
                </a:lnTo>
                <a:lnTo>
                  <a:pt x="122262" y="118694"/>
                </a:lnTo>
                <a:lnTo>
                  <a:pt x="122059" y="118440"/>
                </a:lnTo>
                <a:lnTo>
                  <a:pt x="120967" y="118440"/>
                </a:lnTo>
                <a:lnTo>
                  <a:pt x="121043" y="118313"/>
                </a:lnTo>
                <a:lnTo>
                  <a:pt x="121666" y="118186"/>
                </a:lnTo>
                <a:lnTo>
                  <a:pt x="122161" y="118440"/>
                </a:lnTo>
                <a:lnTo>
                  <a:pt x="122580" y="119075"/>
                </a:lnTo>
                <a:lnTo>
                  <a:pt x="122910" y="118313"/>
                </a:lnTo>
                <a:lnTo>
                  <a:pt x="123012" y="118059"/>
                </a:lnTo>
                <a:lnTo>
                  <a:pt x="123113" y="117551"/>
                </a:lnTo>
                <a:lnTo>
                  <a:pt x="123139" y="116916"/>
                </a:lnTo>
                <a:lnTo>
                  <a:pt x="123151" y="116789"/>
                </a:lnTo>
                <a:close/>
              </a:path>
              <a:path w="216535" h="182244">
                <a:moveTo>
                  <a:pt x="127787" y="120408"/>
                </a:moveTo>
                <a:lnTo>
                  <a:pt x="127635" y="120319"/>
                </a:lnTo>
                <a:lnTo>
                  <a:pt x="127698" y="120116"/>
                </a:lnTo>
                <a:lnTo>
                  <a:pt x="127342" y="120027"/>
                </a:lnTo>
                <a:lnTo>
                  <a:pt x="126923" y="120065"/>
                </a:lnTo>
                <a:lnTo>
                  <a:pt x="126707" y="120116"/>
                </a:lnTo>
                <a:lnTo>
                  <a:pt x="126238" y="120027"/>
                </a:lnTo>
                <a:lnTo>
                  <a:pt x="125996" y="119976"/>
                </a:lnTo>
                <a:lnTo>
                  <a:pt x="125882" y="119837"/>
                </a:lnTo>
                <a:lnTo>
                  <a:pt x="125882" y="120319"/>
                </a:lnTo>
                <a:lnTo>
                  <a:pt x="125399" y="120142"/>
                </a:lnTo>
                <a:lnTo>
                  <a:pt x="125018" y="120319"/>
                </a:lnTo>
                <a:lnTo>
                  <a:pt x="124891" y="120408"/>
                </a:lnTo>
                <a:lnTo>
                  <a:pt x="124980" y="120129"/>
                </a:lnTo>
                <a:lnTo>
                  <a:pt x="125196" y="120027"/>
                </a:lnTo>
                <a:lnTo>
                  <a:pt x="125628" y="120103"/>
                </a:lnTo>
                <a:lnTo>
                  <a:pt x="125882" y="120319"/>
                </a:lnTo>
                <a:lnTo>
                  <a:pt x="125882" y="119837"/>
                </a:lnTo>
                <a:lnTo>
                  <a:pt x="125755" y="119659"/>
                </a:lnTo>
                <a:lnTo>
                  <a:pt x="125628" y="119189"/>
                </a:lnTo>
                <a:lnTo>
                  <a:pt x="125628" y="117068"/>
                </a:lnTo>
                <a:lnTo>
                  <a:pt x="125742" y="114808"/>
                </a:lnTo>
                <a:lnTo>
                  <a:pt x="125742" y="114477"/>
                </a:lnTo>
                <a:lnTo>
                  <a:pt x="125666" y="114020"/>
                </a:lnTo>
                <a:lnTo>
                  <a:pt x="125336" y="113715"/>
                </a:lnTo>
                <a:lnTo>
                  <a:pt x="125006" y="113741"/>
                </a:lnTo>
                <a:lnTo>
                  <a:pt x="124752" y="114020"/>
                </a:lnTo>
                <a:lnTo>
                  <a:pt x="124866" y="114236"/>
                </a:lnTo>
                <a:lnTo>
                  <a:pt x="125285" y="114401"/>
                </a:lnTo>
                <a:lnTo>
                  <a:pt x="125183" y="117068"/>
                </a:lnTo>
                <a:lnTo>
                  <a:pt x="125056" y="115989"/>
                </a:lnTo>
                <a:lnTo>
                  <a:pt x="125082" y="114808"/>
                </a:lnTo>
                <a:lnTo>
                  <a:pt x="125183" y="117068"/>
                </a:lnTo>
                <a:lnTo>
                  <a:pt x="125183" y="114439"/>
                </a:lnTo>
                <a:lnTo>
                  <a:pt x="125056" y="114477"/>
                </a:lnTo>
                <a:lnTo>
                  <a:pt x="124841" y="114477"/>
                </a:lnTo>
                <a:lnTo>
                  <a:pt x="124726" y="114236"/>
                </a:lnTo>
                <a:lnTo>
                  <a:pt x="124460" y="115125"/>
                </a:lnTo>
                <a:lnTo>
                  <a:pt x="124040" y="115912"/>
                </a:lnTo>
                <a:lnTo>
                  <a:pt x="123532" y="116509"/>
                </a:lnTo>
                <a:lnTo>
                  <a:pt x="123431" y="117805"/>
                </a:lnTo>
                <a:lnTo>
                  <a:pt x="123228" y="118389"/>
                </a:lnTo>
                <a:lnTo>
                  <a:pt x="123786" y="117640"/>
                </a:lnTo>
                <a:lnTo>
                  <a:pt x="124193" y="116865"/>
                </a:lnTo>
                <a:lnTo>
                  <a:pt x="124485" y="116001"/>
                </a:lnTo>
                <a:lnTo>
                  <a:pt x="124650" y="116065"/>
                </a:lnTo>
                <a:lnTo>
                  <a:pt x="124764" y="116636"/>
                </a:lnTo>
                <a:lnTo>
                  <a:pt x="124891" y="118364"/>
                </a:lnTo>
                <a:lnTo>
                  <a:pt x="124777" y="119659"/>
                </a:lnTo>
                <a:lnTo>
                  <a:pt x="124688" y="119976"/>
                </a:lnTo>
                <a:lnTo>
                  <a:pt x="124574" y="120281"/>
                </a:lnTo>
                <a:lnTo>
                  <a:pt x="124396" y="120573"/>
                </a:lnTo>
                <a:lnTo>
                  <a:pt x="124142" y="120700"/>
                </a:lnTo>
                <a:lnTo>
                  <a:pt x="123418" y="120573"/>
                </a:lnTo>
                <a:lnTo>
                  <a:pt x="123291" y="120586"/>
                </a:lnTo>
                <a:lnTo>
                  <a:pt x="123317" y="120802"/>
                </a:lnTo>
                <a:lnTo>
                  <a:pt x="123202" y="121031"/>
                </a:lnTo>
                <a:lnTo>
                  <a:pt x="123418" y="120980"/>
                </a:lnTo>
                <a:lnTo>
                  <a:pt x="124167" y="120700"/>
                </a:lnTo>
                <a:lnTo>
                  <a:pt x="124498" y="120624"/>
                </a:lnTo>
                <a:lnTo>
                  <a:pt x="124574" y="120980"/>
                </a:lnTo>
                <a:lnTo>
                  <a:pt x="124675" y="121958"/>
                </a:lnTo>
                <a:lnTo>
                  <a:pt x="124802" y="122034"/>
                </a:lnTo>
                <a:lnTo>
                  <a:pt x="124802" y="121894"/>
                </a:lnTo>
                <a:lnTo>
                  <a:pt x="124879" y="122021"/>
                </a:lnTo>
                <a:lnTo>
                  <a:pt x="124929" y="121894"/>
                </a:lnTo>
                <a:lnTo>
                  <a:pt x="124980" y="120624"/>
                </a:lnTo>
                <a:lnTo>
                  <a:pt x="125031" y="120459"/>
                </a:lnTo>
                <a:lnTo>
                  <a:pt x="125349" y="120484"/>
                </a:lnTo>
                <a:lnTo>
                  <a:pt x="125945" y="120815"/>
                </a:lnTo>
                <a:lnTo>
                  <a:pt x="126187" y="121132"/>
                </a:lnTo>
                <a:lnTo>
                  <a:pt x="126479" y="121805"/>
                </a:lnTo>
                <a:lnTo>
                  <a:pt x="126580" y="121958"/>
                </a:lnTo>
                <a:lnTo>
                  <a:pt x="126707" y="122021"/>
                </a:lnTo>
                <a:lnTo>
                  <a:pt x="126771" y="121754"/>
                </a:lnTo>
                <a:lnTo>
                  <a:pt x="126911" y="121818"/>
                </a:lnTo>
                <a:lnTo>
                  <a:pt x="126885" y="121221"/>
                </a:lnTo>
                <a:lnTo>
                  <a:pt x="126707" y="120980"/>
                </a:lnTo>
                <a:lnTo>
                  <a:pt x="126580" y="120764"/>
                </a:lnTo>
                <a:lnTo>
                  <a:pt x="126479" y="120459"/>
                </a:lnTo>
                <a:lnTo>
                  <a:pt x="126428" y="120319"/>
                </a:lnTo>
                <a:lnTo>
                  <a:pt x="126822" y="120332"/>
                </a:lnTo>
                <a:lnTo>
                  <a:pt x="127698" y="120472"/>
                </a:lnTo>
                <a:close/>
              </a:path>
              <a:path w="216535" h="182244">
                <a:moveTo>
                  <a:pt x="133197" y="47294"/>
                </a:moveTo>
                <a:lnTo>
                  <a:pt x="131800" y="46024"/>
                </a:lnTo>
                <a:lnTo>
                  <a:pt x="129971" y="44754"/>
                </a:lnTo>
                <a:lnTo>
                  <a:pt x="123583" y="44754"/>
                </a:lnTo>
                <a:lnTo>
                  <a:pt x="120205" y="46024"/>
                </a:lnTo>
                <a:lnTo>
                  <a:pt x="119075" y="46024"/>
                </a:lnTo>
                <a:lnTo>
                  <a:pt x="117805" y="47294"/>
                </a:lnTo>
                <a:lnTo>
                  <a:pt x="117500" y="47294"/>
                </a:lnTo>
                <a:lnTo>
                  <a:pt x="116459" y="48564"/>
                </a:lnTo>
                <a:lnTo>
                  <a:pt x="115430" y="48564"/>
                </a:lnTo>
                <a:lnTo>
                  <a:pt x="114033" y="49834"/>
                </a:lnTo>
                <a:lnTo>
                  <a:pt x="114287" y="49834"/>
                </a:lnTo>
                <a:lnTo>
                  <a:pt x="111747" y="51104"/>
                </a:lnTo>
                <a:lnTo>
                  <a:pt x="112153" y="52374"/>
                </a:lnTo>
                <a:lnTo>
                  <a:pt x="110134" y="52374"/>
                </a:lnTo>
                <a:lnTo>
                  <a:pt x="110121" y="53644"/>
                </a:lnTo>
                <a:lnTo>
                  <a:pt x="110705" y="53644"/>
                </a:lnTo>
                <a:lnTo>
                  <a:pt x="110947" y="54914"/>
                </a:lnTo>
                <a:lnTo>
                  <a:pt x="108750" y="54914"/>
                </a:lnTo>
                <a:lnTo>
                  <a:pt x="108635" y="56184"/>
                </a:lnTo>
                <a:lnTo>
                  <a:pt x="109474" y="56184"/>
                </a:lnTo>
                <a:lnTo>
                  <a:pt x="109042" y="57454"/>
                </a:lnTo>
                <a:lnTo>
                  <a:pt x="108661" y="58724"/>
                </a:lnTo>
                <a:lnTo>
                  <a:pt x="108356" y="58724"/>
                </a:lnTo>
                <a:lnTo>
                  <a:pt x="107975" y="57454"/>
                </a:lnTo>
                <a:lnTo>
                  <a:pt x="107556" y="57454"/>
                </a:lnTo>
                <a:lnTo>
                  <a:pt x="107086" y="56184"/>
                </a:lnTo>
                <a:lnTo>
                  <a:pt x="107950" y="56184"/>
                </a:lnTo>
                <a:lnTo>
                  <a:pt x="107861" y="54864"/>
                </a:lnTo>
                <a:lnTo>
                  <a:pt x="105613" y="53644"/>
                </a:lnTo>
                <a:lnTo>
                  <a:pt x="106451" y="53644"/>
                </a:lnTo>
                <a:lnTo>
                  <a:pt x="106438" y="52374"/>
                </a:lnTo>
                <a:lnTo>
                  <a:pt x="104482" y="52374"/>
                </a:lnTo>
                <a:lnTo>
                  <a:pt x="104508" y="51104"/>
                </a:lnTo>
                <a:lnTo>
                  <a:pt x="104381" y="51104"/>
                </a:lnTo>
                <a:lnTo>
                  <a:pt x="102273" y="49834"/>
                </a:lnTo>
                <a:lnTo>
                  <a:pt x="102311" y="48564"/>
                </a:lnTo>
                <a:lnTo>
                  <a:pt x="100114" y="48564"/>
                </a:lnTo>
                <a:lnTo>
                  <a:pt x="99060" y="47294"/>
                </a:lnTo>
                <a:lnTo>
                  <a:pt x="98856" y="46024"/>
                </a:lnTo>
                <a:lnTo>
                  <a:pt x="96126" y="46024"/>
                </a:lnTo>
                <a:lnTo>
                  <a:pt x="91859" y="44754"/>
                </a:lnTo>
                <a:lnTo>
                  <a:pt x="88798" y="44754"/>
                </a:lnTo>
                <a:lnTo>
                  <a:pt x="84899" y="46024"/>
                </a:lnTo>
                <a:lnTo>
                  <a:pt x="84048" y="46024"/>
                </a:lnTo>
                <a:lnTo>
                  <a:pt x="83273" y="47294"/>
                </a:lnTo>
                <a:lnTo>
                  <a:pt x="84963" y="47294"/>
                </a:lnTo>
                <a:lnTo>
                  <a:pt x="88150" y="46024"/>
                </a:lnTo>
                <a:lnTo>
                  <a:pt x="95161" y="46024"/>
                </a:lnTo>
                <a:lnTo>
                  <a:pt x="96278" y="47294"/>
                </a:lnTo>
                <a:lnTo>
                  <a:pt x="97205" y="47294"/>
                </a:lnTo>
                <a:lnTo>
                  <a:pt x="99644" y="49834"/>
                </a:lnTo>
                <a:lnTo>
                  <a:pt x="100431" y="49834"/>
                </a:lnTo>
                <a:lnTo>
                  <a:pt x="101168" y="51104"/>
                </a:lnTo>
                <a:lnTo>
                  <a:pt x="102704" y="51104"/>
                </a:lnTo>
                <a:lnTo>
                  <a:pt x="101815" y="52374"/>
                </a:lnTo>
                <a:lnTo>
                  <a:pt x="101638" y="52374"/>
                </a:lnTo>
                <a:lnTo>
                  <a:pt x="104127" y="53644"/>
                </a:lnTo>
                <a:lnTo>
                  <a:pt x="103276" y="53644"/>
                </a:lnTo>
                <a:lnTo>
                  <a:pt x="104013" y="54914"/>
                </a:lnTo>
                <a:lnTo>
                  <a:pt x="105092" y="54914"/>
                </a:lnTo>
                <a:lnTo>
                  <a:pt x="106299" y="57454"/>
                </a:lnTo>
                <a:lnTo>
                  <a:pt x="107302" y="59994"/>
                </a:lnTo>
                <a:lnTo>
                  <a:pt x="108267" y="62534"/>
                </a:lnTo>
                <a:lnTo>
                  <a:pt x="109194" y="59994"/>
                </a:lnTo>
                <a:lnTo>
                  <a:pt x="109689" y="58724"/>
                </a:lnTo>
                <a:lnTo>
                  <a:pt x="110185" y="57454"/>
                </a:lnTo>
                <a:lnTo>
                  <a:pt x="111467" y="56184"/>
                </a:lnTo>
                <a:lnTo>
                  <a:pt x="111506" y="54914"/>
                </a:lnTo>
                <a:lnTo>
                  <a:pt x="112585" y="54914"/>
                </a:lnTo>
                <a:lnTo>
                  <a:pt x="113258" y="53644"/>
                </a:lnTo>
                <a:lnTo>
                  <a:pt x="112483" y="53644"/>
                </a:lnTo>
                <a:lnTo>
                  <a:pt x="114808" y="52374"/>
                </a:lnTo>
                <a:lnTo>
                  <a:pt x="113919" y="51104"/>
                </a:lnTo>
                <a:lnTo>
                  <a:pt x="116116" y="51104"/>
                </a:lnTo>
                <a:lnTo>
                  <a:pt x="116128" y="49834"/>
                </a:lnTo>
                <a:lnTo>
                  <a:pt x="116878" y="49834"/>
                </a:lnTo>
                <a:lnTo>
                  <a:pt x="119329" y="48564"/>
                </a:lnTo>
                <a:lnTo>
                  <a:pt x="119341" y="47294"/>
                </a:lnTo>
                <a:lnTo>
                  <a:pt x="120294" y="47294"/>
                </a:lnTo>
                <a:lnTo>
                  <a:pt x="124193" y="46024"/>
                </a:lnTo>
                <a:lnTo>
                  <a:pt x="129794" y="46024"/>
                </a:lnTo>
                <a:lnTo>
                  <a:pt x="131254" y="47294"/>
                </a:lnTo>
                <a:lnTo>
                  <a:pt x="133197" y="47294"/>
                </a:lnTo>
                <a:close/>
              </a:path>
              <a:path w="216535" h="182244">
                <a:moveTo>
                  <a:pt x="134505" y="128092"/>
                </a:moveTo>
                <a:lnTo>
                  <a:pt x="133858" y="128574"/>
                </a:lnTo>
                <a:lnTo>
                  <a:pt x="134035" y="128574"/>
                </a:lnTo>
                <a:lnTo>
                  <a:pt x="134505" y="128092"/>
                </a:lnTo>
                <a:close/>
              </a:path>
              <a:path w="216535" h="182244">
                <a:moveTo>
                  <a:pt x="135267" y="51739"/>
                </a:moveTo>
                <a:lnTo>
                  <a:pt x="133870" y="50952"/>
                </a:lnTo>
                <a:lnTo>
                  <a:pt x="133731" y="52362"/>
                </a:lnTo>
                <a:lnTo>
                  <a:pt x="134531" y="52565"/>
                </a:lnTo>
                <a:lnTo>
                  <a:pt x="135013" y="52539"/>
                </a:lnTo>
                <a:lnTo>
                  <a:pt x="135267" y="51739"/>
                </a:lnTo>
                <a:close/>
              </a:path>
              <a:path w="216535" h="182244">
                <a:moveTo>
                  <a:pt x="135572" y="127304"/>
                </a:moveTo>
                <a:lnTo>
                  <a:pt x="135280" y="127304"/>
                </a:lnTo>
                <a:lnTo>
                  <a:pt x="134505" y="128092"/>
                </a:lnTo>
                <a:lnTo>
                  <a:pt x="135572" y="127304"/>
                </a:lnTo>
                <a:close/>
              </a:path>
              <a:path w="216535" h="182244">
                <a:moveTo>
                  <a:pt x="135940" y="133019"/>
                </a:moveTo>
                <a:lnTo>
                  <a:pt x="135775" y="132384"/>
                </a:lnTo>
                <a:lnTo>
                  <a:pt x="135940" y="133019"/>
                </a:lnTo>
                <a:close/>
              </a:path>
              <a:path w="216535" h="182244">
                <a:moveTo>
                  <a:pt x="138772" y="26543"/>
                </a:moveTo>
                <a:lnTo>
                  <a:pt x="138696" y="25400"/>
                </a:lnTo>
                <a:lnTo>
                  <a:pt x="138557" y="25146"/>
                </a:lnTo>
                <a:lnTo>
                  <a:pt x="138353" y="25019"/>
                </a:lnTo>
                <a:lnTo>
                  <a:pt x="138087" y="25019"/>
                </a:lnTo>
                <a:lnTo>
                  <a:pt x="137858" y="24892"/>
                </a:lnTo>
                <a:lnTo>
                  <a:pt x="137439" y="25146"/>
                </a:lnTo>
                <a:lnTo>
                  <a:pt x="137210" y="25146"/>
                </a:lnTo>
                <a:lnTo>
                  <a:pt x="137007" y="25273"/>
                </a:lnTo>
                <a:lnTo>
                  <a:pt x="136880" y="25527"/>
                </a:lnTo>
                <a:lnTo>
                  <a:pt x="136753" y="26149"/>
                </a:lnTo>
                <a:lnTo>
                  <a:pt x="136994" y="27178"/>
                </a:lnTo>
                <a:lnTo>
                  <a:pt x="137934" y="27305"/>
                </a:lnTo>
                <a:lnTo>
                  <a:pt x="138696" y="26670"/>
                </a:lnTo>
                <a:lnTo>
                  <a:pt x="138772" y="26543"/>
                </a:lnTo>
                <a:close/>
              </a:path>
              <a:path w="216535" h="182244">
                <a:moveTo>
                  <a:pt x="138938" y="129844"/>
                </a:moveTo>
                <a:lnTo>
                  <a:pt x="132105" y="129844"/>
                </a:lnTo>
                <a:lnTo>
                  <a:pt x="120764" y="133654"/>
                </a:lnTo>
                <a:lnTo>
                  <a:pt x="131457" y="131114"/>
                </a:lnTo>
                <a:lnTo>
                  <a:pt x="135204" y="131114"/>
                </a:lnTo>
                <a:lnTo>
                  <a:pt x="138938" y="129844"/>
                </a:lnTo>
                <a:close/>
              </a:path>
              <a:path w="216535" h="182244">
                <a:moveTo>
                  <a:pt x="138976" y="127660"/>
                </a:moveTo>
                <a:lnTo>
                  <a:pt x="137439" y="128574"/>
                </a:lnTo>
                <a:lnTo>
                  <a:pt x="137807" y="128574"/>
                </a:lnTo>
                <a:lnTo>
                  <a:pt x="138976" y="127660"/>
                </a:lnTo>
                <a:close/>
              </a:path>
              <a:path w="216535" h="182244">
                <a:moveTo>
                  <a:pt x="139242" y="100571"/>
                </a:moveTo>
                <a:lnTo>
                  <a:pt x="138823" y="100457"/>
                </a:lnTo>
                <a:lnTo>
                  <a:pt x="139166" y="100634"/>
                </a:lnTo>
                <a:close/>
              </a:path>
              <a:path w="216535" h="182244">
                <a:moveTo>
                  <a:pt x="139268" y="126034"/>
                </a:moveTo>
                <a:lnTo>
                  <a:pt x="139065" y="126034"/>
                </a:lnTo>
                <a:lnTo>
                  <a:pt x="138341" y="127228"/>
                </a:lnTo>
                <a:lnTo>
                  <a:pt x="139268" y="126034"/>
                </a:lnTo>
                <a:close/>
              </a:path>
              <a:path w="216535" h="182244">
                <a:moveTo>
                  <a:pt x="141668" y="128574"/>
                </a:moveTo>
                <a:lnTo>
                  <a:pt x="141160" y="128574"/>
                </a:lnTo>
                <a:lnTo>
                  <a:pt x="140195" y="129844"/>
                </a:lnTo>
                <a:lnTo>
                  <a:pt x="140411" y="129844"/>
                </a:lnTo>
                <a:lnTo>
                  <a:pt x="141668" y="128574"/>
                </a:lnTo>
                <a:close/>
              </a:path>
              <a:path w="216535" h="182244">
                <a:moveTo>
                  <a:pt x="142036" y="127304"/>
                </a:moveTo>
                <a:lnTo>
                  <a:pt x="141274" y="127304"/>
                </a:lnTo>
                <a:lnTo>
                  <a:pt x="139547" y="128574"/>
                </a:lnTo>
                <a:lnTo>
                  <a:pt x="139306" y="129844"/>
                </a:lnTo>
                <a:lnTo>
                  <a:pt x="140677" y="128485"/>
                </a:lnTo>
                <a:lnTo>
                  <a:pt x="142036" y="127304"/>
                </a:lnTo>
                <a:close/>
              </a:path>
              <a:path w="216535" h="182244">
                <a:moveTo>
                  <a:pt x="148120" y="94284"/>
                </a:moveTo>
                <a:lnTo>
                  <a:pt x="146418" y="93014"/>
                </a:lnTo>
                <a:lnTo>
                  <a:pt x="145186" y="95554"/>
                </a:lnTo>
                <a:lnTo>
                  <a:pt x="144157" y="96824"/>
                </a:lnTo>
                <a:lnTo>
                  <a:pt x="139242" y="100571"/>
                </a:lnTo>
                <a:lnTo>
                  <a:pt x="139458" y="100634"/>
                </a:lnTo>
                <a:lnTo>
                  <a:pt x="144754" y="98094"/>
                </a:lnTo>
                <a:lnTo>
                  <a:pt x="146024" y="96824"/>
                </a:lnTo>
                <a:lnTo>
                  <a:pt x="146926" y="94284"/>
                </a:lnTo>
                <a:lnTo>
                  <a:pt x="148120" y="94284"/>
                </a:lnTo>
                <a:close/>
              </a:path>
              <a:path w="216535" h="182244">
                <a:moveTo>
                  <a:pt x="156375" y="91744"/>
                </a:moveTo>
                <a:lnTo>
                  <a:pt x="155790" y="87934"/>
                </a:lnTo>
                <a:lnTo>
                  <a:pt x="154508" y="85394"/>
                </a:lnTo>
                <a:lnTo>
                  <a:pt x="152692" y="85394"/>
                </a:lnTo>
                <a:lnTo>
                  <a:pt x="153657" y="86664"/>
                </a:lnTo>
                <a:lnTo>
                  <a:pt x="154444" y="87934"/>
                </a:lnTo>
                <a:lnTo>
                  <a:pt x="154533" y="91821"/>
                </a:lnTo>
                <a:lnTo>
                  <a:pt x="153276" y="93014"/>
                </a:lnTo>
                <a:lnTo>
                  <a:pt x="149745" y="94284"/>
                </a:lnTo>
                <a:lnTo>
                  <a:pt x="153492" y="94284"/>
                </a:lnTo>
                <a:lnTo>
                  <a:pt x="156375" y="91744"/>
                </a:lnTo>
                <a:close/>
              </a:path>
              <a:path w="216535" h="182244">
                <a:moveTo>
                  <a:pt x="159258" y="65074"/>
                </a:moveTo>
                <a:lnTo>
                  <a:pt x="159143" y="63804"/>
                </a:lnTo>
                <a:lnTo>
                  <a:pt x="157556" y="64185"/>
                </a:lnTo>
                <a:lnTo>
                  <a:pt x="159207" y="65074"/>
                </a:lnTo>
                <a:close/>
              </a:path>
              <a:path w="216535" h="182244">
                <a:moveTo>
                  <a:pt x="160248" y="38862"/>
                </a:moveTo>
                <a:lnTo>
                  <a:pt x="160197" y="37973"/>
                </a:lnTo>
                <a:lnTo>
                  <a:pt x="160185" y="37846"/>
                </a:lnTo>
                <a:lnTo>
                  <a:pt x="158330" y="37846"/>
                </a:lnTo>
                <a:lnTo>
                  <a:pt x="158330" y="38989"/>
                </a:lnTo>
                <a:lnTo>
                  <a:pt x="156667" y="39497"/>
                </a:lnTo>
                <a:lnTo>
                  <a:pt x="155181" y="40513"/>
                </a:lnTo>
                <a:lnTo>
                  <a:pt x="153606" y="42164"/>
                </a:lnTo>
                <a:lnTo>
                  <a:pt x="151688" y="44069"/>
                </a:lnTo>
                <a:lnTo>
                  <a:pt x="150241" y="44958"/>
                </a:lnTo>
                <a:lnTo>
                  <a:pt x="148653" y="45339"/>
                </a:lnTo>
                <a:lnTo>
                  <a:pt x="147066" y="45847"/>
                </a:lnTo>
                <a:lnTo>
                  <a:pt x="145402" y="45847"/>
                </a:lnTo>
                <a:lnTo>
                  <a:pt x="143789" y="45593"/>
                </a:lnTo>
                <a:lnTo>
                  <a:pt x="147066" y="45212"/>
                </a:lnTo>
                <a:lnTo>
                  <a:pt x="147447" y="44704"/>
                </a:lnTo>
                <a:lnTo>
                  <a:pt x="147904" y="44069"/>
                </a:lnTo>
                <a:lnTo>
                  <a:pt x="148374" y="43434"/>
                </a:lnTo>
                <a:lnTo>
                  <a:pt x="151396" y="38227"/>
                </a:lnTo>
                <a:lnTo>
                  <a:pt x="152971" y="36576"/>
                </a:lnTo>
                <a:lnTo>
                  <a:pt x="155892" y="36449"/>
                </a:lnTo>
                <a:lnTo>
                  <a:pt x="155371" y="36830"/>
                </a:lnTo>
                <a:lnTo>
                  <a:pt x="152438" y="39243"/>
                </a:lnTo>
                <a:lnTo>
                  <a:pt x="152387" y="39497"/>
                </a:lnTo>
                <a:lnTo>
                  <a:pt x="152806" y="40005"/>
                </a:lnTo>
                <a:lnTo>
                  <a:pt x="155079" y="39243"/>
                </a:lnTo>
                <a:lnTo>
                  <a:pt x="156019" y="38989"/>
                </a:lnTo>
                <a:lnTo>
                  <a:pt x="157416" y="38862"/>
                </a:lnTo>
                <a:lnTo>
                  <a:pt x="157873" y="38862"/>
                </a:lnTo>
                <a:lnTo>
                  <a:pt x="158330" y="38989"/>
                </a:lnTo>
                <a:lnTo>
                  <a:pt x="158330" y="37846"/>
                </a:lnTo>
                <a:lnTo>
                  <a:pt x="156235" y="37846"/>
                </a:lnTo>
                <a:lnTo>
                  <a:pt x="155727" y="37973"/>
                </a:lnTo>
                <a:lnTo>
                  <a:pt x="156387" y="37338"/>
                </a:lnTo>
                <a:lnTo>
                  <a:pt x="157924" y="36576"/>
                </a:lnTo>
                <a:lnTo>
                  <a:pt x="158280" y="36449"/>
                </a:lnTo>
                <a:lnTo>
                  <a:pt x="158635" y="36322"/>
                </a:lnTo>
                <a:lnTo>
                  <a:pt x="158394" y="36068"/>
                </a:lnTo>
                <a:lnTo>
                  <a:pt x="157581" y="35687"/>
                </a:lnTo>
                <a:lnTo>
                  <a:pt x="157213" y="35687"/>
                </a:lnTo>
                <a:lnTo>
                  <a:pt x="156679" y="35560"/>
                </a:lnTo>
                <a:lnTo>
                  <a:pt x="155638" y="35560"/>
                </a:lnTo>
                <a:lnTo>
                  <a:pt x="152120" y="35687"/>
                </a:lnTo>
                <a:lnTo>
                  <a:pt x="150825" y="37211"/>
                </a:lnTo>
                <a:lnTo>
                  <a:pt x="147129" y="43561"/>
                </a:lnTo>
                <a:lnTo>
                  <a:pt x="145440" y="44069"/>
                </a:lnTo>
                <a:lnTo>
                  <a:pt x="144221" y="43688"/>
                </a:lnTo>
                <a:lnTo>
                  <a:pt x="143789" y="43446"/>
                </a:lnTo>
                <a:lnTo>
                  <a:pt x="143789" y="44323"/>
                </a:lnTo>
                <a:lnTo>
                  <a:pt x="141376" y="44704"/>
                </a:lnTo>
                <a:lnTo>
                  <a:pt x="139547" y="44577"/>
                </a:lnTo>
                <a:lnTo>
                  <a:pt x="137655" y="42164"/>
                </a:lnTo>
                <a:lnTo>
                  <a:pt x="136639" y="40767"/>
                </a:lnTo>
                <a:lnTo>
                  <a:pt x="136042" y="38989"/>
                </a:lnTo>
                <a:lnTo>
                  <a:pt x="135940" y="38354"/>
                </a:lnTo>
                <a:lnTo>
                  <a:pt x="135864" y="36703"/>
                </a:lnTo>
                <a:lnTo>
                  <a:pt x="136893" y="36957"/>
                </a:lnTo>
                <a:lnTo>
                  <a:pt x="137795" y="37719"/>
                </a:lnTo>
                <a:lnTo>
                  <a:pt x="138823" y="39243"/>
                </a:lnTo>
                <a:lnTo>
                  <a:pt x="139153" y="40005"/>
                </a:lnTo>
                <a:lnTo>
                  <a:pt x="140030" y="41402"/>
                </a:lnTo>
                <a:lnTo>
                  <a:pt x="143789" y="44323"/>
                </a:lnTo>
                <a:lnTo>
                  <a:pt x="143789" y="43446"/>
                </a:lnTo>
                <a:lnTo>
                  <a:pt x="143103" y="43053"/>
                </a:lnTo>
                <a:lnTo>
                  <a:pt x="141465" y="41656"/>
                </a:lnTo>
                <a:lnTo>
                  <a:pt x="140906" y="41021"/>
                </a:lnTo>
                <a:lnTo>
                  <a:pt x="140474" y="40259"/>
                </a:lnTo>
                <a:lnTo>
                  <a:pt x="141935" y="40259"/>
                </a:lnTo>
                <a:lnTo>
                  <a:pt x="142341" y="40132"/>
                </a:lnTo>
                <a:lnTo>
                  <a:pt x="142659" y="39751"/>
                </a:lnTo>
                <a:lnTo>
                  <a:pt x="143002" y="39497"/>
                </a:lnTo>
                <a:lnTo>
                  <a:pt x="142938" y="38735"/>
                </a:lnTo>
                <a:lnTo>
                  <a:pt x="142836" y="38608"/>
                </a:lnTo>
                <a:lnTo>
                  <a:pt x="142951" y="38100"/>
                </a:lnTo>
                <a:lnTo>
                  <a:pt x="143090" y="37846"/>
                </a:lnTo>
                <a:lnTo>
                  <a:pt x="144894" y="34544"/>
                </a:lnTo>
                <a:lnTo>
                  <a:pt x="145389" y="34290"/>
                </a:lnTo>
                <a:lnTo>
                  <a:pt x="145630" y="34163"/>
                </a:lnTo>
                <a:lnTo>
                  <a:pt x="147091" y="32639"/>
                </a:lnTo>
                <a:lnTo>
                  <a:pt x="147320" y="32258"/>
                </a:lnTo>
                <a:lnTo>
                  <a:pt x="147523" y="32004"/>
                </a:lnTo>
                <a:lnTo>
                  <a:pt x="147701" y="32004"/>
                </a:lnTo>
                <a:lnTo>
                  <a:pt x="147866" y="31877"/>
                </a:lnTo>
                <a:lnTo>
                  <a:pt x="148196" y="31496"/>
                </a:lnTo>
                <a:lnTo>
                  <a:pt x="148297" y="30099"/>
                </a:lnTo>
                <a:lnTo>
                  <a:pt x="148424" y="28956"/>
                </a:lnTo>
                <a:lnTo>
                  <a:pt x="148653" y="28829"/>
                </a:lnTo>
                <a:lnTo>
                  <a:pt x="148742" y="28702"/>
                </a:lnTo>
                <a:lnTo>
                  <a:pt x="148844" y="28448"/>
                </a:lnTo>
                <a:lnTo>
                  <a:pt x="148805" y="27686"/>
                </a:lnTo>
                <a:lnTo>
                  <a:pt x="148602" y="27432"/>
                </a:lnTo>
                <a:lnTo>
                  <a:pt x="148399" y="27305"/>
                </a:lnTo>
                <a:lnTo>
                  <a:pt x="148183" y="27305"/>
                </a:lnTo>
                <a:lnTo>
                  <a:pt x="148069" y="26924"/>
                </a:lnTo>
                <a:lnTo>
                  <a:pt x="147574" y="26035"/>
                </a:lnTo>
                <a:lnTo>
                  <a:pt x="147574" y="29083"/>
                </a:lnTo>
                <a:lnTo>
                  <a:pt x="146291" y="32131"/>
                </a:lnTo>
                <a:lnTo>
                  <a:pt x="145415" y="33274"/>
                </a:lnTo>
                <a:lnTo>
                  <a:pt x="144284" y="34036"/>
                </a:lnTo>
                <a:lnTo>
                  <a:pt x="143764" y="34290"/>
                </a:lnTo>
                <a:lnTo>
                  <a:pt x="143510" y="34188"/>
                </a:lnTo>
                <a:lnTo>
                  <a:pt x="143510" y="35433"/>
                </a:lnTo>
                <a:lnTo>
                  <a:pt x="142455" y="37261"/>
                </a:lnTo>
                <a:lnTo>
                  <a:pt x="142455" y="39243"/>
                </a:lnTo>
                <a:lnTo>
                  <a:pt x="141643" y="39497"/>
                </a:lnTo>
                <a:lnTo>
                  <a:pt x="141643" y="38989"/>
                </a:lnTo>
                <a:lnTo>
                  <a:pt x="139839" y="37719"/>
                </a:lnTo>
                <a:lnTo>
                  <a:pt x="139014" y="37211"/>
                </a:lnTo>
                <a:lnTo>
                  <a:pt x="137718" y="36703"/>
                </a:lnTo>
                <a:lnTo>
                  <a:pt x="137058" y="36449"/>
                </a:lnTo>
                <a:lnTo>
                  <a:pt x="135915" y="35941"/>
                </a:lnTo>
                <a:lnTo>
                  <a:pt x="133794" y="35356"/>
                </a:lnTo>
                <a:lnTo>
                  <a:pt x="133794" y="36068"/>
                </a:lnTo>
                <a:lnTo>
                  <a:pt x="132029" y="37211"/>
                </a:lnTo>
                <a:lnTo>
                  <a:pt x="130035" y="38100"/>
                </a:lnTo>
                <a:lnTo>
                  <a:pt x="127939" y="38608"/>
                </a:lnTo>
                <a:lnTo>
                  <a:pt x="126669" y="38862"/>
                </a:lnTo>
                <a:lnTo>
                  <a:pt x="125349" y="38608"/>
                </a:lnTo>
                <a:lnTo>
                  <a:pt x="124206" y="37973"/>
                </a:lnTo>
                <a:lnTo>
                  <a:pt x="123202" y="37338"/>
                </a:lnTo>
                <a:lnTo>
                  <a:pt x="122288" y="36576"/>
                </a:lnTo>
                <a:lnTo>
                  <a:pt x="121475" y="35687"/>
                </a:lnTo>
                <a:lnTo>
                  <a:pt x="120269" y="34544"/>
                </a:lnTo>
                <a:lnTo>
                  <a:pt x="119786" y="34163"/>
                </a:lnTo>
                <a:lnTo>
                  <a:pt x="117703" y="32512"/>
                </a:lnTo>
                <a:lnTo>
                  <a:pt x="117538" y="32385"/>
                </a:lnTo>
                <a:lnTo>
                  <a:pt x="116370" y="32080"/>
                </a:lnTo>
                <a:lnTo>
                  <a:pt x="116370" y="33401"/>
                </a:lnTo>
                <a:lnTo>
                  <a:pt x="115938" y="33782"/>
                </a:lnTo>
                <a:lnTo>
                  <a:pt x="115239" y="34163"/>
                </a:lnTo>
                <a:lnTo>
                  <a:pt x="114706" y="34290"/>
                </a:lnTo>
                <a:lnTo>
                  <a:pt x="113931" y="34417"/>
                </a:lnTo>
                <a:lnTo>
                  <a:pt x="113436" y="34290"/>
                </a:lnTo>
                <a:lnTo>
                  <a:pt x="113741" y="34163"/>
                </a:lnTo>
                <a:lnTo>
                  <a:pt x="114033" y="34036"/>
                </a:lnTo>
                <a:lnTo>
                  <a:pt x="113931" y="33401"/>
                </a:lnTo>
                <a:lnTo>
                  <a:pt x="114007" y="33147"/>
                </a:lnTo>
                <a:lnTo>
                  <a:pt x="114401" y="32639"/>
                </a:lnTo>
                <a:lnTo>
                  <a:pt x="114579" y="32512"/>
                </a:lnTo>
                <a:lnTo>
                  <a:pt x="114757" y="32512"/>
                </a:lnTo>
                <a:lnTo>
                  <a:pt x="116154" y="32893"/>
                </a:lnTo>
                <a:lnTo>
                  <a:pt x="116319" y="33020"/>
                </a:lnTo>
                <a:lnTo>
                  <a:pt x="116370" y="33401"/>
                </a:lnTo>
                <a:lnTo>
                  <a:pt x="116370" y="32080"/>
                </a:lnTo>
                <a:lnTo>
                  <a:pt x="115620" y="31877"/>
                </a:lnTo>
                <a:lnTo>
                  <a:pt x="116827" y="31369"/>
                </a:lnTo>
                <a:lnTo>
                  <a:pt x="117551" y="31242"/>
                </a:lnTo>
                <a:lnTo>
                  <a:pt x="118897" y="30734"/>
                </a:lnTo>
                <a:lnTo>
                  <a:pt x="120573" y="30099"/>
                </a:lnTo>
                <a:lnTo>
                  <a:pt x="122720" y="33020"/>
                </a:lnTo>
                <a:lnTo>
                  <a:pt x="126352" y="36703"/>
                </a:lnTo>
                <a:lnTo>
                  <a:pt x="127241" y="36957"/>
                </a:lnTo>
                <a:lnTo>
                  <a:pt x="128905" y="36576"/>
                </a:lnTo>
                <a:lnTo>
                  <a:pt x="131000" y="35941"/>
                </a:lnTo>
                <a:lnTo>
                  <a:pt x="131508" y="35941"/>
                </a:lnTo>
                <a:lnTo>
                  <a:pt x="132016" y="35814"/>
                </a:lnTo>
                <a:lnTo>
                  <a:pt x="133223" y="35814"/>
                </a:lnTo>
                <a:lnTo>
                  <a:pt x="133794" y="36068"/>
                </a:lnTo>
                <a:lnTo>
                  <a:pt x="133794" y="35356"/>
                </a:lnTo>
                <a:lnTo>
                  <a:pt x="133616" y="35306"/>
                </a:lnTo>
                <a:lnTo>
                  <a:pt x="132435" y="34925"/>
                </a:lnTo>
                <a:lnTo>
                  <a:pt x="130327" y="34544"/>
                </a:lnTo>
                <a:lnTo>
                  <a:pt x="129387" y="34417"/>
                </a:lnTo>
                <a:lnTo>
                  <a:pt x="127228" y="34417"/>
                </a:lnTo>
                <a:lnTo>
                  <a:pt x="127088" y="34671"/>
                </a:lnTo>
                <a:lnTo>
                  <a:pt x="127012" y="34925"/>
                </a:lnTo>
                <a:lnTo>
                  <a:pt x="126428" y="34290"/>
                </a:lnTo>
                <a:lnTo>
                  <a:pt x="127127" y="34036"/>
                </a:lnTo>
                <a:lnTo>
                  <a:pt x="127990" y="33909"/>
                </a:lnTo>
                <a:lnTo>
                  <a:pt x="130352" y="34036"/>
                </a:lnTo>
                <a:lnTo>
                  <a:pt x="132702" y="34417"/>
                </a:lnTo>
                <a:lnTo>
                  <a:pt x="134950" y="35179"/>
                </a:lnTo>
                <a:lnTo>
                  <a:pt x="137236" y="35814"/>
                </a:lnTo>
                <a:lnTo>
                  <a:pt x="139395" y="36830"/>
                </a:lnTo>
                <a:lnTo>
                  <a:pt x="141351" y="38100"/>
                </a:lnTo>
                <a:lnTo>
                  <a:pt x="141986" y="38608"/>
                </a:lnTo>
                <a:lnTo>
                  <a:pt x="142455" y="39243"/>
                </a:lnTo>
                <a:lnTo>
                  <a:pt x="142455" y="37261"/>
                </a:lnTo>
                <a:lnTo>
                  <a:pt x="142113" y="37846"/>
                </a:lnTo>
                <a:lnTo>
                  <a:pt x="140474" y="36830"/>
                </a:lnTo>
                <a:lnTo>
                  <a:pt x="141884" y="36830"/>
                </a:lnTo>
                <a:lnTo>
                  <a:pt x="142049" y="36703"/>
                </a:lnTo>
                <a:lnTo>
                  <a:pt x="142151" y="36576"/>
                </a:lnTo>
                <a:lnTo>
                  <a:pt x="142278" y="36195"/>
                </a:lnTo>
                <a:lnTo>
                  <a:pt x="142227" y="35941"/>
                </a:lnTo>
                <a:lnTo>
                  <a:pt x="142125" y="35814"/>
                </a:lnTo>
                <a:lnTo>
                  <a:pt x="141655" y="35179"/>
                </a:lnTo>
                <a:lnTo>
                  <a:pt x="141566" y="35052"/>
                </a:lnTo>
                <a:lnTo>
                  <a:pt x="141414" y="34848"/>
                </a:lnTo>
                <a:lnTo>
                  <a:pt x="141414" y="35687"/>
                </a:lnTo>
                <a:lnTo>
                  <a:pt x="140690" y="35814"/>
                </a:lnTo>
                <a:lnTo>
                  <a:pt x="140550" y="35560"/>
                </a:lnTo>
                <a:lnTo>
                  <a:pt x="140474" y="35433"/>
                </a:lnTo>
                <a:lnTo>
                  <a:pt x="140322" y="35179"/>
                </a:lnTo>
                <a:lnTo>
                  <a:pt x="141033" y="35179"/>
                </a:lnTo>
                <a:lnTo>
                  <a:pt x="141414" y="35687"/>
                </a:lnTo>
                <a:lnTo>
                  <a:pt x="141414" y="34848"/>
                </a:lnTo>
                <a:lnTo>
                  <a:pt x="141249" y="34671"/>
                </a:lnTo>
                <a:lnTo>
                  <a:pt x="139979" y="34798"/>
                </a:lnTo>
                <a:lnTo>
                  <a:pt x="139979" y="36576"/>
                </a:lnTo>
                <a:lnTo>
                  <a:pt x="139534" y="36322"/>
                </a:lnTo>
                <a:lnTo>
                  <a:pt x="138645" y="35941"/>
                </a:lnTo>
                <a:lnTo>
                  <a:pt x="138607" y="35814"/>
                </a:lnTo>
                <a:lnTo>
                  <a:pt x="138887" y="35814"/>
                </a:lnTo>
                <a:lnTo>
                  <a:pt x="139128" y="35687"/>
                </a:lnTo>
                <a:lnTo>
                  <a:pt x="139306" y="35560"/>
                </a:lnTo>
                <a:lnTo>
                  <a:pt x="139979" y="36576"/>
                </a:lnTo>
                <a:lnTo>
                  <a:pt x="139979" y="34798"/>
                </a:lnTo>
                <a:lnTo>
                  <a:pt x="139636" y="34798"/>
                </a:lnTo>
                <a:lnTo>
                  <a:pt x="139623" y="34417"/>
                </a:lnTo>
                <a:lnTo>
                  <a:pt x="139344" y="33909"/>
                </a:lnTo>
                <a:lnTo>
                  <a:pt x="139966" y="33909"/>
                </a:lnTo>
                <a:lnTo>
                  <a:pt x="140576" y="33782"/>
                </a:lnTo>
                <a:lnTo>
                  <a:pt x="141135" y="33401"/>
                </a:lnTo>
                <a:lnTo>
                  <a:pt x="141312" y="33782"/>
                </a:lnTo>
                <a:lnTo>
                  <a:pt x="142214" y="34798"/>
                </a:lnTo>
                <a:lnTo>
                  <a:pt x="143510" y="35433"/>
                </a:lnTo>
                <a:lnTo>
                  <a:pt x="143510" y="34188"/>
                </a:lnTo>
                <a:lnTo>
                  <a:pt x="141719" y="33401"/>
                </a:lnTo>
                <a:lnTo>
                  <a:pt x="141427" y="33274"/>
                </a:lnTo>
                <a:lnTo>
                  <a:pt x="141135" y="33147"/>
                </a:lnTo>
                <a:lnTo>
                  <a:pt x="143294" y="32131"/>
                </a:lnTo>
                <a:lnTo>
                  <a:pt x="144322" y="31623"/>
                </a:lnTo>
                <a:lnTo>
                  <a:pt x="145364" y="31115"/>
                </a:lnTo>
                <a:lnTo>
                  <a:pt x="145872" y="30861"/>
                </a:lnTo>
                <a:lnTo>
                  <a:pt x="146088" y="30226"/>
                </a:lnTo>
                <a:lnTo>
                  <a:pt x="146723" y="28321"/>
                </a:lnTo>
                <a:lnTo>
                  <a:pt x="146939" y="27686"/>
                </a:lnTo>
                <a:lnTo>
                  <a:pt x="146837" y="27178"/>
                </a:lnTo>
                <a:lnTo>
                  <a:pt x="146659" y="26924"/>
                </a:lnTo>
                <a:lnTo>
                  <a:pt x="146570" y="26797"/>
                </a:lnTo>
                <a:lnTo>
                  <a:pt x="145427" y="25146"/>
                </a:lnTo>
                <a:lnTo>
                  <a:pt x="147104" y="26543"/>
                </a:lnTo>
                <a:lnTo>
                  <a:pt x="147459" y="27940"/>
                </a:lnTo>
                <a:lnTo>
                  <a:pt x="147574" y="29083"/>
                </a:lnTo>
                <a:lnTo>
                  <a:pt x="147574" y="26035"/>
                </a:lnTo>
                <a:lnTo>
                  <a:pt x="147231" y="25400"/>
                </a:lnTo>
                <a:lnTo>
                  <a:pt x="146977" y="25146"/>
                </a:lnTo>
                <a:lnTo>
                  <a:pt x="146837" y="25019"/>
                </a:lnTo>
                <a:lnTo>
                  <a:pt x="146380" y="24638"/>
                </a:lnTo>
                <a:lnTo>
                  <a:pt x="146392" y="24384"/>
                </a:lnTo>
                <a:lnTo>
                  <a:pt x="146304" y="24130"/>
                </a:lnTo>
                <a:lnTo>
                  <a:pt x="146151" y="23876"/>
                </a:lnTo>
                <a:lnTo>
                  <a:pt x="145846" y="23622"/>
                </a:lnTo>
                <a:lnTo>
                  <a:pt x="145529" y="23622"/>
                </a:lnTo>
                <a:lnTo>
                  <a:pt x="145288" y="23749"/>
                </a:lnTo>
                <a:lnTo>
                  <a:pt x="145288" y="28321"/>
                </a:lnTo>
                <a:lnTo>
                  <a:pt x="145148" y="28956"/>
                </a:lnTo>
                <a:lnTo>
                  <a:pt x="144932" y="29464"/>
                </a:lnTo>
                <a:lnTo>
                  <a:pt x="144449" y="30226"/>
                </a:lnTo>
                <a:lnTo>
                  <a:pt x="144322" y="29972"/>
                </a:lnTo>
                <a:lnTo>
                  <a:pt x="144081" y="29718"/>
                </a:lnTo>
                <a:lnTo>
                  <a:pt x="143738" y="29718"/>
                </a:lnTo>
                <a:lnTo>
                  <a:pt x="143840" y="29464"/>
                </a:lnTo>
                <a:lnTo>
                  <a:pt x="143941" y="28956"/>
                </a:lnTo>
                <a:lnTo>
                  <a:pt x="143992" y="28448"/>
                </a:lnTo>
                <a:lnTo>
                  <a:pt x="144487" y="28829"/>
                </a:lnTo>
                <a:lnTo>
                  <a:pt x="145021" y="28702"/>
                </a:lnTo>
                <a:lnTo>
                  <a:pt x="145199" y="28448"/>
                </a:lnTo>
                <a:lnTo>
                  <a:pt x="145288" y="28321"/>
                </a:lnTo>
                <a:lnTo>
                  <a:pt x="145288" y="23749"/>
                </a:lnTo>
                <a:lnTo>
                  <a:pt x="145186" y="26797"/>
                </a:lnTo>
                <a:lnTo>
                  <a:pt x="144691" y="26416"/>
                </a:lnTo>
                <a:lnTo>
                  <a:pt x="144157" y="26543"/>
                </a:lnTo>
                <a:lnTo>
                  <a:pt x="143878" y="26924"/>
                </a:lnTo>
                <a:lnTo>
                  <a:pt x="143789" y="26416"/>
                </a:lnTo>
                <a:lnTo>
                  <a:pt x="143662" y="26162"/>
                </a:lnTo>
                <a:lnTo>
                  <a:pt x="143662" y="27432"/>
                </a:lnTo>
                <a:lnTo>
                  <a:pt x="143217" y="29210"/>
                </a:lnTo>
                <a:lnTo>
                  <a:pt x="143217" y="31369"/>
                </a:lnTo>
                <a:lnTo>
                  <a:pt x="142697" y="31623"/>
                </a:lnTo>
                <a:lnTo>
                  <a:pt x="143040" y="31115"/>
                </a:lnTo>
                <a:lnTo>
                  <a:pt x="143090" y="31242"/>
                </a:lnTo>
                <a:lnTo>
                  <a:pt x="143217" y="31369"/>
                </a:lnTo>
                <a:lnTo>
                  <a:pt x="143217" y="29210"/>
                </a:lnTo>
                <a:lnTo>
                  <a:pt x="142671" y="31369"/>
                </a:lnTo>
                <a:lnTo>
                  <a:pt x="140703" y="33274"/>
                </a:lnTo>
                <a:lnTo>
                  <a:pt x="138633" y="32473"/>
                </a:lnTo>
                <a:lnTo>
                  <a:pt x="138633" y="34925"/>
                </a:lnTo>
                <a:lnTo>
                  <a:pt x="138417" y="35052"/>
                </a:lnTo>
                <a:lnTo>
                  <a:pt x="138226" y="35052"/>
                </a:lnTo>
                <a:lnTo>
                  <a:pt x="138125" y="34798"/>
                </a:lnTo>
                <a:lnTo>
                  <a:pt x="138214" y="34417"/>
                </a:lnTo>
                <a:lnTo>
                  <a:pt x="138277" y="34798"/>
                </a:lnTo>
                <a:lnTo>
                  <a:pt x="138366" y="34925"/>
                </a:lnTo>
                <a:lnTo>
                  <a:pt x="138633" y="34925"/>
                </a:lnTo>
                <a:lnTo>
                  <a:pt x="138633" y="32473"/>
                </a:lnTo>
                <a:lnTo>
                  <a:pt x="137934" y="32194"/>
                </a:lnTo>
                <a:lnTo>
                  <a:pt x="137934" y="33655"/>
                </a:lnTo>
                <a:lnTo>
                  <a:pt x="137655" y="33782"/>
                </a:lnTo>
                <a:lnTo>
                  <a:pt x="137439" y="34036"/>
                </a:lnTo>
                <a:lnTo>
                  <a:pt x="137337" y="35052"/>
                </a:lnTo>
                <a:lnTo>
                  <a:pt x="137426" y="35306"/>
                </a:lnTo>
                <a:lnTo>
                  <a:pt x="137528" y="35433"/>
                </a:lnTo>
                <a:lnTo>
                  <a:pt x="137058" y="35179"/>
                </a:lnTo>
                <a:lnTo>
                  <a:pt x="136029" y="34798"/>
                </a:lnTo>
                <a:lnTo>
                  <a:pt x="137121" y="34671"/>
                </a:lnTo>
                <a:lnTo>
                  <a:pt x="137223" y="34544"/>
                </a:lnTo>
                <a:lnTo>
                  <a:pt x="137312" y="34290"/>
                </a:lnTo>
                <a:lnTo>
                  <a:pt x="137439" y="33909"/>
                </a:lnTo>
                <a:lnTo>
                  <a:pt x="137414" y="33782"/>
                </a:lnTo>
                <a:lnTo>
                  <a:pt x="136740" y="33020"/>
                </a:lnTo>
                <a:lnTo>
                  <a:pt x="136652" y="33782"/>
                </a:lnTo>
                <a:lnTo>
                  <a:pt x="135343" y="33909"/>
                </a:lnTo>
                <a:lnTo>
                  <a:pt x="134366" y="33020"/>
                </a:lnTo>
                <a:lnTo>
                  <a:pt x="135737" y="32639"/>
                </a:lnTo>
                <a:lnTo>
                  <a:pt x="136652" y="33782"/>
                </a:lnTo>
                <a:lnTo>
                  <a:pt x="136652" y="32956"/>
                </a:lnTo>
                <a:lnTo>
                  <a:pt x="136385" y="32766"/>
                </a:lnTo>
                <a:lnTo>
                  <a:pt x="136296" y="32639"/>
                </a:lnTo>
                <a:lnTo>
                  <a:pt x="135953" y="32131"/>
                </a:lnTo>
                <a:lnTo>
                  <a:pt x="135775" y="32131"/>
                </a:lnTo>
                <a:lnTo>
                  <a:pt x="133756" y="32639"/>
                </a:lnTo>
                <a:lnTo>
                  <a:pt x="133654" y="32766"/>
                </a:lnTo>
                <a:lnTo>
                  <a:pt x="133502" y="33528"/>
                </a:lnTo>
                <a:lnTo>
                  <a:pt x="134264" y="34290"/>
                </a:lnTo>
                <a:lnTo>
                  <a:pt x="132727" y="33909"/>
                </a:lnTo>
                <a:lnTo>
                  <a:pt x="132803" y="33782"/>
                </a:lnTo>
                <a:lnTo>
                  <a:pt x="133083" y="33655"/>
                </a:lnTo>
                <a:lnTo>
                  <a:pt x="133299" y="33401"/>
                </a:lnTo>
                <a:lnTo>
                  <a:pt x="133375" y="33147"/>
                </a:lnTo>
                <a:lnTo>
                  <a:pt x="133477" y="32639"/>
                </a:lnTo>
                <a:lnTo>
                  <a:pt x="133388" y="32258"/>
                </a:lnTo>
                <a:lnTo>
                  <a:pt x="133311" y="32131"/>
                </a:lnTo>
                <a:lnTo>
                  <a:pt x="134162" y="32385"/>
                </a:lnTo>
                <a:lnTo>
                  <a:pt x="135039" y="32258"/>
                </a:lnTo>
                <a:lnTo>
                  <a:pt x="135458" y="32131"/>
                </a:lnTo>
                <a:lnTo>
                  <a:pt x="135864" y="32004"/>
                </a:lnTo>
                <a:lnTo>
                  <a:pt x="135953" y="32131"/>
                </a:lnTo>
                <a:lnTo>
                  <a:pt x="136740" y="33020"/>
                </a:lnTo>
                <a:lnTo>
                  <a:pt x="137096" y="33274"/>
                </a:lnTo>
                <a:lnTo>
                  <a:pt x="137934" y="33655"/>
                </a:lnTo>
                <a:lnTo>
                  <a:pt x="137934" y="32194"/>
                </a:lnTo>
                <a:lnTo>
                  <a:pt x="137452" y="32004"/>
                </a:lnTo>
                <a:lnTo>
                  <a:pt x="136791" y="31750"/>
                </a:lnTo>
                <a:lnTo>
                  <a:pt x="136893" y="31242"/>
                </a:lnTo>
                <a:lnTo>
                  <a:pt x="136944" y="30988"/>
                </a:lnTo>
                <a:lnTo>
                  <a:pt x="137452" y="30353"/>
                </a:lnTo>
                <a:lnTo>
                  <a:pt x="138163" y="29464"/>
                </a:lnTo>
                <a:lnTo>
                  <a:pt x="138874" y="28575"/>
                </a:lnTo>
                <a:lnTo>
                  <a:pt x="140754" y="26035"/>
                </a:lnTo>
                <a:lnTo>
                  <a:pt x="140639" y="24511"/>
                </a:lnTo>
                <a:lnTo>
                  <a:pt x="140525" y="24003"/>
                </a:lnTo>
                <a:lnTo>
                  <a:pt x="142595" y="24892"/>
                </a:lnTo>
                <a:lnTo>
                  <a:pt x="143598" y="26924"/>
                </a:lnTo>
                <a:lnTo>
                  <a:pt x="143662" y="27432"/>
                </a:lnTo>
                <a:lnTo>
                  <a:pt x="143662" y="26162"/>
                </a:lnTo>
                <a:lnTo>
                  <a:pt x="143421" y="25654"/>
                </a:lnTo>
                <a:lnTo>
                  <a:pt x="143573" y="25654"/>
                </a:lnTo>
                <a:lnTo>
                  <a:pt x="143700" y="25527"/>
                </a:lnTo>
                <a:lnTo>
                  <a:pt x="143941" y="25400"/>
                </a:lnTo>
                <a:lnTo>
                  <a:pt x="144018" y="25019"/>
                </a:lnTo>
                <a:lnTo>
                  <a:pt x="144576" y="25527"/>
                </a:lnTo>
                <a:lnTo>
                  <a:pt x="144983" y="26149"/>
                </a:lnTo>
                <a:lnTo>
                  <a:pt x="145186" y="26797"/>
                </a:lnTo>
                <a:lnTo>
                  <a:pt x="145186" y="23710"/>
                </a:lnTo>
                <a:lnTo>
                  <a:pt x="144780" y="23495"/>
                </a:lnTo>
                <a:lnTo>
                  <a:pt x="144272" y="23241"/>
                </a:lnTo>
                <a:lnTo>
                  <a:pt x="143383" y="22987"/>
                </a:lnTo>
                <a:lnTo>
                  <a:pt x="142938" y="22860"/>
                </a:lnTo>
                <a:lnTo>
                  <a:pt x="142671" y="22783"/>
                </a:lnTo>
                <a:lnTo>
                  <a:pt x="142671" y="24130"/>
                </a:lnTo>
                <a:lnTo>
                  <a:pt x="142532" y="24257"/>
                </a:lnTo>
                <a:lnTo>
                  <a:pt x="142494" y="24384"/>
                </a:lnTo>
                <a:lnTo>
                  <a:pt x="142036" y="24003"/>
                </a:lnTo>
                <a:lnTo>
                  <a:pt x="141782" y="23749"/>
                </a:lnTo>
                <a:lnTo>
                  <a:pt x="142163" y="23876"/>
                </a:lnTo>
                <a:lnTo>
                  <a:pt x="142405" y="24015"/>
                </a:lnTo>
                <a:lnTo>
                  <a:pt x="142671" y="24130"/>
                </a:lnTo>
                <a:lnTo>
                  <a:pt x="142671" y="22783"/>
                </a:lnTo>
                <a:lnTo>
                  <a:pt x="142494" y="22733"/>
                </a:lnTo>
                <a:lnTo>
                  <a:pt x="141211" y="22606"/>
                </a:lnTo>
                <a:lnTo>
                  <a:pt x="139928" y="22606"/>
                </a:lnTo>
                <a:lnTo>
                  <a:pt x="139954" y="22479"/>
                </a:lnTo>
                <a:lnTo>
                  <a:pt x="139979" y="22352"/>
                </a:lnTo>
                <a:lnTo>
                  <a:pt x="140093" y="21717"/>
                </a:lnTo>
                <a:lnTo>
                  <a:pt x="140335" y="21844"/>
                </a:lnTo>
                <a:lnTo>
                  <a:pt x="140766" y="21971"/>
                </a:lnTo>
                <a:lnTo>
                  <a:pt x="140906" y="21717"/>
                </a:lnTo>
                <a:lnTo>
                  <a:pt x="141147" y="21082"/>
                </a:lnTo>
                <a:lnTo>
                  <a:pt x="141389" y="20447"/>
                </a:lnTo>
                <a:lnTo>
                  <a:pt x="140525" y="20193"/>
                </a:lnTo>
                <a:lnTo>
                  <a:pt x="140677" y="19939"/>
                </a:lnTo>
                <a:lnTo>
                  <a:pt x="140601" y="19558"/>
                </a:lnTo>
                <a:lnTo>
                  <a:pt x="140512" y="19431"/>
                </a:lnTo>
                <a:lnTo>
                  <a:pt x="140385" y="19367"/>
                </a:lnTo>
                <a:lnTo>
                  <a:pt x="140385" y="20828"/>
                </a:lnTo>
                <a:lnTo>
                  <a:pt x="140373" y="21082"/>
                </a:lnTo>
                <a:lnTo>
                  <a:pt x="140093" y="21082"/>
                </a:lnTo>
                <a:lnTo>
                  <a:pt x="139890" y="21018"/>
                </a:lnTo>
                <a:lnTo>
                  <a:pt x="139890" y="25146"/>
                </a:lnTo>
                <a:lnTo>
                  <a:pt x="137744" y="28575"/>
                </a:lnTo>
                <a:lnTo>
                  <a:pt x="137718" y="28448"/>
                </a:lnTo>
                <a:lnTo>
                  <a:pt x="137502" y="28194"/>
                </a:lnTo>
                <a:lnTo>
                  <a:pt x="137337" y="28067"/>
                </a:lnTo>
                <a:lnTo>
                  <a:pt x="137172" y="27940"/>
                </a:lnTo>
                <a:lnTo>
                  <a:pt x="136982" y="27940"/>
                </a:lnTo>
                <a:lnTo>
                  <a:pt x="136982" y="29718"/>
                </a:lnTo>
                <a:lnTo>
                  <a:pt x="136410" y="30353"/>
                </a:lnTo>
                <a:lnTo>
                  <a:pt x="136321" y="29464"/>
                </a:lnTo>
                <a:lnTo>
                  <a:pt x="136486" y="29718"/>
                </a:lnTo>
                <a:lnTo>
                  <a:pt x="136982" y="29718"/>
                </a:lnTo>
                <a:lnTo>
                  <a:pt x="136982" y="27940"/>
                </a:lnTo>
                <a:lnTo>
                  <a:pt x="136588" y="27940"/>
                </a:lnTo>
                <a:lnTo>
                  <a:pt x="136398" y="28067"/>
                </a:lnTo>
                <a:lnTo>
                  <a:pt x="136486" y="24003"/>
                </a:lnTo>
                <a:lnTo>
                  <a:pt x="137579" y="22987"/>
                </a:lnTo>
                <a:lnTo>
                  <a:pt x="137934" y="23114"/>
                </a:lnTo>
                <a:lnTo>
                  <a:pt x="137795" y="23241"/>
                </a:lnTo>
                <a:lnTo>
                  <a:pt x="137693" y="24003"/>
                </a:lnTo>
                <a:lnTo>
                  <a:pt x="137934" y="24257"/>
                </a:lnTo>
                <a:lnTo>
                  <a:pt x="138099" y="24384"/>
                </a:lnTo>
                <a:lnTo>
                  <a:pt x="138468" y="24511"/>
                </a:lnTo>
                <a:lnTo>
                  <a:pt x="138671" y="24511"/>
                </a:lnTo>
                <a:lnTo>
                  <a:pt x="139052" y="24371"/>
                </a:lnTo>
                <a:lnTo>
                  <a:pt x="139204" y="24257"/>
                </a:lnTo>
                <a:lnTo>
                  <a:pt x="139331" y="24003"/>
                </a:lnTo>
                <a:lnTo>
                  <a:pt x="139306" y="23495"/>
                </a:lnTo>
                <a:lnTo>
                  <a:pt x="139636" y="23622"/>
                </a:lnTo>
                <a:lnTo>
                  <a:pt x="139788" y="24257"/>
                </a:lnTo>
                <a:lnTo>
                  <a:pt x="139890" y="25146"/>
                </a:lnTo>
                <a:lnTo>
                  <a:pt x="139890" y="21018"/>
                </a:lnTo>
                <a:lnTo>
                  <a:pt x="139700" y="20955"/>
                </a:lnTo>
                <a:lnTo>
                  <a:pt x="139573" y="20828"/>
                </a:lnTo>
                <a:lnTo>
                  <a:pt x="139509" y="20955"/>
                </a:lnTo>
                <a:lnTo>
                  <a:pt x="139255" y="21717"/>
                </a:lnTo>
                <a:lnTo>
                  <a:pt x="139153" y="22352"/>
                </a:lnTo>
                <a:lnTo>
                  <a:pt x="138785" y="22225"/>
                </a:lnTo>
                <a:lnTo>
                  <a:pt x="138861" y="22098"/>
                </a:lnTo>
                <a:lnTo>
                  <a:pt x="139052" y="21717"/>
                </a:lnTo>
                <a:lnTo>
                  <a:pt x="139179" y="21336"/>
                </a:lnTo>
                <a:lnTo>
                  <a:pt x="139293" y="20701"/>
                </a:lnTo>
                <a:lnTo>
                  <a:pt x="138722" y="20701"/>
                </a:lnTo>
                <a:lnTo>
                  <a:pt x="138518" y="20574"/>
                </a:lnTo>
                <a:lnTo>
                  <a:pt x="138544" y="20320"/>
                </a:lnTo>
                <a:lnTo>
                  <a:pt x="138861" y="20320"/>
                </a:lnTo>
                <a:lnTo>
                  <a:pt x="139407" y="20574"/>
                </a:lnTo>
                <a:lnTo>
                  <a:pt x="139458" y="20320"/>
                </a:lnTo>
                <a:lnTo>
                  <a:pt x="139534" y="19812"/>
                </a:lnTo>
                <a:lnTo>
                  <a:pt x="139738" y="19812"/>
                </a:lnTo>
                <a:lnTo>
                  <a:pt x="139700" y="20193"/>
                </a:lnTo>
                <a:lnTo>
                  <a:pt x="139585" y="20701"/>
                </a:lnTo>
                <a:lnTo>
                  <a:pt x="139954" y="20701"/>
                </a:lnTo>
                <a:lnTo>
                  <a:pt x="140385" y="20828"/>
                </a:lnTo>
                <a:lnTo>
                  <a:pt x="140385" y="19367"/>
                </a:lnTo>
                <a:lnTo>
                  <a:pt x="139750" y="19177"/>
                </a:lnTo>
                <a:lnTo>
                  <a:pt x="139471" y="19177"/>
                </a:lnTo>
                <a:lnTo>
                  <a:pt x="139204" y="19304"/>
                </a:lnTo>
                <a:lnTo>
                  <a:pt x="139026" y="19304"/>
                </a:lnTo>
                <a:lnTo>
                  <a:pt x="139026" y="19812"/>
                </a:lnTo>
                <a:lnTo>
                  <a:pt x="138188" y="19431"/>
                </a:lnTo>
                <a:lnTo>
                  <a:pt x="137883" y="21082"/>
                </a:lnTo>
                <a:lnTo>
                  <a:pt x="138049" y="21209"/>
                </a:lnTo>
                <a:lnTo>
                  <a:pt x="138607" y="21209"/>
                </a:lnTo>
                <a:lnTo>
                  <a:pt x="138214" y="22098"/>
                </a:lnTo>
                <a:lnTo>
                  <a:pt x="137693" y="21717"/>
                </a:lnTo>
                <a:lnTo>
                  <a:pt x="137172" y="21336"/>
                </a:lnTo>
                <a:lnTo>
                  <a:pt x="136664" y="21056"/>
                </a:lnTo>
                <a:lnTo>
                  <a:pt x="136664" y="22860"/>
                </a:lnTo>
                <a:lnTo>
                  <a:pt x="135496" y="24003"/>
                </a:lnTo>
                <a:lnTo>
                  <a:pt x="135483" y="27686"/>
                </a:lnTo>
                <a:lnTo>
                  <a:pt x="135597" y="30861"/>
                </a:lnTo>
                <a:lnTo>
                  <a:pt x="135407" y="31242"/>
                </a:lnTo>
                <a:lnTo>
                  <a:pt x="132651" y="30645"/>
                </a:lnTo>
                <a:lnTo>
                  <a:pt x="132651" y="32639"/>
                </a:lnTo>
                <a:lnTo>
                  <a:pt x="132588" y="33032"/>
                </a:lnTo>
                <a:lnTo>
                  <a:pt x="132295" y="33147"/>
                </a:lnTo>
                <a:lnTo>
                  <a:pt x="132092" y="33020"/>
                </a:lnTo>
                <a:lnTo>
                  <a:pt x="132003" y="32893"/>
                </a:lnTo>
                <a:lnTo>
                  <a:pt x="132257" y="33020"/>
                </a:lnTo>
                <a:lnTo>
                  <a:pt x="132524" y="32893"/>
                </a:lnTo>
                <a:lnTo>
                  <a:pt x="132638" y="32639"/>
                </a:lnTo>
                <a:lnTo>
                  <a:pt x="132651" y="30645"/>
                </a:lnTo>
                <a:lnTo>
                  <a:pt x="132080" y="30518"/>
                </a:lnTo>
                <a:lnTo>
                  <a:pt x="132080" y="31623"/>
                </a:lnTo>
                <a:lnTo>
                  <a:pt x="131597" y="31877"/>
                </a:lnTo>
                <a:lnTo>
                  <a:pt x="131546" y="33655"/>
                </a:lnTo>
                <a:lnTo>
                  <a:pt x="130568" y="33401"/>
                </a:lnTo>
                <a:lnTo>
                  <a:pt x="130086" y="33401"/>
                </a:lnTo>
                <a:lnTo>
                  <a:pt x="130454" y="33274"/>
                </a:lnTo>
                <a:lnTo>
                  <a:pt x="131191" y="33020"/>
                </a:lnTo>
                <a:lnTo>
                  <a:pt x="131305" y="33401"/>
                </a:lnTo>
                <a:lnTo>
                  <a:pt x="131368" y="33528"/>
                </a:lnTo>
                <a:lnTo>
                  <a:pt x="131546" y="33655"/>
                </a:lnTo>
                <a:lnTo>
                  <a:pt x="131546" y="31927"/>
                </a:lnTo>
                <a:lnTo>
                  <a:pt x="131305" y="32258"/>
                </a:lnTo>
                <a:lnTo>
                  <a:pt x="131203" y="32004"/>
                </a:lnTo>
                <a:lnTo>
                  <a:pt x="130886" y="31750"/>
                </a:lnTo>
                <a:lnTo>
                  <a:pt x="130467" y="31419"/>
                </a:lnTo>
                <a:lnTo>
                  <a:pt x="130467" y="32131"/>
                </a:lnTo>
                <a:lnTo>
                  <a:pt x="129832" y="32385"/>
                </a:lnTo>
                <a:lnTo>
                  <a:pt x="129260" y="31877"/>
                </a:lnTo>
                <a:lnTo>
                  <a:pt x="129921" y="31750"/>
                </a:lnTo>
                <a:lnTo>
                  <a:pt x="130467" y="32131"/>
                </a:lnTo>
                <a:lnTo>
                  <a:pt x="130467" y="31419"/>
                </a:lnTo>
                <a:lnTo>
                  <a:pt x="130098" y="31115"/>
                </a:lnTo>
                <a:lnTo>
                  <a:pt x="129971" y="31115"/>
                </a:lnTo>
                <a:lnTo>
                  <a:pt x="128435" y="31623"/>
                </a:lnTo>
                <a:lnTo>
                  <a:pt x="128257" y="32385"/>
                </a:lnTo>
                <a:lnTo>
                  <a:pt x="128308" y="32512"/>
                </a:lnTo>
                <a:lnTo>
                  <a:pt x="129514" y="33274"/>
                </a:lnTo>
                <a:lnTo>
                  <a:pt x="127584" y="33274"/>
                </a:lnTo>
                <a:lnTo>
                  <a:pt x="127711" y="31623"/>
                </a:lnTo>
                <a:lnTo>
                  <a:pt x="127812" y="30480"/>
                </a:lnTo>
                <a:lnTo>
                  <a:pt x="128079" y="30607"/>
                </a:lnTo>
                <a:lnTo>
                  <a:pt x="128358" y="30607"/>
                </a:lnTo>
                <a:lnTo>
                  <a:pt x="129235" y="30734"/>
                </a:lnTo>
                <a:lnTo>
                  <a:pt x="129832" y="30607"/>
                </a:lnTo>
                <a:lnTo>
                  <a:pt x="130200" y="30480"/>
                </a:lnTo>
                <a:lnTo>
                  <a:pt x="130568" y="30353"/>
                </a:lnTo>
                <a:lnTo>
                  <a:pt x="130860" y="30226"/>
                </a:lnTo>
                <a:lnTo>
                  <a:pt x="131165" y="30861"/>
                </a:lnTo>
                <a:lnTo>
                  <a:pt x="131572" y="31242"/>
                </a:lnTo>
                <a:lnTo>
                  <a:pt x="132080" y="31623"/>
                </a:lnTo>
                <a:lnTo>
                  <a:pt x="132080" y="30518"/>
                </a:lnTo>
                <a:lnTo>
                  <a:pt x="131356" y="30353"/>
                </a:lnTo>
                <a:lnTo>
                  <a:pt x="131330" y="30226"/>
                </a:lnTo>
                <a:lnTo>
                  <a:pt x="131279" y="29972"/>
                </a:lnTo>
                <a:lnTo>
                  <a:pt x="130860" y="27940"/>
                </a:lnTo>
                <a:lnTo>
                  <a:pt x="130949" y="27305"/>
                </a:lnTo>
                <a:lnTo>
                  <a:pt x="131483" y="25781"/>
                </a:lnTo>
                <a:lnTo>
                  <a:pt x="131978" y="24511"/>
                </a:lnTo>
                <a:lnTo>
                  <a:pt x="132283" y="23749"/>
                </a:lnTo>
                <a:lnTo>
                  <a:pt x="132334" y="23622"/>
                </a:lnTo>
                <a:lnTo>
                  <a:pt x="132816" y="23368"/>
                </a:lnTo>
                <a:lnTo>
                  <a:pt x="134251" y="22606"/>
                </a:lnTo>
                <a:lnTo>
                  <a:pt x="134493" y="22479"/>
                </a:lnTo>
                <a:lnTo>
                  <a:pt x="136550" y="22834"/>
                </a:lnTo>
                <a:lnTo>
                  <a:pt x="136664" y="21056"/>
                </a:lnTo>
                <a:lnTo>
                  <a:pt x="136486" y="20955"/>
                </a:lnTo>
                <a:lnTo>
                  <a:pt x="136029" y="20701"/>
                </a:lnTo>
                <a:lnTo>
                  <a:pt x="135750" y="20624"/>
                </a:lnTo>
                <a:lnTo>
                  <a:pt x="135750" y="21971"/>
                </a:lnTo>
                <a:lnTo>
                  <a:pt x="135128" y="21971"/>
                </a:lnTo>
                <a:lnTo>
                  <a:pt x="134823" y="22098"/>
                </a:lnTo>
                <a:lnTo>
                  <a:pt x="134823" y="21717"/>
                </a:lnTo>
                <a:lnTo>
                  <a:pt x="135140" y="21844"/>
                </a:lnTo>
                <a:lnTo>
                  <a:pt x="135750" y="21971"/>
                </a:lnTo>
                <a:lnTo>
                  <a:pt x="135750" y="20624"/>
                </a:lnTo>
                <a:lnTo>
                  <a:pt x="134277" y="20193"/>
                </a:lnTo>
                <a:lnTo>
                  <a:pt x="133362" y="19989"/>
                </a:lnTo>
                <a:lnTo>
                  <a:pt x="133362" y="22606"/>
                </a:lnTo>
                <a:lnTo>
                  <a:pt x="132575" y="22987"/>
                </a:lnTo>
                <a:lnTo>
                  <a:pt x="132270" y="23368"/>
                </a:lnTo>
                <a:lnTo>
                  <a:pt x="132156" y="22733"/>
                </a:lnTo>
                <a:lnTo>
                  <a:pt x="131699" y="22479"/>
                </a:lnTo>
                <a:lnTo>
                  <a:pt x="131318" y="22479"/>
                </a:lnTo>
                <a:lnTo>
                  <a:pt x="131318" y="24511"/>
                </a:lnTo>
                <a:lnTo>
                  <a:pt x="131038" y="25019"/>
                </a:lnTo>
                <a:lnTo>
                  <a:pt x="130911" y="25273"/>
                </a:lnTo>
                <a:lnTo>
                  <a:pt x="130784" y="25781"/>
                </a:lnTo>
                <a:lnTo>
                  <a:pt x="130594" y="25628"/>
                </a:lnTo>
                <a:lnTo>
                  <a:pt x="130594" y="27305"/>
                </a:lnTo>
                <a:lnTo>
                  <a:pt x="130594" y="27940"/>
                </a:lnTo>
                <a:lnTo>
                  <a:pt x="130352" y="27432"/>
                </a:lnTo>
                <a:lnTo>
                  <a:pt x="130263" y="27305"/>
                </a:lnTo>
                <a:lnTo>
                  <a:pt x="130594" y="27305"/>
                </a:lnTo>
                <a:lnTo>
                  <a:pt x="130594" y="25628"/>
                </a:lnTo>
                <a:lnTo>
                  <a:pt x="130162" y="25654"/>
                </a:lnTo>
                <a:lnTo>
                  <a:pt x="130022" y="25654"/>
                </a:lnTo>
                <a:lnTo>
                  <a:pt x="129921" y="25781"/>
                </a:lnTo>
                <a:lnTo>
                  <a:pt x="130048" y="24257"/>
                </a:lnTo>
                <a:lnTo>
                  <a:pt x="130263" y="23749"/>
                </a:lnTo>
                <a:lnTo>
                  <a:pt x="130416" y="24384"/>
                </a:lnTo>
                <a:lnTo>
                  <a:pt x="130873" y="24638"/>
                </a:lnTo>
                <a:lnTo>
                  <a:pt x="131318" y="24511"/>
                </a:lnTo>
                <a:lnTo>
                  <a:pt x="131318" y="22479"/>
                </a:lnTo>
                <a:lnTo>
                  <a:pt x="131800" y="22098"/>
                </a:lnTo>
                <a:lnTo>
                  <a:pt x="132499" y="21844"/>
                </a:lnTo>
                <a:lnTo>
                  <a:pt x="133223" y="21717"/>
                </a:lnTo>
                <a:lnTo>
                  <a:pt x="133159" y="22352"/>
                </a:lnTo>
                <a:lnTo>
                  <a:pt x="133286" y="22504"/>
                </a:lnTo>
                <a:lnTo>
                  <a:pt x="133362" y="19989"/>
                </a:lnTo>
                <a:lnTo>
                  <a:pt x="133159" y="19939"/>
                </a:lnTo>
                <a:lnTo>
                  <a:pt x="133096" y="19812"/>
                </a:lnTo>
                <a:lnTo>
                  <a:pt x="132969" y="19685"/>
                </a:lnTo>
                <a:lnTo>
                  <a:pt x="132715" y="19558"/>
                </a:lnTo>
                <a:lnTo>
                  <a:pt x="132588" y="19558"/>
                </a:lnTo>
                <a:lnTo>
                  <a:pt x="132257" y="19685"/>
                </a:lnTo>
                <a:lnTo>
                  <a:pt x="132016" y="19812"/>
                </a:lnTo>
                <a:lnTo>
                  <a:pt x="131940" y="20955"/>
                </a:lnTo>
                <a:lnTo>
                  <a:pt x="129362" y="21971"/>
                </a:lnTo>
                <a:lnTo>
                  <a:pt x="128574" y="24765"/>
                </a:lnTo>
                <a:lnTo>
                  <a:pt x="128473" y="25527"/>
                </a:lnTo>
                <a:lnTo>
                  <a:pt x="130975" y="29972"/>
                </a:lnTo>
                <a:lnTo>
                  <a:pt x="128168" y="29337"/>
                </a:lnTo>
                <a:lnTo>
                  <a:pt x="127876" y="28956"/>
                </a:lnTo>
                <a:lnTo>
                  <a:pt x="127457" y="27686"/>
                </a:lnTo>
                <a:lnTo>
                  <a:pt x="127330" y="26416"/>
                </a:lnTo>
                <a:lnTo>
                  <a:pt x="127444" y="25527"/>
                </a:lnTo>
                <a:lnTo>
                  <a:pt x="128016" y="22733"/>
                </a:lnTo>
                <a:lnTo>
                  <a:pt x="129667" y="21209"/>
                </a:lnTo>
                <a:lnTo>
                  <a:pt x="129806" y="21082"/>
                </a:lnTo>
                <a:lnTo>
                  <a:pt x="131940" y="20955"/>
                </a:lnTo>
                <a:lnTo>
                  <a:pt x="131940" y="19888"/>
                </a:lnTo>
                <a:lnTo>
                  <a:pt x="131813" y="20066"/>
                </a:lnTo>
                <a:lnTo>
                  <a:pt x="131203" y="20066"/>
                </a:lnTo>
                <a:lnTo>
                  <a:pt x="130606" y="20320"/>
                </a:lnTo>
                <a:lnTo>
                  <a:pt x="129603" y="20701"/>
                </a:lnTo>
                <a:lnTo>
                  <a:pt x="128816" y="21209"/>
                </a:lnTo>
                <a:lnTo>
                  <a:pt x="128473" y="21082"/>
                </a:lnTo>
                <a:lnTo>
                  <a:pt x="128041" y="21082"/>
                </a:lnTo>
                <a:lnTo>
                  <a:pt x="127698" y="21463"/>
                </a:lnTo>
                <a:lnTo>
                  <a:pt x="127596" y="21717"/>
                </a:lnTo>
                <a:lnTo>
                  <a:pt x="127508" y="22606"/>
                </a:lnTo>
                <a:lnTo>
                  <a:pt x="127254" y="22987"/>
                </a:lnTo>
                <a:lnTo>
                  <a:pt x="127000" y="23495"/>
                </a:lnTo>
                <a:lnTo>
                  <a:pt x="126834" y="24130"/>
                </a:lnTo>
                <a:lnTo>
                  <a:pt x="126682" y="24130"/>
                </a:lnTo>
                <a:lnTo>
                  <a:pt x="126466" y="24371"/>
                </a:lnTo>
                <a:lnTo>
                  <a:pt x="126352" y="25146"/>
                </a:lnTo>
                <a:lnTo>
                  <a:pt x="126453" y="25400"/>
                </a:lnTo>
                <a:lnTo>
                  <a:pt x="126593" y="25527"/>
                </a:lnTo>
                <a:lnTo>
                  <a:pt x="126657" y="27432"/>
                </a:lnTo>
                <a:lnTo>
                  <a:pt x="126885" y="28321"/>
                </a:lnTo>
                <a:lnTo>
                  <a:pt x="127012" y="28575"/>
                </a:lnTo>
                <a:lnTo>
                  <a:pt x="127127" y="30988"/>
                </a:lnTo>
                <a:lnTo>
                  <a:pt x="126885" y="33528"/>
                </a:lnTo>
                <a:lnTo>
                  <a:pt x="126415" y="33655"/>
                </a:lnTo>
                <a:lnTo>
                  <a:pt x="126339" y="33782"/>
                </a:lnTo>
                <a:lnTo>
                  <a:pt x="126250" y="34925"/>
                </a:lnTo>
                <a:lnTo>
                  <a:pt x="126365" y="35179"/>
                </a:lnTo>
                <a:lnTo>
                  <a:pt x="126530" y="35433"/>
                </a:lnTo>
                <a:lnTo>
                  <a:pt x="126949" y="35814"/>
                </a:lnTo>
                <a:lnTo>
                  <a:pt x="126517" y="35560"/>
                </a:lnTo>
                <a:lnTo>
                  <a:pt x="121259" y="30099"/>
                </a:lnTo>
                <a:lnTo>
                  <a:pt x="121031" y="29845"/>
                </a:lnTo>
                <a:lnTo>
                  <a:pt x="117906" y="30480"/>
                </a:lnTo>
                <a:lnTo>
                  <a:pt x="117119" y="30734"/>
                </a:lnTo>
                <a:lnTo>
                  <a:pt x="116459" y="29972"/>
                </a:lnTo>
                <a:lnTo>
                  <a:pt x="116205" y="29591"/>
                </a:lnTo>
                <a:lnTo>
                  <a:pt x="116205" y="30988"/>
                </a:lnTo>
                <a:lnTo>
                  <a:pt x="114007" y="31623"/>
                </a:lnTo>
                <a:lnTo>
                  <a:pt x="113487" y="31877"/>
                </a:lnTo>
                <a:lnTo>
                  <a:pt x="113207" y="32766"/>
                </a:lnTo>
                <a:lnTo>
                  <a:pt x="113106" y="33020"/>
                </a:lnTo>
                <a:lnTo>
                  <a:pt x="112979" y="33528"/>
                </a:lnTo>
                <a:lnTo>
                  <a:pt x="112864" y="33782"/>
                </a:lnTo>
                <a:lnTo>
                  <a:pt x="112788" y="33909"/>
                </a:lnTo>
                <a:lnTo>
                  <a:pt x="112572" y="34036"/>
                </a:lnTo>
                <a:lnTo>
                  <a:pt x="112534" y="34163"/>
                </a:lnTo>
                <a:lnTo>
                  <a:pt x="108788" y="24638"/>
                </a:lnTo>
                <a:lnTo>
                  <a:pt x="109943" y="24511"/>
                </a:lnTo>
                <a:lnTo>
                  <a:pt x="111112" y="24638"/>
                </a:lnTo>
                <a:lnTo>
                  <a:pt x="112229" y="25019"/>
                </a:lnTo>
                <a:lnTo>
                  <a:pt x="113512" y="25527"/>
                </a:lnTo>
                <a:lnTo>
                  <a:pt x="115112" y="29464"/>
                </a:lnTo>
                <a:lnTo>
                  <a:pt x="115582" y="30226"/>
                </a:lnTo>
                <a:lnTo>
                  <a:pt x="116205" y="30988"/>
                </a:lnTo>
                <a:lnTo>
                  <a:pt x="116205" y="29591"/>
                </a:lnTo>
                <a:lnTo>
                  <a:pt x="115963" y="29210"/>
                </a:lnTo>
                <a:lnTo>
                  <a:pt x="115519" y="28194"/>
                </a:lnTo>
                <a:lnTo>
                  <a:pt x="115430" y="27940"/>
                </a:lnTo>
                <a:lnTo>
                  <a:pt x="116357" y="27813"/>
                </a:lnTo>
                <a:lnTo>
                  <a:pt x="117271" y="27559"/>
                </a:lnTo>
                <a:lnTo>
                  <a:pt x="118135" y="27178"/>
                </a:lnTo>
                <a:lnTo>
                  <a:pt x="118694" y="27051"/>
                </a:lnTo>
                <a:lnTo>
                  <a:pt x="119164" y="26670"/>
                </a:lnTo>
                <a:lnTo>
                  <a:pt x="119456" y="26162"/>
                </a:lnTo>
                <a:lnTo>
                  <a:pt x="119684" y="25654"/>
                </a:lnTo>
                <a:lnTo>
                  <a:pt x="119545" y="24765"/>
                </a:lnTo>
                <a:lnTo>
                  <a:pt x="119278" y="24574"/>
                </a:lnTo>
                <a:lnTo>
                  <a:pt x="119278" y="25527"/>
                </a:lnTo>
                <a:lnTo>
                  <a:pt x="118110" y="26162"/>
                </a:lnTo>
                <a:lnTo>
                  <a:pt x="117983" y="25400"/>
                </a:lnTo>
                <a:lnTo>
                  <a:pt x="115138" y="24511"/>
                </a:lnTo>
                <a:lnTo>
                  <a:pt x="113868" y="24257"/>
                </a:lnTo>
                <a:lnTo>
                  <a:pt x="109220" y="23749"/>
                </a:lnTo>
                <a:lnTo>
                  <a:pt x="106299" y="23749"/>
                </a:lnTo>
                <a:lnTo>
                  <a:pt x="106299" y="24638"/>
                </a:lnTo>
                <a:lnTo>
                  <a:pt x="106121" y="25908"/>
                </a:lnTo>
                <a:lnTo>
                  <a:pt x="102577" y="34036"/>
                </a:lnTo>
                <a:lnTo>
                  <a:pt x="102146" y="33655"/>
                </a:lnTo>
                <a:lnTo>
                  <a:pt x="101727" y="32512"/>
                </a:lnTo>
                <a:lnTo>
                  <a:pt x="101587" y="32092"/>
                </a:lnTo>
                <a:lnTo>
                  <a:pt x="101587" y="34417"/>
                </a:lnTo>
                <a:lnTo>
                  <a:pt x="101371" y="34417"/>
                </a:lnTo>
                <a:lnTo>
                  <a:pt x="100418" y="34290"/>
                </a:lnTo>
                <a:lnTo>
                  <a:pt x="99885" y="34163"/>
                </a:lnTo>
                <a:lnTo>
                  <a:pt x="99187" y="33782"/>
                </a:lnTo>
                <a:lnTo>
                  <a:pt x="98780" y="33528"/>
                </a:lnTo>
                <a:lnTo>
                  <a:pt x="98844" y="32893"/>
                </a:lnTo>
                <a:lnTo>
                  <a:pt x="99136" y="32766"/>
                </a:lnTo>
                <a:lnTo>
                  <a:pt x="99783" y="32639"/>
                </a:lnTo>
                <a:lnTo>
                  <a:pt x="100241" y="32512"/>
                </a:lnTo>
                <a:lnTo>
                  <a:pt x="100418" y="32512"/>
                </a:lnTo>
                <a:lnTo>
                  <a:pt x="100825" y="32766"/>
                </a:lnTo>
                <a:lnTo>
                  <a:pt x="100926" y="33528"/>
                </a:lnTo>
                <a:lnTo>
                  <a:pt x="101587" y="34417"/>
                </a:lnTo>
                <a:lnTo>
                  <a:pt x="101587" y="32092"/>
                </a:lnTo>
                <a:lnTo>
                  <a:pt x="101473" y="31750"/>
                </a:lnTo>
                <a:lnTo>
                  <a:pt x="100799" y="31496"/>
                </a:lnTo>
                <a:lnTo>
                  <a:pt x="98894" y="30988"/>
                </a:lnTo>
                <a:lnTo>
                  <a:pt x="99072" y="30861"/>
                </a:lnTo>
                <a:lnTo>
                  <a:pt x="100799" y="27432"/>
                </a:lnTo>
                <a:lnTo>
                  <a:pt x="101320" y="26162"/>
                </a:lnTo>
                <a:lnTo>
                  <a:pt x="101574" y="25527"/>
                </a:lnTo>
                <a:lnTo>
                  <a:pt x="102870" y="25019"/>
                </a:lnTo>
                <a:lnTo>
                  <a:pt x="103987" y="24638"/>
                </a:lnTo>
                <a:lnTo>
                  <a:pt x="106299" y="24638"/>
                </a:lnTo>
                <a:lnTo>
                  <a:pt x="106299" y="23749"/>
                </a:lnTo>
                <a:lnTo>
                  <a:pt x="105854" y="23749"/>
                </a:lnTo>
                <a:lnTo>
                  <a:pt x="101219" y="24257"/>
                </a:lnTo>
                <a:lnTo>
                  <a:pt x="99936" y="24511"/>
                </a:lnTo>
                <a:lnTo>
                  <a:pt x="98691" y="24892"/>
                </a:lnTo>
                <a:lnTo>
                  <a:pt x="98259" y="25146"/>
                </a:lnTo>
                <a:lnTo>
                  <a:pt x="97091" y="25527"/>
                </a:lnTo>
                <a:lnTo>
                  <a:pt x="97053" y="25654"/>
                </a:lnTo>
                <a:lnTo>
                  <a:pt x="96964" y="26162"/>
                </a:lnTo>
                <a:lnTo>
                  <a:pt x="95796" y="25527"/>
                </a:lnTo>
                <a:lnTo>
                  <a:pt x="96634" y="24892"/>
                </a:lnTo>
                <a:lnTo>
                  <a:pt x="99072" y="23876"/>
                </a:lnTo>
                <a:lnTo>
                  <a:pt x="100279" y="23368"/>
                </a:lnTo>
                <a:lnTo>
                  <a:pt x="104724" y="23114"/>
                </a:lnTo>
                <a:lnTo>
                  <a:pt x="110299" y="23114"/>
                </a:lnTo>
                <a:lnTo>
                  <a:pt x="114668" y="23368"/>
                </a:lnTo>
                <a:lnTo>
                  <a:pt x="118389" y="24892"/>
                </a:lnTo>
                <a:lnTo>
                  <a:pt x="119278" y="25527"/>
                </a:lnTo>
                <a:lnTo>
                  <a:pt x="119278" y="24574"/>
                </a:lnTo>
                <a:lnTo>
                  <a:pt x="119011" y="24384"/>
                </a:lnTo>
                <a:lnTo>
                  <a:pt x="119214" y="23368"/>
                </a:lnTo>
                <a:lnTo>
                  <a:pt x="120078" y="19050"/>
                </a:lnTo>
                <a:lnTo>
                  <a:pt x="120243" y="18415"/>
                </a:lnTo>
                <a:lnTo>
                  <a:pt x="120345" y="18288"/>
                </a:lnTo>
                <a:lnTo>
                  <a:pt x="121031" y="17399"/>
                </a:lnTo>
                <a:lnTo>
                  <a:pt x="121678" y="16383"/>
                </a:lnTo>
                <a:lnTo>
                  <a:pt x="122135" y="15367"/>
                </a:lnTo>
                <a:lnTo>
                  <a:pt x="122516" y="14351"/>
                </a:lnTo>
                <a:lnTo>
                  <a:pt x="122643" y="13716"/>
                </a:lnTo>
                <a:lnTo>
                  <a:pt x="122859" y="13716"/>
                </a:lnTo>
                <a:lnTo>
                  <a:pt x="123253" y="13208"/>
                </a:lnTo>
                <a:lnTo>
                  <a:pt x="123253" y="12192"/>
                </a:lnTo>
                <a:lnTo>
                  <a:pt x="122936" y="11938"/>
                </a:lnTo>
                <a:lnTo>
                  <a:pt x="122834" y="10160"/>
                </a:lnTo>
                <a:lnTo>
                  <a:pt x="122605" y="9271"/>
                </a:lnTo>
                <a:lnTo>
                  <a:pt x="122859" y="9017"/>
                </a:lnTo>
                <a:lnTo>
                  <a:pt x="122936" y="8890"/>
                </a:lnTo>
                <a:lnTo>
                  <a:pt x="122821" y="7823"/>
                </a:lnTo>
                <a:lnTo>
                  <a:pt x="122275" y="7239"/>
                </a:lnTo>
                <a:lnTo>
                  <a:pt x="121767" y="7239"/>
                </a:lnTo>
                <a:lnTo>
                  <a:pt x="121767" y="11049"/>
                </a:lnTo>
                <a:lnTo>
                  <a:pt x="121437" y="14351"/>
                </a:lnTo>
                <a:lnTo>
                  <a:pt x="121373" y="14605"/>
                </a:lnTo>
                <a:lnTo>
                  <a:pt x="120713" y="16256"/>
                </a:lnTo>
                <a:lnTo>
                  <a:pt x="119570" y="17780"/>
                </a:lnTo>
                <a:lnTo>
                  <a:pt x="119062" y="18199"/>
                </a:lnTo>
                <a:lnTo>
                  <a:pt x="119062" y="19685"/>
                </a:lnTo>
                <a:lnTo>
                  <a:pt x="118249" y="23368"/>
                </a:lnTo>
                <a:lnTo>
                  <a:pt x="116763" y="23114"/>
                </a:lnTo>
                <a:lnTo>
                  <a:pt x="116382" y="23114"/>
                </a:lnTo>
                <a:lnTo>
                  <a:pt x="115303" y="22987"/>
                </a:lnTo>
                <a:lnTo>
                  <a:pt x="115671" y="22860"/>
                </a:lnTo>
                <a:lnTo>
                  <a:pt x="117475" y="22225"/>
                </a:lnTo>
                <a:lnTo>
                  <a:pt x="117563" y="22098"/>
                </a:lnTo>
                <a:lnTo>
                  <a:pt x="117640" y="21209"/>
                </a:lnTo>
                <a:lnTo>
                  <a:pt x="116890" y="20574"/>
                </a:lnTo>
                <a:lnTo>
                  <a:pt x="116471" y="20231"/>
                </a:lnTo>
                <a:lnTo>
                  <a:pt x="116471" y="21336"/>
                </a:lnTo>
                <a:lnTo>
                  <a:pt x="115430" y="21717"/>
                </a:lnTo>
                <a:lnTo>
                  <a:pt x="115303" y="21590"/>
                </a:lnTo>
                <a:lnTo>
                  <a:pt x="114922" y="21234"/>
                </a:lnTo>
                <a:lnTo>
                  <a:pt x="114922" y="22860"/>
                </a:lnTo>
                <a:lnTo>
                  <a:pt x="114185" y="22733"/>
                </a:lnTo>
                <a:lnTo>
                  <a:pt x="113360" y="22733"/>
                </a:lnTo>
                <a:lnTo>
                  <a:pt x="112509" y="22606"/>
                </a:lnTo>
                <a:lnTo>
                  <a:pt x="112725" y="22479"/>
                </a:lnTo>
                <a:lnTo>
                  <a:pt x="112941" y="22352"/>
                </a:lnTo>
                <a:lnTo>
                  <a:pt x="113233" y="22098"/>
                </a:lnTo>
                <a:lnTo>
                  <a:pt x="113423" y="21717"/>
                </a:lnTo>
                <a:lnTo>
                  <a:pt x="114896" y="22834"/>
                </a:lnTo>
                <a:lnTo>
                  <a:pt x="114922" y="21234"/>
                </a:lnTo>
                <a:lnTo>
                  <a:pt x="114630" y="20955"/>
                </a:lnTo>
                <a:lnTo>
                  <a:pt x="114973" y="20828"/>
                </a:lnTo>
                <a:lnTo>
                  <a:pt x="115658" y="20574"/>
                </a:lnTo>
                <a:lnTo>
                  <a:pt x="116471" y="21336"/>
                </a:lnTo>
                <a:lnTo>
                  <a:pt x="116471" y="20231"/>
                </a:lnTo>
                <a:lnTo>
                  <a:pt x="115989" y="19812"/>
                </a:lnTo>
                <a:lnTo>
                  <a:pt x="115557" y="19812"/>
                </a:lnTo>
                <a:lnTo>
                  <a:pt x="113868" y="20574"/>
                </a:lnTo>
                <a:lnTo>
                  <a:pt x="113601" y="20828"/>
                </a:lnTo>
                <a:lnTo>
                  <a:pt x="113576" y="20574"/>
                </a:lnTo>
                <a:lnTo>
                  <a:pt x="113474" y="20320"/>
                </a:lnTo>
                <a:lnTo>
                  <a:pt x="113398" y="20193"/>
                </a:lnTo>
                <a:lnTo>
                  <a:pt x="113042" y="19812"/>
                </a:lnTo>
                <a:lnTo>
                  <a:pt x="112737" y="19558"/>
                </a:lnTo>
                <a:lnTo>
                  <a:pt x="113576" y="19304"/>
                </a:lnTo>
                <a:lnTo>
                  <a:pt x="114363" y="18796"/>
                </a:lnTo>
                <a:lnTo>
                  <a:pt x="114630" y="18542"/>
                </a:lnTo>
                <a:lnTo>
                  <a:pt x="114884" y="18288"/>
                </a:lnTo>
                <a:lnTo>
                  <a:pt x="115011" y="18161"/>
                </a:lnTo>
                <a:lnTo>
                  <a:pt x="115595" y="18542"/>
                </a:lnTo>
                <a:lnTo>
                  <a:pt x="116268" y="19050"/>
                </a:lnTo>
                <a:lnTo>
                  <a:pt x="118237" y="19685"/>
                </a:lnTo>
                <a:lnTo>
                  <a:pt x="119062" y="19685"/>
                </a:lnTo>
                <a:lnTo>
                  <a:pt x="119062" y="18199"/>
                </a:lnTo>
                <a:lnTo>
                  <a:pt x="114922" y="17907"/>
                </a:lnTo>
                <a:lnTo>
                  <a:pt x="117449" y="15494"/>
                </a:lnTo>
                <a:lnTo>
                  <a:pt x="118503" y="14478"/>
                </a:lnTo>
                <a:lnTo>
                  <a:pt x="120230" y="12827"/>
                </a:lnTo>
                <a:lnTo>
                  <a:pt x="120357" y="12700"/>
                </a:lnTo>
                <a:lnTo>
                  <a:pt x="120357" y="9525"/>
                </a:lnTo>
                <a:lnTo>
                  <a:pt x="120357" y="8001"/>
                </a:lnTo>
                <a:lnTo>
                  <a:pt x="120281" y="7747"/>
                </a:lnTo>
                <a:lnTo>
                  <a:pt x="119938" y="7239"/>
                </a:lnTo>
                <a:lnTo>
                  <a:pt x="118618" y="6400"/>
                </a:lnTo>
                <a:lnTo>
                  <a:pt x="118618" y="10922"/>
                </a:lnTo>
                <a:lnTo>
                  <a:pt x="118503" y="11684"/>
                </a:lnTo>
                <a:lnTo>
                  <a:pt x="118389" y="12192"/>
                </a:lnTo>
                <a:lnTo>
                  <a:pt x="118173" y="12827"/>
                </a:lnTo>
                <a:lnTo>
                  <a:pt x="118160" y="12700"/>
                </a:lnTo>
                <a:lnTo>
                  <a:pt x="117932" y="12319"/>
                </a:lnTo>
                <a:lnTo>
                  <a:pt x="117411" y="12192"/>
                </a:lnTo>
                <a:lnTo>
                  <a:pt x="117081" y="12293"/>
                </a:lnTo>
                <a:lnTo>
                  <a:pt x="117081" y="14605"/>
                </a:lnTo>
                <a:lnTo>
                  <a:pt x="116827" y="14986"/>
                </a:lnTo>
                <a:lnTo>
                  <a:pt x="116255" y="15494"/>
                </a:lnTo>
                <a:lnTo>
                  <a:pt x="116636" y="14478"/>
                </a:lnTo>
                <a:lnTo>
                  <a:pt x="116763" y="14605"/>
                </a:lnTo>
                <a:lnTo>
                  <a:pt x="117081" y="14605"/>
                </a:lnTo>
                <a:lnTo>
                  <a:pt x="117081" y="12293"/>
                </a:lnTo>
                <a:lnTo>
                  <a:pt x="116878" y="10795"/>
                </a:lnTo>
                <a:lnTo>
                  <a:pt x="116738" y="10287"/>
                </a:lnTo>
                <a:lnTo>
                  <a:pt x="116878" y="10414"/>
                </a:lnTo>
                <a:lnTo>
                  <a:pt x="117017" y="10414"/>
                </a:lnTo>
                <a:lnTo>
                  <a:pt x="117805" y="10541"/>
                </a:lnTo>
                <a:lnTo>
                  <a:pt x="118198" y="10287"/>
                </a:lnTo>
                <a:lnTo>
                  <a:pt x="118389" y="10160"/>
                </a:lnTo>
                <a:lnTo>
                  <a:pt x="118503" y="9525"/>
                </a:lnTo>
                <a:lnTo>
                  <a:pt x="118618" y="10922"/>
                </a:lnTo>
                <a:lnTo>
                  <a:pt x="118618" y="6400"/>
                </a:lnTo>
                <a:lnTo>
                  <a:pt x="117906" y="5943"/>
                </a:lnTo>
                <a:lnTo>
                  <a:pt x="117906" y="8001"/>
                </a:lnTo>
                <a:lnTo>
                  <a:pt x="117589" y="7747"/>
                </a:lnTo>
                <a:lnTo>
                  <a:pt x="116801" y="7620"/>
                </a:lnTo>
                <a:lnTo>
                  <a:pt x="116179" y="8001"/>
                </a:lnTo>
                <a:lnTo>
                  <a:pt x="116039" y="8636"/>
                </a:lnTo>
                <a:lnTo>
                  <a:pt x="116014" y="8890"/>
                </a:lnTo>
                <a:lnTo>
                  <a:pt x="116141" y="14605"/>
                </a:lnTo>
                <a:lnTo>
                  <a:pt x="115150" y="17018"/>
                </a:lnTo>
                <a:lnTo>
                  <a:pt x="112471" y="17970"/>
                </a:lnTo>
                <a:lnTo>
                  <a:pt x="112471" y="21336"/>
                </a:lnTo>
                <a:lnTo>
                  <a:pt x="112217" y="21590"/>
                </a:lnTo>
                <a:lnTo>
                  <a:pt x="111874" y="21590"/>
                </a:lnTo>
                <a:lnTo>
                  <a:pt x="111455" y="21209"/>
                </a:lnTo>
                <a:lnTo>
                  <a:pt x="111569" y="20701"/>
                </a:lnTo>
                <a:lnTo>
                  <a:pt x="111671" y="20574"/>
                </a:lnTo>
                <a:lnTo>
                  <a:pt x="111785" y="21209"/>
                </a:lnTo>
                <a:lnTo>
                  <a:pt x="112153" y="21336"/>
                </a:lnTo>
                <a:lnTo>
                  <a:pt x="112471" y="21336"/>
                </a:lnTo>
                <a:lnTo>
                  <a:pt x="112471" y="17970"/>
                </a:lnTo>
                <a:lnTo>
                  <a:pt x="112268" y="18034"/>
                </a:lnTo>
                <a:lnTo>
                  <a:pt x="111696" y="18161"/>
                </a:lnTo>
                <a:lnTo>
                  <a:pt x="111213" y="18122"/>
                </a:lnTo>
                <a:lnTo>
                  <a:pt x="111213" y="22479"/>
                </a:lnTo>
                <a:lnTo>
                  <a:pt x="109512" y="22352"/>
                </a:lnTo>
                <a:lnTo>
                  <a:pt x="108750" y="22352"/>
                </a:lnTo>
                <a:lnTo>
                  <a:pt x="110248" y="21590"/>
                </a:lnTo>
                <a:lnTo>
                  <a:pt x="110286" y="21463"/>
                </a:lnTo>
                <a:lnTo>
                  <a:pt x="110274" y="20320"/>
                </a:lnTo>
                <a:lnTo>
                  <a:pt x="109334" y="19761"/>
                </a:lnTo>
                <a:lnTo>
                  <a:pt x="109334" y="20574"/>
                </a:lnTo>
                <a:lnTo>
                  <a:pt x="107569" y="21463"/>
                </a:lnTo>
                <a:lnTo>
                  <a:pt x="105791" y="20574"/>
                </a:lnTo>
                <a:lnTo>
                  <a:pt x="107530" y="19558"/>
                </a:lnTo>
                <a:lnTo>
                  <a:pt x="109334" y="20574"/>
                </a:lnTo>
                <a:lnTo>
                  <a:pt x="109334" y="19761"/>
                </a:lnTo>
                <a:lnTo>
                  <a:pt x="109016" y="19558"/>
                </a:lnTo>
                <a:lnTo>
                  <a:pt x="108648" y="19329"/>
                </a:lnTo>
                <a:lnTo>
                  <a:pt x="108394" y="19177"/>
                </a:lnTo>
                <a:lnTo>
                  <a:pt x="107759" y="18796"/>
                </a:lnTo>
                <a:lnTo>
                  <a:pt x="107454" y="18796"/>
                </a:lnTo>
                <a:lnTo>
                  <a:pt x="104940" y="20320"/>
                </a:lnTo>
                <a:lnTo>
                  <a:pt x="104965" y="21463"/>
                </a:lnTo>
                <a:lnTo>
                  <a:pt x="106451" y="22352"/>
                </a:lnTo>
                <a:lnTo>
                  <a:pt x="105613" y="22352"/>
                </a:lnTo>
                <a:lnTo>
                  <a:pt x="103860" y="22479"/>
                </a:lnTo>
                <a:lnTo>
                  <a:pt x="104114" y="22352"/>
                </a:lnTo>
                <a:lnTo>
                  <a:pt x="104825" y="21590"/>
                </a:lnTo>
                <a:lnTo>
                  <a:pt x="104825" y="20574"/>
                </a:lnTo>
                <a:lnTo>
                  <a:pt x="104127" y="19939"/>
                </a:lnTo>
                <a:lnTo>
                  <a:pt x="105371" y="19812"/>
                </a:lnTo>
                <a:lnTo>
                  <a:pt x="106565" y="19304"/>
                </a:lnTo>
                <a:lnTo>
                  <a:pt x="107569" y="18542"/>
                </a:lnTo>
                <a:lnTo>
                  <a:pt x="108394" y="19177"/>
                </a:lnTo>
                <a:lnTo>
                  <a:pt x="108648" y="19329"/>
                </a:lnTo>
                <a:lnTo>
                  <a:pt x="109740" y="19685"/>
                </a:lnTo>
                <a:lnTo>
                  <a:pt x="110972" y="19812"/>
                </a:lnTo>
                <a:lnTo>
                  <a:pt x="110578" y="20193"/>
                </a:lnTo>
                <a:lnTo>
                  <a:pt x="110464" y="21590"/>
                </a:lnTo>
                <a:lnTo>
                  <a:pt x="110566" y="21844"/>
                </a:lnTo>
                <a:lnTo>
                  <a:pt x="111213" y="22479"/>
                </a:lnTo>
                <a:lnTo>
                  <a:pt x="111213" y="18122"/>
                </a:lnTo>
                <a:lnTo>
                  <a:pt x="108508" y="17907"/>
                </a:lnTo>
                <a:lnTo>
                  <a:pt x="108331" y="16764"/>
                </a:lnTo>
                <a:lnTo>
                  <a:pt x="108546" y="16256"/>
                </a:lnTo>
                <a:lnTo>
                  <a:pt x="109093" y="14986"/>
                </a:lnTo>
                <a:lnTo>
                  <a:pt x="109740" y="13462"/>
                </a:lnTo>
                <a:lnTo>
                  <a:pt x="110210" y="12319"/>
                </a:lnTo>
                <a:lnTo>
                  <a:pt x="111442" y="8382"/>
                </a:lnTo>
                <a:lnTo>
                  <a:pt x="111353" y="8001"/>
                </a:lnTo>
                <a:lnTo>
                  <a:pt x="110286" y="5969"/>
                </a:lnTo>
                <a:lnTo>
                  <a:pt x="113436" y="6477"/>
                </a:lnTo>
                <a:lnTo>
                  <a:pt x="116001" y="8636"/>
                </a:lnTo>
                <a:lnTo>
                  <a:pt x="115722" y="8001"/>
                </a:lnTo>
                <a:lnTo>
                  <a:pt x="115303" y="7493"/>
                </a:lnTo>
                <a:lnTo>
                  <a:pt x="114833" y="6985"/>
                </a:lnTo>
                <a:lnTo>
                  <a:pt x="115214" y="6731"/>
                </a:lnTo>
                <a:lnTo>
                  <a:pt x="115366" y="6477"/>
                </a:lnTo>
                <a:lnTo>
                  <a:pt x="115417" y="5969"/>
                </a:lnTo>
                <a:lnTo>
                  <a:pt x="115379" y="5842"/>
                </a:lnTo>
                <a:lnTo>
                  <a:pt x="116433" y="6223"/>
                </a:lnTo>
                <a:lnTo>
                  <a:pt x="117309" y="6985"/>
                </a:lnTo>
                <a:lnTo>
                  <a:pt x="117906" y="8001"/>
                </a:lnTo>
                <a:lnTo>
                  <a:pt x="117906" y="5943"/>
                </a:lnTo>
                <a:lnTo>
                  <a:pt x="116954" y="5334"/>
                </a:lnTo>
                <a:lnTo>
                  <a:pt x="118364" y="5842"/>
                </a:lnTo>
                <a:lnTo>
                  <a:pt x="119583" y="6731"/>
                </a:lnTo>
                <a:lnTo>
                  <a:pt x="119849" y="7112"/>
                </a:lnTo>
                <a:lnTo>
                  <a:pt x="119964" y="7239"/>
                </a:lnTo>
                <a:lnTo>
                  <a:pt x="120357" y="7493"/>
                </a:lnTo>
                <a:lnTo>
                  <a:pt x="120459" y="8001"/>
                </a:lnTo>
                <a:lnTo>
                  <a:pt x="121285" y="9144"/>
                </a:lnTo>
                <a:lnTo>
                  <a:pt x="121412" y="9398"/>
                </a:lnTo>
                <a:lnTo>
                  <a:pt x="121653" y="10414"/>
                </a:lnTo>
                <a:lnTo>
                  <a:pt x="121767" y="11049"/>
                </a:lnTo>
                <a:lnTo>
                  <a:pt x="121767" y="7239"/>
                </a:lnTo>
                <a:lnTo>
                  <a:pt x="121272" y="6731"/>
                </a:lnTo>
                <a:lnTo>
                  <a:pt x="120827" y="6223"/>
                </a:lnTo>
                <a:lnTo>
                  <a:pt x="119799" y="5334"/>
                </a:lnTo>
                <a:lnTo>
                  <a:pt x="119646" y="5207"/>
                </a:lnTo>
                <a:lnTo>
                  <a:pt x="118922" y="4826"/>
                </a:lnTo>
                <a:lnTo>
                  <a:pt x="118389" y="4572"/>
                </a:lnTo>
                <a:lnTo>
                  <a:pt x="118122" y="4445"/>
                </a:lnTo>
                <a:lnTo>
                  <a:pt x="117995" y="3937"/>
                </a:lnTo>
                <a:lnTo>
                  <a:pt x="117868" y="3810"/>
                </a:lnTo>
                <a:lnTo>
                  <a:pt x="117729" y="3683"/>
                </a:lnTo>
                <a:lnTo>
                  <a:pt x="117602" y="3683"/>
                </a:lnTo>
                <a:lnTo>
                  <a:pt x="117322" y="3556"/>
                </a:lnTo>
                <a:lnTo>
                  <a:pt x="116776" y="3556"/>
                </a:lnTo>
                <a:lnTo>
                  <a:pt x="116573" y="3683"/>
                </a:lnTo>
                <a:lnTo>
                  <a:pt x="116433" y="3810"/>
                </a:lnTo>
                <a:lnTo>
                  <a:pt x="114871" y="3556"/>
                </a:lnTo>
                <a:lnTo>
                  <a:pt x="113385" y="3632"/>
                </a:lnTo>
                <a:lnTo>
                  <a:pt x="113385" y="5334"/>
                </a:lnTo>
                <a:lnTo>
                  <a:pt x="113296" y="5461"/>
                </a:lnTo>
                <a:lnTo>
                  <a:pt x="113195" y="5842"/>
                </a:lnTo>
                <a:lnTo>
                  <a:pt x="112687" y="5461"/>
                </a:lnTo>
                <a:lnTo>
                  <a:pt x="111582" y="5207"/>
                </a:lnTo>
                <a:lnTo>
                  <a:pt x="112788" y="5207"/>
                </a:lnTo>
                <a:lnTo>
                  <a:pt x="113385" y="5334"/>
                </a:lnTo>
                <a:lnTo>
                  <a:pt x="113385" y="3632"/>
                </a:lnTo>
                <a:lnTo>
                  <a:pt x="112280" y="3683"/>
                </a:lnTo>
                <a:lnTo>
                  <a:pt x="110490" y="4064"/>
                </a:lnTo>
                <a:lnTo>
                  <a:pt x="110159" y="4165"/>
                </a:lnTo>
                <a:lnTo>
                  <a:pt x="110159" y="8001"/>
                </a:lnTo>
                <a:lnTo>
                  <a:pt x="108648" y="13462"/>
                </a:lnTo>
                <a:lnTo>
                  <a:pt x="108572" y="13208"/>
                </a:lnTo>
                <a:lnTo>
                  <a:pt x="108470" y="13081"/>
                </a:lnTo>
                <a:lnTo>
                  <a:pt x="108191" y="12890"/>
                </a:lnTo>
                <a:lnTo>
                  <a:pt x="108191" y="14986"/>
                </a:lnTo>
                <a:lnTo>
                  <a:pt x="107835" y="15875"/>
                </a:lnTo>
                <a:lnTo>
                  <a:pt x="107607" y="16256"/>
                </a:lnTo>
                <a:lnTo>
                  <a:pt x="107086" y="14986"/>
                </a:lnTo>
                <a:lnTo>
                  <a:pt x="107416" y="15240"/>
                </a:lnTo>
                <a:lnTo>
                  <a:pt x="107861" y="15240"/>
                </a:lnTo>
                <a:lnTo>
                  <a:pt x="108191" y="14986"/>
                </a:lnTo>
                <a:lnTo>
                  <a:pt x="108191" y="12890"/>
                </a:lnTo>
                <a:lnTo>
                  <a:pt x="107911" y="12700"/>
                </a:lnTo>
                <a:lnTo>
                  <a:pt x="107302" y="12700"/>
                </a:lnTo>
                <a:lnTo>
                  <a:pt x="106756" y="13081"/>
                </a:lnTo>
                <a:lnTo>
                  <a:pt x="106641" y="13208"/>
                </a:lnTo>
                <a:lnTo>
                  <a:pt x="106591" y="13360"/>
                </a:lnTo>
                <a:lnTo>
                  <a:pt x="106591" y="17907"/>
                </a:lnTo>
                <a:lnTo>
                  <a:pt x="103695" y="18148"/>
                </a:lnTo>
                <a:lnTo>
                  <a:pt x="103695" y="21209"/>
                </a:lnTo>
                <a:lnTo>
                  <a:pt x="103403" y="21463"/>
                </a:lnTo>
                <a:lnTo>
                  <a:pt x="103085" y="21590"/>
                </a:lnTo>
                <a:lnTo>
                  <a:pt x="102768" y="21590"/>
                </a:lnTo>
                <a:lnTo>
                  <a:pt x="102641" y="21336"/>
                </a:lnTo>
                <a:lnTo>
                  <a:pt x="103136" y="21336"/>
                </a:lnTo>
                <a:lnTo>
                  <a:pt x="103454" y="20955"/>
                </a:lnTo>
                <a:lnTo>
                  <a:pt x="103466" y="20574"/>
                </a:lnTo>
                <a:lnTo>
                  <a:pt x="103593" y="20701"/>
                </a:lnTo>
                <a:lnTo>
                  <a:pt x="103695" y="21209"/>
                </a:lnTo>
                <a:lnTo>
                  <a:pt x="103695" y="18148"/>
                </a:lnTo>
                <a:lnTo>
                  <a:pt x="103390" y="18161"/>
                </a:lnTo>
                <a:lnTo>
                  <a:pt x="102819" y="18034"/>
                </a:lnTo>
                <a:lnTo>
                  <a:pt x="102590" y="17957"/>
                </a:lnTo>
                <a:lnTo>
                  <a:pt x="102590" y="22606"/>
                </a:lnTo>
                <a:lnTo>
                  <a:pt x="101803" y="22733"/>
                </a:lnTo>
                <a:lnTo>
                  <a:pt x="100965" y="22733"/>
                </a:lnTo>
                <a:lnTo>
                  <a:pt x="100126" y="22860"/>
                </a:lnTo>
                <a:lnTo>
                  <a:pt x="101638" y="21717"/>
                </a:lnTo>
                <a:lnTo>
                  <a:pt x="101803" y="22098"/>
                </a:lnTo>
                <a:lnTo>
                  <a:pt x="102108" y="22352"/>
                </a:lnTo>
                <a:lnTo>
                  <a:pt x="102539" y="22606"/>
                </a:lnTo>
                <a:lnTo>
                  <a:pt x="102590" y="17957"/>
                </a:lnTo>
                <a:lnTo>
                  <a:pt x="102387" y="17894"/>
                </a:lnTo>
                <a:lnTo>
                  <a:pt x="102387" y="19685"/>
                </a:lnTo>
                <a:lnTo>
                  <a:pt x="102082" y="19939"/>
                </a:lnTo>
                <a:lnTo>
                  <a:pt x="101727" y="20320"/>
                </a:lnTo>
                <a:lnTo>
                  <a:pt x="101574" y="20574"/>
                </a:lnTo>
                <a:lnTo>
                  <a:pt x="101523" y="20955"/>
                </a:lnTo>
                <a:lnTo>
                  <a:pt x="101333" y="20701"/>
                </a:lnTo>
                <a:lnTo>
                  <a:pt x="100977" y="20574"/>
                </a:lnTo>
                <a:lnTo>
                  <a:pt x="100457" y="20396"/>
                </a:lnTo>
                <a:lnTo>
                  <a:pt x="100457" y="20955"/>
                </a:lnTo>
                <a:lnTo>
                  <a:pt x="99656" y="21717"/>
                </a:lnTo>
                <a:lnTo>
                  <a:pt x="98615" y="21336"/>
                </a:lnTo>
                <a:lnTo>
                  <a:pt x="99466" y="20574"/>
                </a:lnTo>
                <a:lnTo>
                  <a:pt x="100457" y="20955"/>
                </a:lnTo>
                <a:lnTo>
                  <a:pt x="100457" y="20396"/>
                </a:lnTo>
                <a:lnTo>
                  <a:pt x="99568" y="20066"/>
                </a:lnTo>
                <a:lnTo>
                  <a:pt x="99428" y="19939"/>
                </a:lnTo>
                <a:lnTo>
                  <a:pt x="99263" y="19939"/>
                </a:lnTo>
                <a:lnTo>
                  <a:pt x="99136" y="20066"/>
                </a:lnTo>
                <a:lnTo>
                  <a:pt x="97726" y="21082"/>
                </a:lnTo>
                <a:lnTo>
                  <a:pt x="97624" y="21209"/>
                </a:lnTo>
                <a:lnTo>
                  <a:pt x="97574" y="22225"/>
                </a:lnTo>
                <a:lnTo>
                  <a:pt x="97637" y="22352"/>
                </a:lnTo>
                <a:lnTo>
                  <a:pt x="99733" y="22987"/>
                </a:lnTo>
                <a:lnTo>
                  <a:pt x="99568" y="23114"/>
                </a:lnTo>
                <a:lnTo>
                  <a:pt x="96913" y="23876"/>
                </a:lnTo>
                <a:lnTo>
                  <a:pt x="96050" y="19939"/>
                </a:lnTo>
                <a:lnTo>
                  <a:pt x="96875" y="19939"/>
                </a:lnTo>
                <a:lnTo>
                  <a:pt x="98082" y="19685"/>
                </a:lnTo>
                <a:lnTo>
                  <a:pt x="98844" y="19304"/>
                </a:lnTo>
                <a:lnTo>
                  <a:pt x="99707" y="18669"/>
                </a:lnTo>
                <a:lnTo>
                  <a:pt x="99949" y="18415"/>
                </a:lnTo>
                <a:lnTo>
                  <a:pt x="100063" y="18288"/>
                </a:lnTo>
                <a:lnTo>
                  <a:pt x="100723" y="18923"/>
                </a:lnTo>
                <a:lnTo>
                  <a:pt x="101523" y="19431"/>
                </a:lnTo>
                <a:lnTo>
                  <a:pt x="102387" y="19685"/>
                </a:lnTo>
                <a:lnTo>
                  <a:pt x="102387" y="17894"/>
                </a:lnTo>
                <a:lnTo>
                  <a:pt x="100177" y="17106"/>
                </a:lnTo>
                <a:lnTo>
                  <a:pt x="100177" y="17907"/>
                </a:lnTo>
                <a:lnTo>
                  <a:pt x="96151" y="18415"/>
                </a:lnTo>
                <a:lnTo>
                  <a:pt x="93370" y="11430"/>
                </a:lnTo>
                <a:lnTo>
                  <a:pt x="93497" y="10287"/>
                </a:lnTo>
                <a:lnTo>
                  <a:pt x="93700" y="9525"/>
                </a:lnTo>
                <a:lnTo>
                  <a:pt x="93814" y="9271"/>
                </a:lnTo>
                <a:lnTo>
                  <a:pt x="94640" y="8001"/>
                </a:lnTo>
                <a:lnTo>
                  <a:pt x="94754" y="7848"/>
                </a:lnTo>
                <a:lnTo>
                  <a:pt x="94780" y="7493"/>
                </a:lnTo>
                <a:lnTo>
                  <a:pt x="95288" y="7175"/>
                </a:lnTo>
                <a:lnTo>
                  <a:pt x="95529" y="6858"/>
                </a:lnTo>
                <a:lnTo>
                  <a:pt x="96761" y="5842"/>
                </a:lnTo>
                <a:lnTo>
                  <a:pt x="98183" y="5334"/>
                </a:lnTo>
                <a:lnTo>
                  <a:pt x="95288" y="7175"/>
                </a:lnTo>
                <a:lnTo>
                  <a:pt x="94843" y="7747"/>
                </a:lnTo>
                <a:lnTo>
                  <a:pt x="94767" y="12700"/>
                </a:lnTo>
                <a:lnTo>
                  <a:pt x="97739" y="15621"/>
                </a:lnTo>
                <a:lnTo>
                  <a:pt x="100177" y="17907"/>
                </a:lnTo>
                <a:lnTo>
                  <a:pt x="100177" y="17106"/>
                </a:lnTo>
                <a:lnTo>
                  <a:pt x="99936" y="17018"/>
                </a:lnTo>
                <a:lnTo>
                  <a:pt x="99263" y="15367"/>
                </a:lnTo>
                <a:lnTo>
                  <a:pt x="98920" y="14541"/>
                </a:lnTo>
                <a:lnTo>
                  <a:pt x="98920" y="15367"/>
                </a:lnTo>
                <a:lnTo>
                  <a:pt x="98615" y="15240"/>
                </a:lnTo>
                <a:lnTo>
                  <a:pt x="98094" y="14605"/>
                </a:lnTo>
                <a:lnTo>
                  <a:pt x="98234" y="14605"/>
                </a:lnTo>
                <a:lnTo>
                  <a:pt x="98539" y="14351"/>
                </a:lnTo>
                <a:lnTo>
                  <a:pt x="98729" y="14986"/>
                </a:lnTo>
                <a:lnTo>
                  <a:pt x="98920" y="15367"/>
                </a:lnTo>
                <a:lnTo>
                  <a:pt x="98920" y="14541"/>
                </a:lnTo>
                <a:lnTo>
                  <a:pt x="98844" y="14351"/>
                </a:lnTo>
                <a:lnTo>
                  <a:pt x="98920" y="12827"/>
                </a:lnTo>
                <a:lnTo>
                  <a:pt x="99034" y="10287"/>
                </a:lnTo>
                <a:lnTo>
                  <a:pt x="99060" y="9652"/>
                </a:lnTo>
                <a:lnTo>
                  <a:pt x="99085" y="8636"/>
                </a:lnTo>
                <a:lnTo>
                  <a:pt x="98958" y="8255"/>
                </a:lnTo>
                <a:lnTo>
                  <a:pt x="98755" y="8001"/>
                </a:lnTo>
                <a:lnTo>
                  <a:pt x="98437" y="7620"/>
                </a:lnTo>
                <a:lnTo>
                  <a:pt x="98412" y="10287"/>
                </a:lnTo>
                <a:lnTo>
                  <a:pt x="98272" y="10795"/>
                </a:lnTo>
                <a:lnTo>
                  <a:pt x="98158" y="12319"/>
                </a:lnTo>
                <a:lnTo>
                  <a:pt x="97447" y="12319"/>
                </a:lnTo>
                <a:lnTo>
                  <a:pt x="97053" y="12573"/>
                </a:lnTo>
                <a:lnTo>
                  <a:pt x="96964" y="12827"/>
                </a:lnTo>
                <a:lnTo>
                  <a:pt x="96862" y="12573"/>
                </a:lnTo>
                <a:lnTo>
                  <a:pt x="96761" y="12192"/>
                </a:lnTo>
                <a:lnTo>
                  <a:pt x="96545" y="11049"/>
                </a:lnTo>
                <a:lnTo>
                  <a:pt x="96634" y="9652"/>
                </a:lnTo>
                <a:lnTo>
                  <a:pt x="96735" y="9906"/>
                </a:lnTo>
                <a:lnTo>
                  <a:pt x="97193" y="10541"/>
                </a:lnTo>
                <a:lnTo>
                  <a:pt x="97891" y="10668"/>
                </a:lnTo>
                <a:lnTo>
                  <a:pt x="98412" y="10287"/>
                </a:lnTo>
                <a:lnTo>
                  <a:pt x="98412" y="7620"/>
                </a:lnTo>
                <a:lnTo>
                  <a:pt x="97713" y="7620"/>
                </a:lnTo>
                <a:lnTo>
                  <a:pt x="97231" y="8001"/>
                </a:lnTo>
                <a:lnTo>
                  <a:pt x="97815" y="7112"/>
                </a:lnTo>
                <a:lnTo>
                  <a:pt x="98691" y="6350"/>
                </a:lnTo>
                <a:lnTo>
                  <a:pt x="99733" y="5969"/>
                </a:lnTo>
                <a:lnTo>
                  <a:pt x="99758" y="6477"/>
                </a:lnTo>
                <a:lnTo>
                  <a:pt x="99923" y="6858"/>
                </a:lnTo>
                <a:lnTo>
                  <a:pt x="100101" y="6985"/>
                </a:lnTo>
                <a:lnTo>
                  <a:pt x="100203" y="7112"/>
                </a:lnTo>
                <a:lnTo>
                  <a:pt x="99415" y="8001"/>
                </a:lnTo>
                <a:lnTo>
                  <a:pt x="99085" y="8636"/>
                </a:lnTo>
                <a:lnTo>
                  <a:pt x="101727" y="6477"/>
                </a:lnTo>
                <a:lnTo>
                  <a:pt x="104825" y="5969"/>
                </a:lnTo>
                <a:lnTo>
                  <a:pt x="103771" y="8001"/>
                </a:lnTo>
                <a:lnTo>
                  <a:pt x="103670" y="8382"/>
                </a:lnTo>
                <a:lnTo>
                  <a:pt x="104952" y="12319"/>
                </a:lnTo>
                <a:lnTo>
                  <a:pt x="106514" y="16256"/>
                </a:lnTo>
                <a:lnTo>
                  <a:pt x="106591" y="17907"/>
                </a:lnTo>
                <a:lnTo>
                  <a:pt x="106591" y="13360"/>
                </a:lnTo>
                <a:lnTo>
                  <a:pt x="105105" y="8001"/>
                </a:lnTo>
                <a:lnTo>
                  <a:pt x="105181" y="7493"/>
                </a:lnTo>
                <a:lnTo>
                  <a:pt x="106006" y="5969"/>
                </a:lnTo>
                <a:lnTo>
                  <a:pt x="106070" y="5842"/>
                </a:lnTo>
                <a:lnTo>
                  <a:pt x="106654" y="5842"/>
                </a:lnTo>
                <a:lnTo>
                  <a:pt x="106591" y="5969"/>
                </a:lnTo>
                <a:lnTo>
                  <a:pt x="106476" y="6731"/>
                </a:lnTo>
                <a:lnTo>
                  <a:pt x="106603" y="7112"/>
                </a:lnTo>
                <a:lnTo>
                  <a:pt x="106667" y="7239"/>
                </a:lnTo>
                <a:lnTo>
                  <a:pt x="107315" y="7747"/>
                </a:lnTo>
                <a:lnTo>
                  <a:pt x="107911" y="7747"/>
                </a:lnTo>
                <a:lnTo>
                  <a:pt x="108572" y="7239"/>
                </a:lnTo>
                <a:lnTo>
                  <a:pt x="108648" y="7112"/>
                </a:lnTo>
                <a:lnTo>
                  <a:pt x="108534" y="5842"/>
                </a:lnTo>
                <a:lnTo>
                  <a:pt x="109143" y="5842"/>
                </a:lnTo>
                <a:lnTo>
                  <a:pt x="110083" y="7493"/>
                </a:lnTo>
                <a:lnTo>
                  <a:pt x="110159" y="8001"/>
                </a:lnTo>
                <a:lnTo>
                  <a:pt x="110159" y="4165"/>
                </a:lnTo>
                <a:lnTo>
                  <a:pt x="108775" y="4572"/>
                </a:lnTo>
                <a:lnTo>
                  <a:pt x="108597" y="3175"/>
                </a:lnTo>
                <a:lnTo>
                  <a:pt x="108940" y="3175"/>
                </a:lnTo>
                <a:lnTo>
                  <a:pt x="109283" y="3302"/>
                </a:lnTo>
                <a:lnTo>
                  <a:pt x="109715" y="3175"/>
                </a:lnTo>
                <a:lnTo>
                  <a:pt x="109766" y="2413"/>
                </a:lnTo>
                <a:lnTo>
                  <a:pt x="109829" y="1143"/>
                </a:lnTo>
                <a:lnTo>
                  <a:pt x="109829" y="1016"/>
                </a:lnTo>
                <a:lnTo>
                  <a:pt x="109461" y="1016"/>
                </a:lnTo>
                <a:lnTo>
                  <a:pt x="108915" y="1104"/>
                </a:lnTo>
                <a:lnTo>
                  <a:pt x="108915" y="1778"/>
                </a:lnTo>
                <a:lnTo>
                  <a:pt x="108915" y="2286"/>
                </a:lnTo>
                <a:lnTo>
                  <a:pt x="108597" y="2286"/>
                </a:lnTo>
                <a:lnTo>
                  <a:pt x="108242" y="2413"/>
                </a:lnTo>
                <a:lnTo>
                  <a:pt x="107937" y="2286"/>
                </a:lnTo>
                <a:lnTo>
                  <a:pt x="107810" y="2286"/>
                </a:lnTo>
                <a:lnTo>
                  <a:pt x="107823" y="3683"/>
                </a:lnTo>
                <a:lnTo>
                  <a:pt x="107937" y="4572"/>
                </a:lnTo>
                <a:lnTo>
                  <a:pt x="107276" y="4572"/>
                </a:lnTo>
                <a:lnTo>
                  <a:pt x="107276" y="2413"/>
                </a:lnTo>
                <a:lnTo>
                  <a:pt x="106184" y="2413"/>
                </a:lnTo>
                <a:lnTo>
                  <a:pt x="106184" y="1905"/>
                </a:lnTo>
                <a:lnTo>
                  <a:pt x="107365" y="1905"/>
                </a:lnTo>
                <a:lnTo>
                  <a:pt x="107327" y="1143"/>
                </a:lnTo>
                <a:lnTo>
                  <a:pt x="107276" y="762"/>
                </a:lnTo>
                <a:lnTo>
                  <a:pt x="107810" y="762"/>
                </a:lnTo>
                <a:lnTo>
                  <a:pt x="107734" y="1778"/>
                </a:lnTo>
                <a:lnTo>
                  <a:pt x="108915" y="1778"/>
                </a:lnTo>
                <a:lnTo>
                  <a:pt x="108915" y="1104"/>
                </a:lnTo>
                <a:lnTo>
                  <a:pt x="108635" y="1143"/>
                </a:lnTo>
                <a:lnTo>
                  <a:pt x="108635" y="762"/>
                </a:lnTo>
                <a:lnTo>
                  <a:pt x="108762" y="381"/>
                </a:lnTo>
                <a:lnTo>
                  <a:pt x="108635" y="254"/>
                </a:lnTo>
                <a:lnTo>
                  <a:pt x="107975" y="0"/>
                </a:lnTo>
                <a:lnTo>
                  <a:pt x="107238" y="0"/>
                </a:lnTo>
                <a:lnTo>
                  <a:pt x="106565" y="254"/>
                </a:lnTo>
                <a:lnTo>
                  <a:pt x="106502" y="762"/>
                </a:lnTo>
                <a:lnTo>
                  <a:pt x="106565" y="1143"/>
                </a:lnTo>
                <a:lnTo>
                  <a:pt x="105740" y="1016"/>
                </a:lnTo>
                <a:lnTo>
                  <a:pt x="105410" y="1016"/>
                </a:lnTo>
                <a:lnTo>
                  <a:pt x="105486" y="3175"/>
                </a:lnTo>
                <a:lnTo>
                  <a:pt x="105918" y="3302"/>
                </a:lnTo>
                <a:lnTo>
                  <a:pt x="106260" y="3175"/>
                </a:lnTo>
                <a:lnTo>
                  <a:pt x="106603" y="3175"/>
                </a:lnTo>
                <a:lnTo>
                  <a:pt x="106413" y="4572"/>
                </a:lnTo>
                <a:lnTo>
                  <a:pt x="104711" y="4064"/>
                </a:lnTo>
                <a:lnTo>
                  <a:pt x="103606" y="3835"/>
                </a:lnTo>
                <a:lnTo>
                  <a:pt x="103606" y="5207"/>
                </a:lnTo>
                <a:lnTo>
                  <a:pt x="103047" y="5334"/>
                </a:lnTo>
                <a:lnTo>
                  <a:pt x="101993" y="5842"/>
                </a:lnTo>
                <a:lnTo>
                  <a:pt x="101892" y="5461"/>
                </a:lnTo>
                <a:lnTo>
                  <a:pt x="101803" y="5334"/>
                </a:lnTo>
                <a:lnTo>
                  <a:pt x="102400" y="5207"/>
                </a:lnTo>
                <a:lnTo>
                  <a:pt x="103606" y="5207"/>
                </a:lnTo>
                <a:lnTo>
                  <a:pt x="103606" y="3835"/>
                </a:lnTo>
                <a:lnTo>
                  <a:pt x="102920" y="3683"/>
                </a:lnTo>
                <a:lnTo>
                  <a:pt x="100330" y="3556"/>
                </a:lnTo>
                <a:lnTo>
                  <a:pt x="98767" y="3810"/>
                </a:lnTo>
                <a:lnTo>
                  <a:pt x="98628" y="3683"/>
                </a:lnTo>
                <a:lnTo>
                  <a:pt x="98412" y="3556"/>
                </a:lnTo>
                <a:lnTo>
                  <a:pt x="97878" y="3556"/>
                </a:lnTo>
                <a:lnTo>
                  <a:pt x="97599" y="3683"/>
                </a:lnTo>
                <a:lnTo>
                  <a:pt x="97472" y="3683"/>
                </a:lnTo>
                <a:lnTo>
                  <a:pt x="97205" y="4064"/>
                </a:lnTo>
                <a:lnTo>
                  <a:pt x="97091" y="4191"/>
                </a:lnTo>
                <a:lnTo>
                  <a:pt x="97066" y="4445"/>
                </a:lnTo>
                <a:lnTo>
                  <a:pt x="95542" y="5207"/>
                </a:lnTo>
                <a:lnTo>
                  <a:pt x="94373" y="6223"/>
                </a:lnTo>
                <a:lnTo>
                  <a:pt x="93916" y="6731"/>
                </a:lnTo>
                <a:lnTo>
                  <a:pt x="93548" y="7239"/>
                </a:lnTo>
                <a:lnTo>
                  <a:pt x="92925" y="7239"/>
                </a:lnTo>
                <a:lnTo>
                  <a:pt x="92532" y="7493"/>
                </a:lnTo>
                <a:lnTo>
                  <a:pt x="92417" y="7747"/>
                </a:lnTo>
                <a:lnTo>
                  <a:pt x="92329" y="9017"/>
                </a:lnTo>
                <a:lnTo>
                  <a:pt x="92456" y="9144"/>
                </a:lnTo>
                <a:lnTo>
                  <a:pt x="92506" y="9525"/>
                </a:lnTo>
                <a:lnTo>
                  <a:pt x="92329" y="10160"/>
                </a:lnTo>
                <a:lnTo>
                  <a:pt x="92227" y="11938"/>
                </a:lnTo>
                <a:lnTo>
                  <a:pt x="91909" y="12192"/>
                </a:lnTo>
                <a:lnTo>
                  <a:pt x="91897" y="13208"/>
                </a:lnTo>
                <a:lnTo>
                  <a:pt x="92290" y="13716"/>
                </a:lnTo>
                <a:lnTo>
                  <a:pt x="92506" y="13716"/>
                </a:lnTo>
                <a:lnTo>
                  <a:pt x="92925" y="15367"/>
                </a:lnTo>
                <a:lnTo>
                  <a:pt x="93014" y="15621"/>
                </a:lnTo>
                <a:lnTo>
                  <a:pt x="93814" y="17145"/>
                </a:lnTo>
                <a:lnTo>
                  <a:pt x="95021" y="18415"/>
                </a:lnTo>
                <a:lnTo>
                  <a:pt x="96253" y="24511"/>
                </a:lnTo>
                <a:lnTo>
                  <a:pt x="95707" y="24892"/>
                </a:lnTo>
                <a:lnTo>
                  <a:pt x="95580" y="25781"/>
                </a:lnTo>
                <a:lnTo>
                  <a:pt x="95796" y="26289"/>
                </a:lnTo>
                <a:lnTo>
                  <a:pt x="96100" y="26797"/>
                </a:lnTo>
                <a:lnTo>
                  <a:pt x="96570" y="27051"/>
                </a:lnTo>
                <a:lnTo>
                  <a:pt x="97980" y="27686"/>
                </a:lnTo>
                <a:lnTo>
                  <a:pt x="99822" y="27940"/>
                </a:lnTo>
                <a:lnTo>
                  <a:pt x="99402" y="28956"/>
                </a:lnTo>
                <a:lnTo>
                  <a:pt x="98577" y="30226"/>
                </a:lnTo>
                <a:lnTo>
                  <a:pt x="98145" y="30734"/>
                </a:lnTo>
                <a:lnTo>
                  <a:pt x="97002" y="30353"/>
                </a:lnTo>
                <a:lnTo>
                  <a:pt x="95262" y="30353"/>
                </a:lnTo>
                <a:lnTo>
                  <a:pt x="97624" y="31242"/>
                </a:lnTo>
                <a:lnTo>
                  <a:pt x="98298" y="31369"/>
                </a:lnTo>
                <a:lnTo>
                  <a:pt x="98844" y="31623"/>
                </a:lnTo>
                <a:lnTo>
                  <a:pt x="99504" y="31877"/>
                </a:lnTo>
                <a:lnTo>
                  <a:pt x="97586" y="32385"/>
                </a:lnTo>
                <a:lnTo>
                  <a:pt x="94856" y="34544"/>
                </a:lnTo>
                <a:lnTo>
                  <a:pt x="88455" y="38862"/>
                </a:lnTo>
                <a:lnTo>
                  <a:pt x="87172" y="38608"/>
                </a:lnTo>
                <a:lnTo>
                  <a:pt x="86144" y="38354"/>
                </a:lnTo>
                <a:lnTo>
                  <a:pt x="85102" y="38100"/>
                </a:lnTo>
                <a:lnTo>
                  <a:pt x="83134" y="37211"/>
                </a:lnTo>
                <a:lnTo>
                  <a:pt x="82346" y="36703"/>
                </a:lnTo>
                <a:lnTo>
                  <a:pt x="81368" y="36068"/>
                </a:lnTo>
                <a:lnTo>
                  <a:pt x="81940" y="35814"/>
                </a:lnTo>
                <a:lnTo>
                  <a:pt x="83146" y="35814"/>
                </a:lnTo>
                <a:lnTo>
                  <a:pt x="83654" y="35941"/>
                </a:lnTo>
                <a:lnTo>
                  <a:pt x="84162" y="35941"/>
                </a:lnTo>
                <a:lnTo>
                  <a:pt x="86258" y="36576"/>
                </a:lnTo>
                <a:lnTo>
                  <a:pt x="87922" y="36957"/>
                </a:lnTo>
                <a:lnTo>
                  <a:pt x="88811" y="36703"/>
                </a:lnTo>
                <a:lnTo>
                  <a:pt x="92443" y="33020"/>
                </a:lnTo>
                <a:lnTo>
                  <a:pt x="94399" y="30353"/>
                </a:lnTo>
                <a:lnTo>
                  <a:pt x="93764" y="30353"/>
                </a:lnTo>
                <a:lnTo>
                  <a:pt x="88747" y="35687"/>
                </a:lnTo>
                <a:lnTo>
                  <a:pt x="88531" y="35814"/>
                </a:lnTo>
                <a:lnTo>
                  <a:pt x="88303" y="35814"/>
                </a:lnTo>
                <a:lnTo>
                  <a:pt x="88734" y="35560"/>
                </a:lnTo>
                <a:lnTo>
                  <a:pt x="88900" y="35306"/>
                </a:lnTo>
                <a:lnTo>
                  <a:pt x="89014" y="35052"/>
                </a:lnTo>
                <a:lnTo>
                  <a:pt x="89052" y="34925"/>
                </a:lnTo>
                <a:lnTo>
                  <a:pt x="88988" y="34036"/>
                </a:lnTo>
                <a:lnTo>
                  <a:pt x="88849" y="33782"/>
                </a:lnTo>
                <a:lnTo>
                  <a:pt x="88709" y="33756"/>
                </a:lnTo>
                <a:lnTo>
                  <a:pt x="88709" y="34290"/>
                </a:lnTo>
                <a:lnTo>
                  <a:pt x="88163" y="34925"/>
                </a:lnTo>
                <a:lnTo>
                  <a:pt x="88061" y="34671"/>
                </a:lnTo>
                <a:lnTo>
                  <a:pt x="87947" y="34544"/>
                </a:lnTo>
                <a:lnTo>
                  <a:pt x="84848" y="34544"/>
                </a:lnTo>
                <a:lnTo>
                  <a:pt x="82740" y="35052"/>
                </a:lnTo>
                <a:lnTo>
                  <a:pt x="81559" y="35306"/>
                </a:lnTo>
                <a:lnTo>
                  <a:pt x="80416" y="35687"/>
                </a:lnTo>
                <a:lnTo>
                  <a:pt x="79248" y="35941"/>
                </a:lnTo>
                <a:lnTo>
                  <a:pt x="79248" y="36703"/>
                </a:lnTo>
                <a:lnTo>
                  <a:pt x="73761" y="44704"/>
                </a:lnTo>
                <a:lnTo>
                  <a:pt x="71361" y="44323"/>
                </a:lnTo>
                <a:lnTo>
                  <a:pt x="71691" y="44196"/>
                </a:lnTo>
                <a:lnTo>
                  <a:pt x="72021" y="44069"/>
                </a:lnTo>
                <a:lnTo>
                  <a:pt x="76301" y="39243"/>
                </a:lnTo>
                <a:lnTo>
                  <a:pt x="77330" y="37719"/>
                </a:lnTo>
                <a:lnTo>
                  <a:pt x="78219" y="37084"/>
                </a:lnTo>
                <a:lnTo>
                  <a:pt x="79248" y="36703"/>
                </a:lnTo>
                <a:lnTo>
                  <a:pt x="79248" y="35941"/>
                </a:lnTo>
                <a:lnTo>
                  <a:pt x="75336" y="37719"/>
                </a:lnTo>
                <a:lnTo>
                  <a:pt x="73533" y="38989"/>
                </a:lnTo>
                <a:lnTo>
                  <a:pt x="73533" y="39497"/>
                </a:lnTo>
                <a:lnTo>
                  <a:pt x="72720" y="39243"/>
                </a:lnTo>
                <a:lnTo>
                  <a:pt x="73177" y="38735"/>
                </a:lnTo>
                <a:lnTo>
                  <a:pt x="73812" y="38227"/>
                </a:lnTo>
                <a:lnTo>
                  <a:pt x="74345" y="37846"/>
                </a:lnTo>
                <a:lnTo>
                  <a:pt x="75755" y="36830"/>
                </a:lnTo>
                <a:lnTo>
                  <a:pt x="76568" y="36449"/>
                </a:lnTo>
                <a:lnTo>
                  <a:pt x="77901" y="35814"/>
                </a:lnTo>
                <a:lnTo>
                  <a:pt x="78816" y="35560"/>
                </a:lnTo>
                <a:lnTo>
                  <a:pt x="79717" y="35306"/>
                </a:lnTo>
                <a:lnTo>
                  <a:pt x="80175" y="35179"/>
                </a:lnTo>
                <a:lnTo>
                  <a:pt x="82410" y="34417"/>
                </a:lnTo>
                <a:lnTo>
                  <a:pt x="83197" y="34290"/>
                </a:lnTo>
                <a:lnTo>
                  <a:pt x="84759" y="34036"/>
                </a:lnTo>
                <a:lnTo>
                  <a:pt x="87998" y="34036"/>
                </a:lnTo>
                <a:lnTo>
                  <a:pt x="88709" y="34290"/>
                </a:lnTo>
                <a:lnTo>
                  <a:pt x="88709" y="33756"/>
                </a:lnTo>
                <a:lnTo>
                  <a:pt x="88379" y="33655"/>
                </a:lnTo>
                <a:lnTo>
                  <a:pt x="88353" y="33401"/>
                </a:lnTo>
                <a:lnTo>
                  <a:pt x="88049" y="30480"/>
                </a:lnTo>
                <a:lnTo>
                  <a:pt x="88036" y="30353"/>
                </a:lnTo>
                <a:lnTo>
                  <a:pt x="87998" y="29972"/>
                </a:lnTo>
                <a:lnTo>
                  <a:pt x="88087" y="28829"/>
                </a:lnTo>
                <a:lnTo>
                  <a:pt x="88315" y="28321"/>
                </a:lnTo>
                <a:lnTo>
                  <a:pt x="88557" y="27432"/>
                </a:lnTo>
                <a:lnTo>
                  <a:pt x="88620" y="25527"/>
                </a:lnTo>
                <a:lnTo>
                  <a:pt x="88760" y="25400"/>
                </a:lnTo>
                <a:lnTo>
                  <a:pt x="88874" y="25146"/>
                </a:lnTo>
                <a:lnTo>
                  <a:pt x="88823" y="24511"/>
                </a:lnTo>
                <a:lnTo>
                  <a:pt x="88658" y="24257"/>
                </a:lnTo>
                <a:lnTo>
                  <a:pt x="88531" y="24130"/>
                </a:lnTo>
                <a:lnTo>
                  <a:pt x="88379" y="24130"/>
                </a:lnTo>
                <a:lnTo>
                  <a:pt x="88277" y="23622"/>
                </a:lnTo>
                <a:lnTo>
                  <a:pt x="88201" y="23368"/>
                </a:lnTo>
                <a:lnTo>
                  <a:pt x="88023" y="22987"/>
                </a:lnTo>
                <a:lnTo>
                  <a:pt x="87807" y="22631"/>
                </a:lnTo>
                <a:lnTo>
                  <a:pt x="87807" y="27178"/>
                </a:lnTo>
                <a:lnTo>
                  <a:pt x="87680" y="27940"/>
                </a:lnTo>
                <a:lnTo>
                  <a:pt x="87553" y="28295"/>
                </a:lnTo>
                <a:lnTo>
                  <a:pt x="87553" y="33274"/>
                </a:lnTo>
                <a:lnTo>
                  <a:pt x="86398" y="33401"/>
                </a:lnTo>
                <a:lnTo>
                  <a:pt x="85623" y="33401"/>
                </a:lnTo>
                <a:lnTo>
                  <a:pt x="86131" y="33020"/>
                </a:lnTo>
                <a:lnTo>
                  <a:pt x="86309" y="32893"/>
                </a:lnTo>
                <a:lnTo>
                  <a:pt x="86652" y="32639"/>
                </a:lnTo>
                <a:lnTo>
                  <a:pt x="86817" y="32512"/>
                </a:lnTo>
                <a:lnTo>
                  <a:pt x="86868" y="32385"/>
                </a:lnTo>
                <a:lnTo>
                  <a:pt x="86702" y="31750"/>
                </a:lnTo>
                <a:lnTo>
                  <a:pt x="85877" y="31419"/>
                </a:lnTo>
                <a:lnTo>
                  <a:pt x="85877" y="32004"/>
                </a:lnTo>
                <a:lnTo>
                  <a:pt x="85305" y="32385"/>
                </a:lnTo>
                <a:lnTo>
                  <a:pt x="85090" y="32308"/>
                </a:lnTo>
                <a:lnTo>
                  <a:pt x="85090" y="33401"/>
                </a:lnTo>
                <a:lnTo>
                  <a:pt x="84607" y="33528"/>
                </a:lnTo>
                <a:lnTo>
                  <a:pt x="83629" y="33655"/>
                </a:lnTo>
                <a:lnTo>
                  <a:pt x="83921" y="33274"/>
                </a:lnTo>
                <a:lnTo>
                  <a:pt x="83959" y="33147"/>
                </a:lnTo>
                <a:lnTo>
                  <a:pt x="83985" y="33020"/>
                </a:lnTo>
                <a:lnTo>
                  <a:pt x="85090" y="33401"/>
                </a:lnTo>
                <a:lnTo>
                  <a:pt x="85090" y="32308"/>
                </a:lnTo>
                <a:lnTo>
                  <a:pt x="84670" y="32131"/>
                </a:lnTo>
                <a:lnTo>
                  <a:pt x="85229" y="31750"/>
                </a:lnTo>
                <a:lnTo>
                  <a:pt x="85877" y="32004"/>
                </a:lnTo>
                <a:lnTo>
                  <a:pt x="85877" y="31419"/>
                </a:lnTo>
                <a:lnTo>
                  <a:pt x="85153" y="31115"/>
                </a:lnTo>
                <a:lnTo>
                  <a:pt x="85039" y="31242"/>
                </a:lnTo>
                <a:lnTo>
                  <a:pt x="83921" y="32131"/>
                </a:lnTo>
                <a:lnTo>
                  <a:pt x="83820" y="32258"/>
                </a:lnTo>
                <a:lnTo>
                  <a:pt x="83642" y="32004"/>
                </a:lnTo>
                <a:lnTo>
                  <a:pt x="83540" y="31877"/>
                </a:lnTo>
                <a:lnTo>
                  <a:pt x="83159" y="31750"/>
                </a:lnTo>
                <a:lnTo>
                  <a:pt x="83134" y="32893"/>
                </a:lnTo>
                <a:lnTo>
                  <a:pt x="83032" y="33147"/>
                </a:lnTo>
                <a:lnTo>
                  <a:pt x="82829" y="33147"/>
                </a:lnTo>
                <a:lnTo>
                  <a:pt x="82537" y="33032"/>
                </a:lnTo>
                <a:lnTo>
                  <a:pt x="82486" y="32639"/>
                </a:lnTo>
                <a:lnTo>
                  <a:pt x="82626" y="32893"/>
                </a:lnTo>
                <a:lnTo>
                  <a:pt x="82892" y="33020"/>
                </a:lnTo>
                <a:lnTo>
                  <a:pt x="83134" y="32893"/>
                </a:lnTo>
                <a:lnTo>
                  <a:pt x="83134" y="31750"/>
                </a:lnTo>
                <a:lnTo>
                  <a:pt x="83553" y="31369"/>
                </a:lnTo>
                <a:lnTo>
                  <a:pt x="83972" y="30861"/>
                </a:lnTo>
                <a:lnTo>
                  <a:pt x="84264" y="30353"/>
                </a:lnTo>
                <a:lnTo>
                  <a:pt x="85305" y="30734"/>
                </a:lnTo>
                <a:lnTo>
                  <a:pt x="86779" y="30734"/>
                </a:lnTo>
                <a:lnTo>
                  <a:pt x="87325" y="30480"/>
                </a:lnTo>
                <a:lnTo>
                  <a:pt x="87439" y="31623"/>
                </a:lnTo>
                <a:lnTo>
                  <a:pt x="87553" y="33274"/>
                </a:lnTo>
                <a:lnTo>
                  <a:pt x="87553" y="28295"/>
                </a:lnTo>
                <a:lnTo>
                  <a:pt x="87312" y="28956"/>
                </a:lnTo>
                <a:lnTo>
                  <a:pt x="87007" y="29337"/>
                </a:lnTo>
                <a:lnTo>
                  <a:pt x="84239" y="29972"/>
                </a:lnTo>
                <a:lnTo>
                  <a:pt x="85369" y="27940"/>
                </a:lnTo>
                <a:lnTo>
                  <a:pt x="85712" y="27305"/>
                </a:lnTo>
                <a:lnTo>
                  <a:pt x="86563" y="25781"/>
                </a:lnTo>
                <a:lnTo>
                  <a:pt x="86702" y="25527"/>
                </a:lnTo>
                <a:lnTo>
                  <a:pt x="86588" y="24765"/>
                </a:lnTo>
                <a:lnTo>
                  <a:pt x="86309" y="23749"/>
                </a:lnTo>
                <a:lnTo>
                  <a:pt x="86194" y="23368"/>
                </a:lnTo>
                <a:lnTo>
                  <a:pt x="85801" y="21971"/>
                </a:lnTo>
                <a:lnTo>
                  <a:pt x="85242" y="21755"/>
                </a:lnTo>
                <a:lnTo>
                  <a:pt x="85242" y="25781"/>
                </a:lnTo>
                <a:lnTo>
                  <a:pt x="85140" y="25654"/>
                </a:lnTo>
                <a:lnTo>
                  <a:pt x="84874" y="25654"/>
                </a:lnTo>
                <a:lnTo>
                  <a:pt x="84874" y="27305"/>
                </a:lnTo>
                <a:lnTo>
                  <a:pt x="84569" y="27940"/>
                </a:lnTo>
                <a:lnTo>
                  <a:pt x="84569" y="27305"/>
                </a:lnTo>
                <a:lnTo>
                  <a:pt x="84797" y="27432"/>
                </a:lnTo>
                <a:lnTo>
                  <a:pt x="84874" y="27305"/>
                </a:lnTo>
                <a:lnTo>
                  <a:pt x="84874" y="25654"/>
                </a:lnTo>
                <a:lnTo>
                  <a:pt x="84683" y="25527"/>
                </a:lnTo>
                <a:lnTo>
                  <a:pt x="84391" y="25781"/>
                </a:lnTo>
                <a:lnTo>
                  <a:pt x="84328" y="25552"/>
                </a:lnTo>
                <a:lnTo>
                  <a:pt x="84328" y="27813"/>
                </a:lnTo>
                <a:lnTo>
                  <a:pt x="83807" y="30353"/>
                </a:lnTo>
                <a:lnTo>
                  <a:pt x="82448" y="30695"/>
                </a:lnTo>
                <a:lnTo>
                  <a:pt x="82448" y="33909"/>
                </a:lnTo>
                <a:lnTo>
                  <a:pt x="80886" y="34290"/>
                </a:lnTo>
                <a:lnTo>
                  <a:pt x="81267" y="33909"/>
                </a:lnTo>
                <a:lnTo>
                  <a:pt x="81648" y="33528"/>
                </a:lnTo>
                <a:lnTo>
                  <a:pt x="81534" y="32766"/>
                </a:lnTo>
                <a:lnTo>
                  <a:pt x="81495" y="32639"/>
                </a:lnTo>
                <a:lnTo>
                  <a:pt x="80797" y="32486"/>
                </a:lnTo>
                <a:lnTo>
                  <a:pt x="80797" y="33020"/>
                </a:lnTo>
                <a:lnTo>
                  <a:pt x="79832" y="33909"/>
                </a:lnTo>
                <a:lnTo>
                  <a:pt x="78524" y="33782"/>
                </a:lnTo>
                <a:lnTo>
                  <a:pt x="79438" y="32766"/>
                </a:lnTo>
                <a:lnTo>
                  <a:pt x="80797" y="33020"/>
                </a:lnTo>
                <a:lnTo>
                  <a:pt x="80797" y="32486"/>
                </a:lnTo>
                <a:lnTo>
                  <a:pt x="79425" y="32131"/>
                </a:lnTo>
                <a:lnTo>
                  <a:pt x="79133" y="32131"/>
                </a:lnTo>
                <a:lnTo>
                  <a:pt x="79095" y="32258"/>
                </a:lnTo>
                <a:lnTo>
                  <a:pt x="78714" y="32651"/>
                </a:lnTo>
                <a:lnTo>
                  <a:pt x="77889" y="33528"/>
                </a:lnTo>
                <a:lnTo>
                  <a:pt x="77787" y="33909"/>
                </a:lnTo>
                <a:lnTo>
                  <a:pt x="77965" y="34417"/>
                </a:lnTo>
                <a:lnTo>
                  <a:pt x="78054" y="34544"/>
                </a:lnTo>
                <a:lnTo>
                  <a:pt x="79146" y="34798"/>
                </a:lnTo>
                <a:lnTo>
                  <a:pt x="78155" y="35179"/>
                </a:lnTo>
                <a:lnTo>
                  <a:pt x="77647" y="35306"/>
                </a:lnTo>
                <a:lnTo>
                  <a:pt x="77736" y="35179"/>
                </a:lnTo>
                <a:lnTo>
                  <a:pt x="77812" y="35052"/>
                </a:lnTo>
                <a:lnTo>
                  <a:pt x="77876" y="34417"/>
                </a:lnTo>
                <a:lnTo>
                  <a:pt x="77724" y="33909"/>
                </a:lnTo>
                <a:lnTo>
                  <a:pt x="77520" y="33782"/>
                </a:lnTo>
                <a:lnTo>
                  <a:pt x="77241" y="33528"/>
                </a:lnTo>
                <a:lnTo>
                  <a:pt x="79235" y="32004"/>
                </a:lnTo>
                <a:lnTo>
                  <a:pt x="80060" y="32258"/>
                </a:lnTo>
                <a:lnTo>
                  <a:pt x="80937" y="32385"/>
                </a:lnTo>
                <a:lnTo>
                  <a:pt x="81800" y="32258"/>
                </a:lnTo>
                <a:lnTo>
                  <a:pt x="81699" y="33020"/>
                </a:lnTo>
                <a:lnTo>
                  <a:pt x="81800" y="33401"/>
                </a:lnTo>
                <a:lnTo>
                  <a:pt x="82003" y="33655"/>
                </a:lnTo>
                <a:lnTo>
                  <a:pt x="82448" y="33909"/>
                </a:lnTo>
                <a:lnTo>
                  <a:pt x="82448" y="30695"/>
                </a:lnTo>
                <a:lnTo>
                  <a:pt x="79717" y="31369"/>
                </a:lnTo>
                <a:lnTo>
                  <a:pt x="79527" y="30861"/>
                </a:lnTo>
                <a:lnTo>
                  <a:pt x="79438" y="30480"/>
                </a:lnTo>
                <a:lnTo>
                  <a:pt x="79502" y="29591"/>
                </a:lnTo>
                <a:lnTo>
                  <a:pt x="79578" y="28702"/>
                </a:lnTo>
                <a:lnTo>
                  <a:pt x="79616" y="28194"/>
                </a:lnTo>
                <a:lnTo>
                  <a:pt x="79578" y="24003"/>
                </a:lnTo>
                <a:lnTo>
                  <a:pt x="78816" y="23241"/>
                </a:lnTo>
                <a:lnTo>
                  <a:pt x="78816" y="28194"/>
                </a:lnTo>
                <a:lnTo>
                  <a:pt x="78816" y="29591"/>
                </a:lnTo>
                <a:lnTo>
                  <a:pt x="78714" y="30480"/>
                </a:lnTo>
                <a:lnTo>
                  <a:pt x="78333" y="29972"/>
                </a:lnTo>
                <a:lnTo>
                  <a:pt x="78333" y="31750"/>
                </a:lnTo>
                <a:lnTo>
                  <a:pt x="77025" y="32270"/>
                </a:lnTo>
                <a:lnTo>
                  <a:pt x="77025" y="34798"/>
                </a:lnTo>
                <a:lnTo>
                  <a:pt x="76885" y="35052"/>
                </a:lnTo>
                <a:lnTo>
                  <a:pt x="76669" y="35052"/>
                </a:lnTo>
                <a:lnTo>
                  <a:pt x="76530" y="34937"/>
                </a:lnTo>
                <a:lnTo>
                  <a:pt x="76530" y="35814"/>
                </a:lnTo>
                <a:lnTo>
                  <a:pt x="76073" y="36068"/>
                </a:lnTo>
                <a:lnTo>
                  <a:pt x="75209" y="36449"/>
                </a:lnTo>
                <a:lnTo>
                  <a:pt x="75679" y="35814"/>
                </a:lnTo>
                <a:lnTo>
                  <a:pt x="75869" y="35560"/>
                </a:lnTo>
                <a:lnTo>
                  <a:pt x="76047" y="35687"/>
                </a:lnTo>
                <a:lnTo>
                  <a:pt x="76403" y="35814"/>
                </a:lnTo>
                <a:lnTo>
                  <a:pt x="76530" y="35814"/>
                </a:lnTo>
                <a:lnTo>
                  <a:pt x="76530" y="34937"/>
                </a:lnTo>
                <a:lnTo>
                  <a:pt x="76771" y="34925"/>
                </a:lnTo>
                <a:lnTo>
                  <a:pt x="76860" y="34798"/>
                </a:lnTo>
                <a:lnTo>
                  <a:pt x="75565" y="34798"/>
                </a:lnTo>
                <a:lnTo>
                  <a:pt x="75336" y="34798"/>
                </a:lnTo>
                <a:lnTo>
                  <a:pt x="74815" y="34798"/>
                </a:lnTo>
                <a:lnTo>
                  <a:pt x="74815" y="35179"/>
                </a:lnTo>
                <a:lnTo>
                  <a:pt x="74460" y="35814"/>
                </a:lnTo>
                <a:lnTo>
                  <a:pt x="73736" y="35687"/>
                </a:lnTo>
                <a:lnTo>
                  <a:pt x="74117" y="35179"/>
                </a:lnTo>
                <a:lnTo>
                  <a:pt x="74815" y="35179"/>
                </a:lnTo>
                <a:lnTo>
                  <a:pt x="74815" y="34798"/>
                </a:lnTo>
                <a:lnTo>
                  <a:pt x="73825" y="34798"/>
                </a:lnTo>
                <a:lnTo>
                  <a:pt x="73075" y="35814"/>
                </a:lnTo>
                <a:lnTo>
                  <a:pt x="72974" y="36322"/>
                </a:lnTo>
                <a:lnTo>
                  <a:pt x="73088" y="36703"/>
                </a:lnTo>
                <a:lnTo>
                  <a:pt x="74701" y="36703"/>
                </a:lnTo>
                <a:lnTo>
                  <a:pt x="74472" y="36830"/>
                </a:lnTo>
                <a:lnTo>
                  <a:pt x="74041" y="37211"/>
                </a:lnTo>
                <a:lnTo>
                  <a:pt x="73063" y="37846"/>
                </a:lnTo>
                <a:lnTo>
                  <a:pt x="71653" y="35433"/>
                </a:lnTo>
                <a:lnTo>
                  <a:pt x="72974" y="34798"/>
                </a:lnTo>
                <a:lnTo>
                  <a:pt x="73431" y="34290"/>
                </a:lnTo>
                <a:lnTo>
                  <a:pt x="74066" y="33401"/>
                </a:lnTo>
                <a:lnTo>
                  <a:pt x="75234" y="33909"/>
                </a:lnTo>
                <a:lnTo>
                  <a:pt x="75793" y="33909"/>
                </a:lnTo>
                <a:lnTo>
                  <a:pt x="75653" y="34163"/>
                </a:lnTo>
                <a:lnTo>
                  <a:pt x="75577" y="34671"/>
                </a:lnTo>
                <a:lnTo>
                  <a:pt x="76936" y="34671"/>
                </a:lnTo>
                <a:lnTo>
                  <a:pt x="76911" y="34417"/>
                </a:lnTo>
                <a:lnTo>
                  <a:pt x="77025" y="34798"/>
                </a:lnTo>
                <a:lnTo>
                  <a:pt x="77025" y="32270"/>
                </a:lnTo>
                <a:lnTo>
                  <a:pt x="74422" y="33274"/>
                </a:lnTo>
                <a:lnTo>
                  <a:pt x="73926" y="32804"/>
                </a:lnTo>
                <a:lnTo>
                  <a:pt x="73926" y="33147"/>
                </a:lnTo>
                <a:lnTo>
                  <a:pt x="71335" y="34290"/>
                </a:lnTo>
                <a:lnTo>
                  <a:pt x="70840" y="34036"/>
                </a:lnTo>
                <a:lnTo>
                  <a:pt x="69723" y="33274"/>
                </a:lnTo>
                <a:lnTo>
                  <a:pt x="68846" y="32131"/>
                </a:lnTo>
                <a:lnTo>
                  <a:pt x="67564" y="29083"/>
                </a:lnTo>
                <a:lnTo>
                  <a:pt x="67691" y="27940"/>
                </a:lnTo>
                <a:lnTo>
                  <a:pt x="68046" y="26543"/>
                </a:lnTo>
                <a:lnTo>
                  <a:pt x="69723" y="25146"/>
                </a:lnTo>
                <a:lnTo>
                  <a:pt x="68313" y="27178"/>
                </a:lnTo>
                <a:lnTo>
                  <a:pt x="68224" y="27686"/>
                </a:lnTo>
                <a:lnTo>
                  <a:pt x="69278" y="30734"/>
                </a:lnTo>
                <a:lnTo>
                  <a:pt x="71920" y="32156"/>
                </a:lnTo>
                <a:lnTo>
                  <a:pt x="73926" y="33147"/>
                </a:lnTo>
                <a:lnTo>
                  <a:pt x="73926" y="32804"/>
                </a:lnTo>
                <a:lnTo>
                  <a:pt x="72707" y="31623"/>
                </a:lnTo>
                <a:lnTo>
                  <a:pt x="72453" y="31381"/>
                </a:lnTo>
                <a:lnTo>
                  <a:pt x="72453" y="31623"/>
                </a:lnTo>
                <a:lnTo>
                  <a:pt x="71920" y="31369"/>
                </a:lnTo>
                <a:lnTo>
                  <a:pt x="72110" y="31115"/>
                </a:lnTo>
                <a:lnTo>
                  <a:pt x="72453" y="31623"/>
                </a:lnTo>
                <a:lnTo>
                  <a:pt x="72453" y="31381"/>
                </a:lnTo>
                <a:lnTo>
                  <a:pt x="72377" y="31115"/>
                </a:lnTo>
                <a:lnTo>
                  <a:pt x="72148" y="30226"/>
                </a:lnTo>
                <a:lnTo>
                  <a:pt x="71716" y="28448"/>
                </a:lnTo>
                <a:lnTo>
                  <a:pt x="71678" y="28321"/>
                </a:lnTo>
                <a:lnTo>
                  <a:pt x="71450" y="27305"/>
                </a:lnTo>
                <a:lnTo>
                  <a:pt x="71539" y="26924"/>
                </a:lnTo>
                <a:lnTo>
                  <a:pt x="72466" y="25019"/>
                </a:lnTo>
                <a:lnTo>
                  <a:pt x="72529" y="24892"/>
                </a:lnTo>
                <a:lnTo>
                  <a:pt x="73698" y="24384"/>
                </a:lnTo>
                <a:lnTo>
                  <a:pt x="74574" y="24003"/>
                </a:lnTo>
                <a:lnTo>
                  <a:pt x="74536" y="24511"/>
                </a:lnTo>
                <a:lnTo>
                  <a:pt x="74422" y="25908"/>
                </a:lnTo>
                <a:lnTo>
                  <a:pt x="76047" y="28448"/>
                </a:lnTo>
                <a:lnTo>
                  <a:pt x="78193" y="30988"/>
                </a:lnTo>
                <a:lnTo>
                  <a:pt x="78333" y="31750"/>
                </a:lnTo>
                <a:lnTo>
                  <a:pt x="78333" y="29972"/>
                </a:lnTo>
                <a:lnTo>
                  <a:pt x="78155" y="29718"/>
                </a:lnTo>
                <a:lnTo>
                  <a:pt x="78651" y="29718"/>
                </a:lnTo>
                <a:lnTo>
                  <a:pt x="78714" y="29591"/>
                </a:lnTo>
                <a:lnTo>
                  <a:pt x="78816" y="28194"/>
                </a:lnTo>
                <a:lnTo>
                  <a:pt x="78740" y="28067"/>
                </a:lnTo>
                <a:lnTo>
                  <a:pt x="78359" y="27940"/>
                </a:lnTo>
                <a:lnTo>
                  <a:pt x="78155" y="27940"/>
                </a:lnTo>
                <a:lnTo>
                  <a:pt x="77787" y="28067"/>
                </a:lnTo>
                <a:lnTo>
                  <a:pt x="77635" y="28194"/>
                </a:lnTo>
                <a:lnTo>
                  <a:pt x="77457" y="28448"/>
                </a:lnTo>
                <a:lnTo>
                  <a:pt x="77393" y="28702"/>
                </a:lnTo>
                <a:lnTo>
                  <a:pt x="75247" y="25273"/>
                </a:lnTo>
                <a:lnTo>
                  <a:pt x="75361" y="24257"/>
                </a:lnTo>
                <a:lnTo>
                  <a:pt x="75412" y="24003"/>
                </a:lnTo>
                <a:lnTo>
                  <a:pt x="75488" y="23622"/>
                </a:lnTo>
                <a:lnTo>
                  <a:pt x="75831" y="23495"/>
                </a:lnTo>
                <a:lnTo>
                  <a:pt x="75882" y="24130"/>
                </a:lnTo>
                <a:lnTo>
                  <a:pt x="75984" y="24384"/>
                </a:lnTo>
                <a:lnTo>
                  <a:pt x="76136" y="24511"/>
                </a:lnTo>
                <a:lnTo>
                  <a:pt x="76517" y="24638"/>
                </a:lnTo>
                <a:lnTo>
                  <a:pt x="76733" y="24638"/>
                </a:lnTo>
                <a:lnTo>
                  <a:pt x="77101" y="24511"/>
                </a:lnTo>
                <a:lnTo>
                  <a:pt x="77266" y="24384"/>
                </a:lnTo>
                <a:lnTo>
                  <a:pt x="77508" y="24130"/>
                </a:lnTo>
                <a:lnTo>
                  <a:pt x="77457" y="23495"/>
                </a:lnTo>
                <a:lnTo>
                  <a:pt x="77355" y="23241"/>
                </a:lnTo>
                <a:lnTo>
                  <a:pt x="77203" y="23114"/>
                </a:lnTo>
                <a:lnTo>
                  <a:pt x="77558" y="22987"/>
                </a:lnTo>
                <a:lnTo>
                  <a:pt x="78651" y="24003"/>
                </a:lnTo>
                <a:lnTo>
                  <a:pt x="78689" y="24638"/>
                </a:lnTo>
                <a:lnTo>
                  <a:pt x="78816" y="28194"/>
                </a:lnTo>
                <a:lnTo>
                  <a:pt x="78816" y="23241"/>
                </a:lnTo>
                <a:lnTo>
                  <a:pt x="78574" y="22987"/>
                </a:lnTo>
                <a:lnTo>
                  <a:pt x="78486" y="22733"/>
                </a:lnTo>
                <a:lnTo>
                  <a:pt x="80683" y="22479"/>
                </a:lnTo>
                <a:lnTo>
                  <a:pt x="82816" y="23622"/>
                </a:lnTo>
                <a:lnTo>
                  <a:pt x="84213" y="27305"/>
                </a:lnTo>
                <a:lnTo>
                  <a:pt x="84328" y="27813"/>
                </a:lnTo>
                <a:lnTo>
                  <a:pt x="84328" y="25552"/>
                </a:lnTo>
                <a:lnTo>
                  <a:pt x="84289" y="25400"/>
                </a:lnTo>
                <a:lnTo>
                  <a:pt x="84074" y="24892"/>
                </a:lnTo>
                <a:lnTo>
                  <a:pt x="83845" y="24511"/>
                </a:lnTo>
                <a:lnTo>
                  <a:pt x="84480" y="24511"/>
                </a:lnTo>
                <a:lnTo>
                  <a:pt x="84861" y="24130"/>
                </a:lnTo>
                <a:lnTo>
                  <a:pt x="84874" y="23749"/>
                </a:lnTo>
                <a:lnTo>
                  <a:pt x="85051" y="24130"/>
                </a:lnTo>
                <a:lnTo>
                  <a:pt x="85140" y="24371"/>
                </a:lnTo>
                <a:lnTo>
                  <a:pt x="85242" y="25781"/>
                </a:lnTo>
                <a:lnTo>
                  <a:pt x="85242" y="21755"/>
                </a:lnTo>
                <a:lnTo>
                  <a:pt x="83845" y="21209"/>
                </a:lnTo>
                <a:lnTo>
                  <a:pt x="83845" y="22479"/>
                </a:lnTo>
                <a:lnTo>
                  <a:pt x="83210" y="22479"/>
                </a:lnTo>
                <a:lnTo>
                  <a:pt x="82842" y="22834"/>
                </a:lnTo>
                <a:lnTo>
                  <a:pt x="82804" y="23368"/>
                </a:lnTo>
                <a:lnTo>
                  <a:pt x="82499" y="23114"/>
                </a:lnTo>
                <a:lnTo>
                  <a:pt x="82156" y="22733"/>
                </a:lnTo>
                <a:lnTo>
                  <a:pt x="81775" y="22606"/>
                </a:lnTo>
                <a:lnTo>
                  <a:pt x="81940" y="22479"/>
                </a:lnTo>
                <a:lnTo>
                  <a:pt x="82016" y="22352"/>
                </a:lnTo>
                <a:lnTo>
                  <a:pt x="82067" y="22098"/>
                </a:lnTo>
                <a:lnTo>
                  <a:pt x="81953" y="21717"/>
                </a:lnTo>
                <a:lnTo>
                  <a:pt x="82651" y="21717"/>
                </a:lnTo>
                <a:lnTo>
                  <a:pt x="83299" y="22098"/>
                </a:lnTo>
                <a:lnTo>
                  <a:pt x="83845" y="22479"/>
                </a:lnTo>
                <a:lnTo>
                  <a:pt x="83845" y="21209"/>
                </a:lnTo>
                <a:lnTo>
                  <a:pt x="83223" y="20955"/>
                </a:lnTo>
                <a:lnTo>
                  <a:pt x="85382" y="21209"/>
                </a:lnTo>
                <a:lnTo>
                  <a:pt x="87172" y="22733"/>
                </a:lnTo>
                <a:lnTo>
                  <a:pt x="87693" y="25273"/>
                </a:lnTo>
                <a:lnTo>
                  <a:pt x="87807" y="27178"/>
                </a:lnTo>
                <a:lnTo>
                  <a:pt x="87807" y="22631"/>
                </a:lnTo>
                <a:lnTo>
                  <a:pt x="87718" y="21717"/>
                </a:lnTo>
                <a:lnTo>
                  <a:pt x="87604" y="21463"/>
                </a:lnTo>
                <a:lnTo>
                  <a:pt x="87426" y="21209"/>
                </a:lnTo>
                <a:lnTo>
                  <a:pt x="87299" y="21209"/>
                </a:lnTo>
                <a:lnTo>
                  <a:pt x="87172" y="21082"/>
                </a:lnTo>
                <a:lnTo>
                  <a:pt x="86550" y="21082"/>
                </a:lnTo>
                <a:lnTo>
                  <a:pt x="86347" y="20955"/>
                </a:lnTo>
                <a:lnTo>
                  <a:pt x="85750" y="20574"/>
                </a:lnTo>
                <a:lnTo>
                  <a:pt x="84734" y="20193"/>
                </a:lnTo>
                <a:lnTo>
                  <a:pt x="83527" y="19939"/>
                </a:lnTo>
                <a:lnTo>
                  <a:pt x="83451" y="19812"/>
                </a:lnTo>
                <a:lnTo>
                  <a:pt x="83337" y="19685"/>
                </a:lnTo>
                <a:lnTo>
                  <a:pt x="83185" y="19558"/>
                </a:lnTo>
                <a:lnTo>
                  <a:pt x="82638" y="19558"/>
                </a:lnTo>
                <a:lnTo>
                  <a:pt x="82372" y="19685"/>
                </a:lnTo>
                <a:lnTo>
                  <a:pt x="82257" y="19812"/>
                </a:lnTo>
                <a:lnTo>
                  <a:pt x="82181" y="19939"/>
                </a:lnTo>
                <a:lnTo>
                  <a:pt x="81622" y="19939"/>
                </a:lnTo>
                <a:lnTo>
                  <a:pt x="81076" y="20066"/>
                </a:lnTo>
                <a:lnTo>
                  <a:pt x="80352" y="20332"/>
                </a:lnTo>
                <a:lnTo>
                  <a:pt x="80352" y="21717"/>
                </a:lnTo>
                <a:lnTo>
                  <a:pt x="80289" y="22098"/>
                </a:lnTo>
                <a:lnTo>
                  <a:pt x="79984" y="21971"/>
                </a:lnTo>
                <a:lnTo>
                  <a:pt x="79362" y="21971"/>
                </a:lnTo>
                <a:lnTo>
                  <a:pt x="79679" y="21844"/>
                </a:lnTo>
                <a:lnTo>
                  <a:pt x="80314" y="21717"/>
                </a:lnTo>
                <a:lnTo>
                  <a:pt x="80352" y="20332"/>
                </a:lnTo>
                <a:lnTo>
                  <a:pt x="79324" y="20701"/>
                </a:lnTo>
                <a:lnTo>
                  <a:pt x="78181" y="21336"/>
                </a:lnTo>
                <a:lnTo>
                  <a:pt x="77139" y="21971"/>
                </a:lnTo>
                <a:lnTo>
                  <a:pt x="76746" y="21209"/>
                </a:lnTo>
                <a:lnTo>
                  <a:pt x="77050" y="21082"/>
                </a:lnTo>
                <a:lnTo>
                  <a:pt x="77343" y="21082"/>
                </a:lnTo>
                <a:lnTo>
                  <a:pt x="77482" y="20955"/>
                </a:lnTo>
                <a:lnTo>
                  <a:pt x="77355" y="20320"/>
                </a:lnTo>
                <a:lnTo>
                  <a:pt x="77241" y="19812"/>
                </a:lnTo>
                <a:lnTo>
                  <a:pt x="77216" y="19685"/>
                </a:lnTo>
                <a:lnTo>
                  <a:pt x="77127" y="19304"/>
                </a:lnTo>
                <a:lnTo>
                  <a:pt x="76631" y="19545"/>
                </a:lnTo>
                <a:lnTo>
                  <a:pt x="76631" y="20574"/>
                </a:lnTo>
                <a:lnTo>
                  <a:pt x="76428" y="20701"/>
                </a:lnTo>
                <a:lnTo>
                  <a:pt x="75857" y="20701"/>
                </a:lnTo>
                <a:lnTo>
                  <a:pt x="75984" y="21336"/>
                </a:lnTo>
                <a:lnTo>
                  <a:pt x="76111" y="21717"/>
                </a:lnTo>
                <a:lnTo>
                  <a:pt x="76365" y="22225"/>
                </a:lnTo>
                <a:lnTo>
                  <a:pt x="75996" y="22352"/>
                </a:lnTo>
                <a:lnTo>
                  <a:pt x="75895" y="21717"/>
                </a:lnTo>
                <a:lnTo>
                  <a:pt x="75755" y="21209"/>
                </a:lnTo>
                <a:lnTo>
                  <a:pt x="75679" y="20955"/>
                </a:lnTo>
                <a:lnTo>
                  <a:pt x="75615" y="20828"/>
                </a:lnTo>
                <a:lnTo>
                  <a:pt x="75501" y="20955"/>
                </a:lnTo>
                <a:lnTo>
                  <a:pt x="75298" y="21082"/>
                </a:lnTo>
                <a:lnTo>
                  <a:pt x="74866" y="21209"/>
                </a:lnTo>
                <a:lnTo>
                  <a:pt x="74803" y="20955"/>
                </a:lnTo>
                <a:lnTo>
                  <a:pt x="75247" y="20701"/>
                </a:lnTo>
                <a:lnTo>
                  <a:pt x="75603" y="20701"/>
                </a:lnTo>
                <a:lnTo>
                  <a:pt x="75488" y="20320"/>
                </a:lnTo>
                <a:lnTo>
                  <a:pt x="75311" y="19939"/>
                </a:lnTo>
                <a:lnTo>
                  <a:pt x="75438" y="19812"/>
                </a:lnTo>
                <a:lnTo>
                  <a:pt x="75603" y="19812"/>
                </a:lnTo>
                <a:lnTo>
                  <a:pt x="75742" y="20574"/>
                </a:lnTo>
                <a:lnTo>
                  <a:pt x="76542" y="20320"/>
                </a:lnTo>
                <a:lnTo>
                  <a:pt x="76606" y="20447"/>
                </a:lnTo>
                <a:lnTo>
                  <a:pt x="76631" y="20574"/>
                </a:lnTo>
                <a:lnTo>
                  <a:pt x="76631" y="19545"/>
                </a:lnTo>
                <a:lnTo>
                  <a:pt x="76327" y="19685"/>
                </a:lnTo>
                <a:lnTo>
                  <a:pt x="76276" y="19177"/>
                </a:lnTo>
                <a:lnTo>
                  <a:pt x="76136" y="19177"/>
                </a:lnTo>
                <a:lnTo>
                  <a:pt x="75603" y="19050"/>
                </a:lnTo>
                <a:lnTo>
                  <a:pt x="75031" y="19177"/>
                </a:lnTo>
                <a:lnTo>
                  <a:pt x="74803" y="19431"/>
                </a:lnTo>
                <a:lnTo>
                  <a:pt x="74688" y="19939"/>
                </a:lnTo>
                <a:lnTo>
                  <a:pt x="74828" y="20193"/>
                </a:lnTo>
                <a:lnTo>
                  <a:pt x="74079" y="20320"/>
                </a:lnTo>
                <a:lnTo>
                  <a:pt x="74218" y="20955"/>
                </a:lnTo>
                <a:lnTo>
                  <a:pt x="74345" y="21336"/>
                </a:lnTo>
                <a:lnTo>
                  <a:pt x="74460" y="21844"/>
                </a:lnTo>
                <a:lnTo>
                  <a:pt x="74625" y="21971"/>
                </a:lnTo>
                <a:lnTo>
                  <a:pt x="75057" y="21717"/>
                </a:lnTo>
                <a:lnTo>
                  <a:pt x="75247" y="21717"/>
                </a:lnTo>
                <a:lnTo>
                  <a:pt x="75374" y="22606"/>
                </a:lnTo>
                <a:lnTo>
                  <a:pt x="74091" y="22606"/>
                </a:lnTo>
                <a:lnTo>
                  <a:pt x="73367" y="22682"/>
                </a:lnTo>
                <a:lnTo>
                  <a:pt x="73367" y="23749"/>
                </a:lnTo>
                <a:lnTo>
                  <a:pt x="73088" y="24015"/>
                </a:lnTo>
                <a:lnTo>
                  <a:pt x="72872" y="24130"/>
                </a:lnTo>
                <a:lnTo>
                  <a:pt x="72669" y="24384"/>
                </a:lnTo>
                <a:lnTo>
                  <a:pt x="72618" y="24257"/>
                </a:lnTo>
                <a:lnTo>
                  <a:pt x="72478" y="24130"/>
                </a:lnTo>
                <a:lnTo>
                  <a:pt x="73367" y="23749"/>
                </a:lnTo>
                <a:lnTo>
                  <a:pt x="73367" y="22682"/>
                </a:lnTo>
                <a:lnTo>
                  <a:pt x="72809" y="22733"/>
                </a:lnTo>
                <a:lnTo>
                  <a:pt x="71716" y="23050"/>
                </a:lnTo>
                <a:lnTo>
                  <a:pt x="71716" y="25654"/>
                </a:lnTo>
                <a:lnTo>
                  <a:pt x="71589" y="25908"/>
                </a:lnTo>
                <a:lnTo>
                  <a:pt x="71475" y="26149"/>
                </a:lnTo>
                <a:lnTo>
                  <a:pt x="71412" y="26403"/>
                </a:lnTo>
                <a:lnTo>
                  <a:pt x="71412" y="29718"/>
                </a:lnTo>
                <a:lnTo>
                  <a:pt x="71247" y="29718"/>
                </a:lnTo>
                <a:lnTo>
                  <a:pt x="71069" y="29845"/>
                </a:lnTo>
                <a:lnTo>
                  <a:pt x="70827" y="29972"/>
                </a:lnTo>
                <a:lnTo>
                  <a:pt x="70739" y="30099"/>
                </a:lnTo>
                <a:lnTo>
                  <a:pt x="69862" y="28321"/>
                </a:lnTo>
                <a:lnTo>
                  <a:pt x="70294" y="28829"/>
                </a:lnTo>
                <a:lnTo>
                  <a:pt x="70840" y="28702"/>
                </a:lnTo>
                <a:lnTo>
                  <a:pt x="71158" y="28448"/>
                </a:lnTo>
                <a:lnTo>
                  <a:pt x="71323" y="29464"/>
                </a:lnTo>
                <a:lnTo>
                  <a:pt x="71412" y="29718"/>
                </a:lnTo>
                <a:lnTo>
                  <a:pt x="71412" y="26403"/>
                </a:lnTo>
                <a:lnTo>
                  <a:pt x="71272" y="26924"/>
                </a:lnTo>
                <a:lnTo>
                  <a:pt x="71120" y="26797"/>
                </a:lnTo>
                <a:lnTo>
                  <a:pt x="70789" y="26416"/>
                </a:lnTo>
                <a:lnTo>
                  <a:pt x="70256" y="26543"/>
                </a:lnTo>
                <a:lnTo>
                  <a:pt x="69951" y="26797"/>
                </a:lnTo>
                <a:lnTo>
                  <a:pt x="70129" y="26289"/>
                </a:lnTo>
                <a:lnTo>
                  <a:pt x="70573" y="25527"/>
                </a:lnTo>
                <a:lnTo>
                  <a:pt x="70980" y="25146"/>
                </a:lnTo>
                <a:lnTo>
                  <a:pt x="71120" y="25019"/>
                </a:lnTo>
                <a:lnTo>
                  <a:pt x="71208" y="25400"/>
                </a:lnTo>
                <a:lnTo>
                  <a:pt x="71437" y="25654"/>
                </a:lnTo>
                <a:lnTo>
                  <a:pt x="71716" y="25654"/>
                </a:lnTo>
                <a:lnTo>
                  <a:pt x="71716" y="23050"/>
                </a:lnTo>
                <a:lnTo>
                  <a:pt x="71031" y="23241"/>
                </a:lnTo>
                <a:lnTo>
                  <a:pt x="70015" y="23749"/>
                </a:lnTo>
                <a:lnTo>
                  <a:pt x="69875" y="23622"/>
                </a:lnTo>
                <a:lnTo>
                  <a:pt x="69545" y="23622"/>
                </a:lnTo>
                <a:lnTo>
                  <a:pt x="69316" y="23749"/>
                </a:lnTo>
                <a:lnTo>
                  <a:pt x="69062" y="24003"/>
                </a:lnTo>
                <a:lnTo>
                  <a:pt x="68999" y="24130"/>
                </a:lnTo>
                <a:lnTo>
                  <a:pt x="68922" y="24511"/>
                </a:lnTo>
                <a:lnTo>
                  <a:pt x="68465" y="24892"/>
                </a:lnTo>
                <a:lnTo>
                  <a:pt x="67500" y="26289"/>
                </a:lnTo>
                <a:lnTo>
                  <a:pt x="67310" y="26797"/>
                </a:lnTo>
                <a:lnTo>
                  <a:pt x="67195" y="27178"/>
                </a:lnTo>
                <a:lnTo>
                  <a:pt x="66979" y="27305"/>
                </a:lnTo>
                <a:lnTo>
                  <a:pt x="66776" y="27305"/>
                </a:lnTo>
                <a:lnTo>
                  <a:pt x="66662" y="27559"/>
                </a:lnTo>
                <a:lnTo>
                  <a:pt x="66573" y="27686"/>
                </a:lnTo>
                <a:lnTo>
                  <a:pt x="66535" y="28448"/>
                </a:lnTo>
                <a:lnTo>
                  <a:pt x="66636" y="28702"/>
                </a:lnTo>
                <a:lnTo>
                  <a:pt x="66713" y="28829"/>
                </a:lnTo>
                <a:lnTo>
                  <a:pt x="66941" y="28829"/>
                </a:lnTo>
                <a:lnTo>
                  <a:pt x="67017" y="29718"/>
                </a:lnTo>
                <a:lnTo>
                  <a:pt x="67144" y="30226"/>
                </a:lnTo>
                <a:lnTo>
                  <a:pt x="67246" y="31496"/>
                </a:lnTo>
                <a:lnTo>
                  <a:pt x="67348" y="31750"/>
                </a:lnTo>
                <a:lnTo>
                  <a:pt x="67716" y="32004"/>
                </a:lnTo>
                <a:lnTo>
                  <a:pt x="67894" y="32004"/>
                </a:lnTo>
                <a:lnTo>
                  <a:pt x="68084" y="32385"/>
                </a:lnTo>
                <a:lnTo>
                  <a:pt x="69113" y="33655"/>
                </a:lnTo>
                <a:lnTo>
                  <a:pt x="69773" y="34163"/>
                </a:lnTo>
                <a:lnTo>
                  <a:pt x="70510" y="34671"/>
                </a:lnTo>
                <a:lnTo>
                  <a:pt x="72478" y="38227"/>
                </a:lnTo>
                <a:lnTo>
                  <a:pt x="72542" y="38608"/>
                </a:lnTo>
                <a:lnTo>
                  <a:pt x="72466" y="38735"/>
                </a:lnTo>
                <a:lnTo>
                  <a:pt x="72351" y="39370"/>
                </a:lnTo>
                <a:lnTo>
                  <a:pt x="72478" y="39624"/>
                </a:lnTo>
                <a:lnTo>
                  <a:pt x="72694" y="39878"/>
                </a:lnTo>
                <a:lnTo>
                  <a:pt x="72999" y="40132"/>
                </a:lnTo>
                <a:lnTo>
                  <a:pt x="73418" y="40259"/>
                </a:lnTo>
                <a:lnTo>
                  <a:pt x="73850" y="40259"/>
                </a:lnTo>
                <a:lnTo>
                  <a:pt x="74536" y="40386"/>
                </a:lnTo>
                <a:lnTo>
                  <a:pt x="71335" y="43573"/>
                </a:lnTo>
                <a:lnTo>
                  <a:pt x="71335" y="45593"/>
                </a:lnTo>
                <a:lnTo>
                  <a:pt x="69735" y="45847"/>
                </a:lnTo>
                <a:lnTo>
                  <a:pt x="68059" y="45847"/>
                </a:lnTo>
                <a:lnTo>
                  <a:pt x="66471" y="45339"/>
                </a:lnTo>
                <a:lnTo>
                  <a:pt x="64871" y="44958"/>
                </a:lnTo>
                <a:lnTo>
                  <a:pt x="63423" y="44069"/>
                </a:lnTo>
                <a:lnTo>
                  <a:pt x="61861" y="42418"/>
                </a:lnTo>
                <a:lnTo>
                  <a:pt x="59931" y="40513"/>
                </a:lnTo>
                <a:lnTo>
                  <a:pt x="58432" y="39497"/>
                </a:lnTo>
                <a:lnTo>
                  <a:pt x="56807" y="38989"/>
                </a:lnTo>
                <a:lnTo>
                  <a:pt x="57264" y="38862"/>
                </a:lnTo>
                <a:lnTo>
                  <a:pt x="57721" y="38862"/>
                </a:lnTo>
                <a:lnTo>
                  <a:pt x="59118" y="38989"/>
                </a:lnTo>
                <a:lnTo>
                  <a:pt x="60058" y="39243"/>
                </a:lnTo>
                <a:lnTo>
                  <a:pt x="60960" y="39624"/>
                </a:lnTo>
                <a:lnTo>
                  <a:pt x="62191" y="40005"/>
                </a:lnTo>
                <a:lnTo>
                  <a:pt x="62318" y="40005"/>
                </a:lnTo>
                <a:lnTo>
                  <a:pt x="62839" y="39370"/>
                </a:lnTo>
                <a:lnTo>
                  <a:pt x="62230" y="38862"/>
                </a:lnTo>
                <a:lnTo>
                  <a:pt x="61163" y="37973"/>
                </a:lnTo>
                <a:lnTo>
                  <a:pt x="60248" y="37211"/>
                </a:lnTo>
                <a:lnTo>
                  <a:pt x="59245" y="36449"/>
                </a:lnTo>
                <a:lnTo>
                  <a:pt x="62179" y="36576"/>
                </a:lnTo>
                <a:lnTo>
                  <a:pt x="63906" y="38227"/>
                </a:lnTo>
                <a:lnTo>
                  <a:pt x="67741" y="44831"/>
                </a:lnTo>
                <a:lnTo>
                  <a:pt x="71335" y="45593"/>
                </a:lnTo>
                <a:lnTo>
                  <a:pt x="71335" y="43573"/>
                </a:lnTo>
                <a:lnTo>
                  <a:pt x="71120" y="43688"/>
                </a:lnTo>
                <a:lnTo>
                  <a:pt x="69913" y="44196"/>
                </a:lnTo>
                <a:lnTo>
                  <a:pt x="68186" y="43561"/>
                </a:lnTo>
                <a:lnTo>
                  <a:pt x="64516" y="37211"/>
                </a:lnTo>
                <a:lnTo>
                  <a:pt x="63881" y="36449"/>
                </a:lnTo>
                <a:lnTo>
                  <a:pt x="63233" y="35687"/>
                </a:lnTo>
                <a:lnTo>
                  <a:pt x="58699" y="35687"/>
                </a:lnTo>
                <a:lnTo>
                  <a:pt x="57670" y="35814"/>
                </a:lnTo>
                <a:lnTo>
                  <a:pt x="57010" y="36068"/>
                </a:lnTo>
                <a:lnTo>
                  <a:pt x="56718" y="36449"/>
                </a:lnTo>
                <a:lnTo>
                  <a:pt x="57442" y="36576"/>
                </a:lnTo>
                <a:lnTo>
                  <a:pt x="58928" y="37338"/>
                </a:lnTo>
                <a:lnTo>
                  <a:pt x="59575" y="37973"/>
                </a:lnTo>
                <a:lnTo>
                  <a:pt x="59270" y="37846"/>
                </a:lnTo>
                <a:lnTo>
                  <a:pt x="57797" y="37719"/>
                </a:lnTo>
                <a:lnTo>
                  <a:pt x="54965" y="37846"/>
                </a:lnTo>
                <a:lnTo>
                  <a:pt x="54902" y="39497"/>
                </a:lnTo>
                <a:lnTo>
                  <a:pt x="55448" y="39497"/>
                </a:lnTo>
                <a:lnTo>
                  <a:pt x="57531" y="39751"/>
                </a:lnTo>
                <a:lnTo>
                  <a:pt x="60058" y="42291"/>
                </a:lnTo>
                <a:lnTo>
                  <a:pt x="61569" y="43688"/>
                </a:lnTo>
                <a:lnTo>
                  <a:pt x="62877" y="44958"/>
                </a:lnTo>
                <a:lnTo>
                  <a:pt x="64490" y="45974"/>
                </a:lnTo>
                <a:lnTo>
                  <a:pt x="66268" y="46482"/>
                </a:lnTo>
                <a:lnTo>
                  <a:pt x="67945" y="46863"/>
                </a:lnTo>
                <a:lnTo>
                  <a:pt x="69697" y="46863"/>
                </a:lnTo>
                <a:lnTo>
                  <a:pt x="80035" y="39370"/>
                </a:lnTo>
                <a:lnTo>
                  <a:pt x="83172" y="38354"/>
                </a:lnTo>
                <a:lnTo>
                  <a:pt x="86398" y="39878"/>
                </a:lnTo>
                <a:lnTo>
                  <a:pt x="88988" y="40386"/>
                </a:lnTo>
                <a:lnTo>
                  <a:pt x="91465" y="39116"/>
                </a:lnTo>
                <a:lnTo>
                  <a:pt x="91846" y="38862"/>
                </a:lnTo>
                <a:lnTo>
                  <a:pt x="92595" y="38354"/>
                </a:lnTo>
                <a:lnTo>
                  <a:pt x="96316" y="34798"/>
                </a:lnTo>
                <a:lnTo>
                  <a:pt x="97332" y="34163"/>
                </a:lnTo>
                <a:lnTo>
                  <a:pt x="99568" y="35306"/>
                </a:lnTo>
                <a:lnTo>
                  <a:pt x="101739" y="36195"/>
                </a:lnTo>
                <a:lnTo>
                  <a:pt x="103378" y="35052"/>
                </a:lnTo>
                <a:lnTo>
                  <a:pt x="104165" y="34417"/>
                </a:lnTo>
                <a:lnTo>
                  <a:pt x="104470" y="34163"/>
                </a:lnTo>
                <a:lnTo>
                  <a:pt x="104521" y="34036"/>
                </a:lnTo>
                <a:lnTo>
                  <a:pt x="106768" y="28575"/>
                </a:lnTo>
                <a:lnTo>
                  <a:pt x="108610" y="28575"/>
                </a:lnTo>
                <a:lnTo>
                  <a:pt x="109194" y="30353"/>
                </a:lnTo>
                <a:lnTo>
                  <a:pt x="111048" y="34290"/>
                </a:lnTo>
                <a:lnTo>
                  <a:pt x="111150" y="34442"/>
                </a:lnTo>
                <a:lnTo>
                  <a:pt x="111696" y="34925"/>
                </a:lnTo>
                <a:lnTo>
                  <a:pt x="113538" y="36195"/>
                </a:lnTo>
                <a:lnTo>
                  <a:pt x="115684" y="35179"/>
                </a:lnTo>
                <a:lnTo>
                  <a:pt x="117360" y="34417"/>
                </a:lnTo>
                <a:lnTo>
                  <a:pt x="117919" y="34163"/>
                </a:lnTo>
                <a:lnTo>
                  <a:pt x="118935" y="34798"/>
                </a:lnTo>
                <a:lnTo>
                  <a:pt x="121615" y="37465"/>
                </a:lnTo>
                <a:lnTo>
                  <a:pt x="122643" y="38354"/>
                </a:lnTo>
                <a:lnTo>
                  <a:pt x="123786" y="39116"/>
                </a:lnTo>
                <a:lnTo>
                  <a:pt x="126314" y="40513"/>
                </a:lnTo>
                <a:lnTo>
                  <a:pt x="128981" y="39751"/>
                </a:lnTo>
                <a:lnTo>
                  <a:pt x="131127" y="38862"/>
                </a:lnTo>
                <a:lnTo>
                  <a:pt x="131432" y="38735"/>
                </a:lnTo>
                <a:lnTo>
                  <a:pt x="132016" y="38354"/>
                </a:lnTo>
                <a:lnTo>
                  <a:pt x="134137" y="39116"/>
                </a:lnTo>
                <a:lnTo>
                  <a:pt x="135216" y="39370"/>
                </a:lnTo>
                <a:lnTo>
                  <a:pt x="135686" y="41148"/>
                </a:lnTo>
                <a:lnTo>
                  <a:pt x="136245" y="42291"/>
                </a:lnTo>
                <a:lnTo>
                  <a:pt x="145516" y="46863"/>
                </a:lnTo>
                <a:lnTo>
                  <a:pt x="147281" y="46863"/>
                </a:lnTo>
                <a:lnTo>
                  <a:pt x="153670" y="43688"/>
                </a:lnTo>
                <a:lnTo>
                  <a:pt x="155181" y="42291"/>
                </a:lnTo>
                <a:lnTo>
                  <a:pt x="157746" y="39751"/>
                </a:lnTo>
                <a:lnTo>
                  <a:pt x="159804" y="39497"/>
                </a:lnTo>
                <a:lnTo>
                  <a:pt x="160248" y="39497"/>
                </a:lnTo>
                <a:lnTo>
                  <a:pt x="160248" y="38862"/>
                </a:lnTo>
                <a:close/>
              </a:path>
              <a:path w="216535" h="182244">
                <a:moveTo>
                  <a:pt x="161137" y="79044"/>
                </a:moveTo>
                <a:lnTo>
                  <a:pt x="158648" y="75234"/>
                </a:lnTo>
                <a:lnTo>
                  <a:pt x="156235" y="75234"/>
                </a:lnTo>
                <a:lnTo>
                  <a:pt x="158102" y="72694"/>
                </a:lnTo>
                <a:lnTo>
                  <a:pt x="159448" y="71424"/>
                </a:lnTo>
                <a:lnTo>
                  <a:pt x="160591" y="67614"/>
                </a:lnTo>
                <a:lnTo>
                  <a:pt x="160172" y="65074"/>
                </a:lnTo>
                <a:lnTo>
                  <a:pt x="159258" y="65074"/>
                </a:lnTo>
                <a:lnTo>
                  <a:pt x="159486" y="67614"/>
                </a:lnTo>
                <a:lnTo>
                  <a:pt x="158508" y="70154"/>
                </a:lnTo>
                <a:lnTo>
                  <a:pt x="157175" y="72694"/>
                </a:lnTo>
                <a:lnTo>
                  <a:pt x="154965" y="73964"/>
                </a:lnTo>
                <a:lnTo>
                  <a:pt x="153835" y="75234"/>
                </a:lnTo>
                <a:lnTo>
                  <a:pt x="156006" y="75234"/>
                </a:lnTo>
                <a:lnTo>
                  <a:pt x="158927" y="76504"/>
                </a:lnTo>
                <a:lnTo>
                  <a:pt x="159981" y="79044"/>
                </a:lnTo>
                <a:lnTo>
                  <a:pt x="159016" y="81584"/>
                </a:lnTo>
                <a:lnTo>
                  <a:pt x="158775" y="81584"/>
                </a:lnTo>
                <a:lnTo>
                  <a:pt x="157086" y="84124"/>
                </a:lnTo>
                <a:lnTo>
                  <a:pt x="155244" y="85394"/>
                </a:lnTo>
                <a:lnTo>
                  <a:pt x="156578" y="85394"/>
                </a:lnTo>
                <a:lnTo>
                  <a:pt x="158203" y="84124"/>
                </a:lnTo>
                <a:lnTo>
                  <a:pt x="160705" y="80314"/>
                </a:lnTo>
                <a:lnTo>
                  <a:pt x="161137" y="79044"/>
                </a:lnTo>
                <a:close/>
              </a:path>
              <a:path w="216535" h="182244">
                <a:moveTo>
                  <a:pt x="216509" y="63804"/>
                </a:moveTo>
                <a:lnTo>
                  <a:pt x="216471" y="62534"/>
                </a:lnTo>
                <a:lnTo>
                  <a:pt x="214058" y="62534"/>
                </a:lnTo>
                <a:lnTo>
                  <a:pt x="214058" y="63804"/>
                </a:lnTo>
                <a:lnTo>
                  <a:pt x="212585" y="66344"/>
                </a:lnTo>
                <a:lnTo>
                  <a:pt x="210731" y="68884"/>
                </a:lnTo>
                <a:lnTo>
                  <a:pt x="204533" y="75234"/>
                </a:lnTo>
                <a:lnTo>
                  <a:pt x="199859" y="76504"/>
                </a:lnTo>
                <a:lnTo>
                  <a:pt x="193802" y="77774"/>
                </a:lnTo>
                <a:lnTo>
                  <a:pt x="190157" y="77774"/>
                </a:lnTo>
                <a:lnTo>
                  <a:pt x="187718" y="76720"/>
                </a:lnTo>
                <a:lnTo>
                  <a:pt x="187718" y="79044"/>
                </a:lnTo>
                <a:lnTo>
                  <a:pt x="185026" y="81584"/>
                </a:lnTo>
                <a:lnTo>
                  <a:pt x="181940" y="82854"/>
                </a:lnTo>
                <a:lnTo>
                  <a:pt x="173380" y="82854"/>
                </a:lnTo>
                <a:lnTo>
                  <a:pt x="172389" y="81584"/>
                </a:lnTo>
                <a:lnTo>
                  <a:pt x="173380" y="80314"/>
                </a:lnTo>
                <a:lnTo>
                  <a:pt x="174320" y="80314"/>
                </a:lnTo>
                <a:lnTo>
                  <a:pt x="174358" y="79044"/>
                </a:lnTo>
                <a:lnTo>
                  <a:pt x="173774" y="77774"/>
                </a:lnTo>
                <a:lnTo>
                  <a:pt x="173151" y="76504"/>
                </a:lnTo>
                <a:lnTo>
                  <a:pt x="179044" y="76504"/>
                </a:lnTo>
                <a:lnTo>
                  <a:pt x="183476" y="77774"/>
                </a:lnTo>
                <a:lnTo>
                  <a:pt x="187718" y="79044"/>
                </a:lnTo>
                <a:lnTo>
                  <a:pt x="187718" y="76720"/>
                </a:lnTo>
                <a:lnTo>
                  <a:pt x="187248" y="76504"/>
                </a:lnTo>
                <a:lnTo>
                  <a:pt x="181851" y="76504"/>
                </a:lnTo>
                <a:lnTo>
                  <a:pt x="180428" y="75234"/>
                </a:lnTo>
                <a:lnTo>
                  <a:pt x="178803" y="75234"/>
                </a:lnTo>
                <a:lnTo>
                  <a:pt x="183603" y="73964"/>
                </a:lnTo>
                <a:lnTo>
                  <a:pt x="187680" y="71424"/>
                </a:lnTo>
                <a:lnTo>
                  <a:pt x="190690" y="67614"/>
                </a:lnTo>
                <a:lnTo>
                  <a:pt x="192430" y="66344"/>
                </a:lnTo>
                <a:lnTo>
                  <a:pt x="194297" y="66344"/>
                </a:lnTo>
                <a:lnTo>
                  <a:pt x="202006" y="65074"/>
                </a:lnTo>
                <a:lnTo>
                  <a:pt x="208000" y="65074"/>
                </a:lnTo>
                <a:lnTo>
                  <a:pt x="214058" y="63804"/>
                </a:lnTo>
                <a:lnTo>
                  <a:pt x="214058" y="62534"/>
                </a:lnTo>
                <a:lnTo>
                  <a:pt x="205930" y="62534"/>
                </a:lnTo>
                <a:lnTo>
                  <a:pt x="201536" y="63804"/>
                </a:lnTo>
                <a:lnTo>
                  <a:pt x="204863" y="61264"/>
                </a:lnTo>
                <a:lnTo>
                  <a:pt x="207975" y="58724"/>
                </a:lnTo>
                <a:lnTo>
                  <a:pt x="213309" y="52374"/>
                </a:lnTo>
                <a:lnTo>
                  <a:pt x="215392" y="48564"/>
                </a:lnTo>
                <a:lnTo>
                  <a:pt x="216420" y="44754"/>
                </a:lnTo>
                <a:lnTo>
                  <a:pt x="216293" y="43484"/>
                </a:lnTo>
                <a:lnTo>
                  <a:pt x="215696" y="43484"/>
                </a:lnTo>
                <a:lnTo>
                  <a:pt x="214312" y="44196"/>
                </a:lnTo>
                <a:lnTo>
                  <a:pt x="214312" y="46024"/>
                </a:lnTo>
                <a:lnTo>
                  <a:pt x="212242" y="52374"/>
                </a:lnTo>
                <a:lnTo>
                  <a:pt x="192303" y="66344"/>
                </a:lnTo>
                <a:lnTo>
                  <a:pt x="188620" y="66344"/>
                </a:lnTo>
                <a:lnTo>
                  <a:pt x="188620" y="67614"/>
                </a:lnTo>
                <a:lnTo>
                  <a:pt x="187032" y="70154"/>
                </a:lnTo>
                <a:lnTo>
                  <a:pt x="185204" y="71424"/>
                </a:lnTo>
                <a:lnTo>
                  <a:pt x="180771" y="73964"/>
                </a:lnTo>
                <a:lnTo>
                  <a:pt x="178244" y="73964"/>
                </a:lnTo>
                <a:lnTo>
                  <a:pt x="174840" y="75234"/>
                </a:lnTo>
                <a:lnTo>
                  <a:pt x="172148" y="75234"/>
                </a:lnTo>
                <a:lnTo>
                  <a:pt x="173024" y="76504"/>
                </a:lnTo>
                <a:lnTo>
                  <a:pt x="172072" y="76504"/>
                </a:lnTo>
                <a:lnTo>
                  <a:pt x="172148" y="75234"/>
                </a:lnTo>
                <a:lnTo>
                  <a:pt x="170548" y="75234"/>
                </a:lnTo>
                <a:lnTo>
                  <a:pt x="172250" y="77774"/>
                </a:lnTo>
                <a:lnTo>
                  <a:pt x="172618" y="79044"/>
                </a:lnTo>
                <a:lnTo>
                  <a:pt x="172961" y="79044"/>
                </a:lnTo>
                <a:lnTo>
                  <a:pt x="171780" y="80314"/>
                </a:lnTo>
                <a:lnTo>
                  <a:pt x="170484" y="80314"/>
                </a:lnTo>
                <a:lnTo>
                  <a:pt x="167817" y="81584"/>
                </a:lnTo>
                <a:lnTo>
                  <a:pt x="164642" y="81584"/>
                </a:lnTo>
                <a:lnTo>
                  <a:pt x="164541" y="82854"/>
                </a:lnTo>
                <a:lnTo>
                  <a:pt x="167005" y="82854"/>
                </a:lnTo>
                <a:lnTo>
                  <a:pt x="169379" y="84124"/>
                </a:lnTo>
                <a:lnTo>
                  <a:pt x="170408" y="85394"/>
                </a:lnTo>
                <a:lnTo>
                  <a:pt x="170675" y="86664"/>
                </a:lnTo>
                <a:lnTo>
                  <a:pt x="168973" y="87934"/>
                </a:lnTo>
                <a:lnTo>
                  <a:pt x="166878" y="89204"/>
                </a:lnTo>
                <a:lnTo>
                  <a:pt x="164426" y="87934"/>
                </a:lnTo>
                <a:lnTo>
                  <a:pt x="162382" y="87934"/>
                </a:lnTo>
                <a:lnTo>
                  <a:pt x="162801" y="89204"/>
                </a:lnTo>
                <a:lnTo>
                  <a:pt x="164553" y="89204"/>
                </a:lnTo>
                <a:lnTo>
                  <a:pt x="165747" y="90512"/>
                </a:lnTo>
                <a:lnTo>
                  <a:pt x="166560" y="91744"/>
                </a:lnTo>
                <a:lnTo>
                  <a:pt x="166674" y="94284"/>
                </a:lnTo>
                <a:lnTo>
                  <a:pt x="164757" y="95554"/>
                </a:lnTo>
                <a:lnTo>
                  <a:pt x="166116" y="95554"/>
                </a:lnTo>
                <a:lnTo>
                  <a:pt x="167513" y="94284"/>
                </a:lnTo>
                <a:lnTo>
                  <a:pt x="167716" y="94284"/>
                </a:lnTo>
                <a:lnTo>
                  <a:pt x="167881" y="93014"/>
                </a:lnTo>
                <a:lnTo>
                  <a:pt x="167627" y="91744"/>
                </a:lnTo>
                <a:lnTo>
                  <a:pt x="166954" y="90512"/>
                </a:lnTo>
                <a:lnTo>
                  <a:pt x="169252" y="91821"/>
                </a:lnTo>
                <a:lnTo>
                  <a:pt x="171043" y="93014"/>
                </a:lnTo>
                <a:lnTo>
                  <a:pt x="174993" y="96824"/>
                </a:lnTo>
                <a:lnTo>
                  <a:pt x="176974" y="98094"/>
                </a:lnTo>
                <a:lnTo>
                  <a:pt x="178892" y="100634"/>
                </a:lnTo>
                <a:lnTo>
                  <a:pt x="169786" y="100634"/>
                </a:lnTo>
                <a:lnTo>
                  <a:pt x="167817" y="99364"/>
                </a:lnTo>
                <a:lnTo>
                  <a:pt x="167627" y="99364"/>
                </a:lnTo>
                <a:lnTo>
                  <a:pt x="166128" y="98094"/>
                </a:lnTo>
                <a:lnTo>
                  <a:pt x="164579" y="96824"/>
                </a:lnTo>
                <a:lnTo>
                  <a:pt x="162826" y="95554"/>
                </a:lnTo>
                <a:lnTo>
                  <a:pt x="164757" y="95554"/>
                </a:lnTo>
                <a:lnTo>
                  <a:pt x="162090" y="94284"/>
                </a:lnTo>
                <a:lnTo>
                  <a:pt x="159664" y="93014"/>
                </a:lnTo>
                <a:lnTo>
                  <a:pt x="159080" y="94284"/>
                </a:lnTo>
                <a:lnTo>
                  <a:pt x="161137" y="95554"/>
                </a:lnTo>
                <a:lnTo>
                  <a:pt x="161175" y="98094"/>
                </a:lnTo>
                <a:lnTo>
                  <a:pt x="160121" y="99364"/>
                </a:lnTo>
                <a:lnTo>
                  <a:pt x="155994" y="99364"/>
                </a:lnTo>
                <a:lnTo>
                  <a:pt x="154165" y="96824"/>
                </a:lnTo>
                <a:lnTo>
                  <a:pt x="153377" y="98094"/>
                </a:lnTo>
                <a:lnTo>
                  <a:pt x="154266" y="99364"/>
                </a:lnTo>
                <a:lnTo>
                  <a:pt x="154546" y="100634"/>
                </a:lnTo>
                <a:lnTo>
                  <a:pt x="154762" y="101904"/>
                </a:lnTo>
                <a:lnTo>
                  <a:pt x="154317" y="103174"/>
                </a:lnTo>
                <a:lnTo>
                  <a:pt x="153250" y="104444"/>
                </a:lnTo>
                <a:lnTo>
                  <a:pt x="151155" y="104444"/>
                </a:lnTo>
                <a:lnTo>
                  <a:pt x="149339" y="103174"/>
                </a:lnTo>
                <a:lnTo>
                  <a:pt x="148640" y="103174"/>
                </a:lnTo>
                <a:lnTo>
                  <a:pt x="147993" y="100634"/>
                </a:lnTo>
                <a:lnTo>
                  <a:pt x="147370" y="100634"/>
                </a:lnTo>
                <a:lnTo>
                  <a:pt x="147142" y="101904"/>
                </a:lnTo>
                <a:lnTo>
                  <a:pt x="147586" y="104444"/>
                </a:lnTo>
                <a:lnTo>
                  <a:pt x="147281" y="105714"/>
                </a:lnTo>
                <a:lnTo>
                  <a:pt x="145669" y="106984"/>
                </a:lnTo>
                <a:lnTo>
                  <a:pt x="145084" y="106984"/>
                </a:lnTo>
                <a:lnTo>
                  <a:pt x="144335" y="108254"/>
                </a:lnTo>
                <a:lnTo>
                  <a:pt x="144043" y="108254"/>
                </a:lnTo>
                <a:lnTo>
                  <a:pt x="143471" y="107886"/>
                </a:lnTo>
                <a:lnTo>
                  <a:pt x="143471" y="117144"/>
                </a:lnTo>
                <a:lnTo>
                  <a:pt x="143065" y="119684"/>
                </a:lnTo>
                <a:lnTo>
                  <a:pt x="142049" y="123494"/>
                </a:lnTo>
                <a:lnTo>
                  <a:pt x="141097" y="123494"/>
                </a:lnTo>
                <a:lnTo>
                  <a:pt x="139458" y="121666"/>
                </a:lnTo>
                <a:lnTo>
                  <a:pt x="139458" y="123494"/>
                </a:lnTo>
                <a:lnTo>
                  <a:pt x="137236" y="123494"/>
                </a:lnTo>
                <a:lnTo>
                  <a:pt x="136232" y="122224"/>
                </a:lnTo>
                <a:lnTo>
                  <a:pt x="133870" y="123494"/>
                </a:lnTo>
                <a:lnTo>
                  <a:pt x="132918" y="124764"/>
                </a:lnTo>
                <a:lnTo>
                  <a:pt x="132689" y="123494"/>
                </a:lnTo>
                <a:lnTo>
                  <a:pt x="133362" y="122224"/>
                </a:lnTo>
                <a:lnTo>
                  <a:pt x="134137" y="120954"/>
                </a:lnTo>
                <a:lnTo>
                  <a:pt x="134353" y="120954"/>
                </a:lnTo>
                <a:lnTo>
                  <a:pt x="135051" y="118414"/>
                </a:lnTo>
                <a:lnTo>
                  <a:pt x="135369" y="115874"/>
                </a:lnTo>
                <a:lnTo>
                  <a:pt x="135483" y="114604"/>
                </a:lnTo>
                <a:lnTo>
                  <a:pt x="136194" y="117144"/>
                </a:lnTo>
                <a:lnTo>
                  <a:pt x="137515" y="120954"/>
                </a:lnTo>
                <a:lnTo>
                  <a:pt x="139458" y="123494"/>
                </a:lnTo>
                <a:lnTo>
                  <a:pt x="139458" y="121666"/>
                </a:lnTo>
                <a:lnTo>
                  <a:pt x="137693" y="119684"/>
                </a:lnTo>
                <a:lnTo>
                  <a:pt x="136004" y="114604"/>
                </a:lnTo>
                <a:lnTo>
                  <a:pt x="135966" y="109524"/>
                </a:lnTo>
                <a:lnTo>
                  <a:pt x="136537" y="109524"/>
                </a:lnTo>
                <a:lnTo>
                  <a:pt x="138633" y="108254"/>
                </a:lnTo>
                <a:lnTo>
                  <a:pt x="139534" y="106984"/>
                </a:lnTo>
                <a:lnTo>
                  <a:pt x="140030" y="105714"/>
                </a:lnTo>
                <a:lnTo>
                  <a:pt x="140550" y="105714"/>
                </a:lnTo>
                <a:lnTo>
                  <a:pt x="141236" y="106984"/>
                </a:lnTo>
                <a:lnTo>
                  <a:pt x="142201" y="108254"/>
                </a:lnTo>
                <a:lnTo>
                  <a:pt x="142430" y="108254"/>
                </a:lnTo>
                <a:lnTo>
                  <a:pt x="142786" y="109524"/>
                </a:lnTo>
                <a:lnTo>
                  <a:pt x="143090" y="112064"/>
                </a:lnTo>
                <a:lnTo>
                  <a:pt x="143217" y="112064"/>
                </a:lnTo>
                <a:lnTo>
                  <a:pt x="143471" y="117144"/>
                </a:lnTo>
                <a:lnTo>
                  <a:pt x="143471" y="107886"/>
                </a:lnTo>
                <a:lnTo>
                  <a:pt x="142125" y="106984"/>
                </a:lnTo>
                <a:lnTo>
                  <a:pt x="140982" y="105714"/>
                </a:lnTo>
                <a:lnTo>
                  <a:pt x="140474" y="103174"/>
                </a:lnTo>
                <a:lnTo>
                  <a:pt x="140296" y="101904"/>
                </a:lnTo>
                <a:lnTo>
                  <a:pt x="139382" y="101904"/>
                </a:lnTo>
                <a:lnTo>
                  <a:pt x="139268" y="104444"/>
                </a:lnTo>
                <a:lnTo>
                  <a:pt x="138887" y="105714"/>
                </a:lnTo>
                <a:lnTo>
                  <a:pt x="137172" y="106984"/>
                </a:lnTo>
                <a:lnTo>
                  <a:pt x="136753" y="108254"/>
                </a:lnTo>
                <a:lnTo>
                  <a:pt x="136245" y="108254"/>
                </a:lnTo>
                <a:lnTo>
                  <a:pt x="135178" y="106984"/>
                </a:lnTo>
                <a:lnTo>
                  <a:pt x="134505" y="105740"/>
                </a:lnTo>
                <a:lnTo>
                  <a:pt x="134505" y="109524"/>
                </a:lnTo>
                <a:lnTo>
                  <a:pt x="134467" y="113334"/>
                </a:lnTo>
                <a:lnTo>
                  <a:pt x="134200" y="117144"/>
                </a:lnTo>
                <a:lnTo>
                  <a:pt x="133299" y="120954"/>
                </a:lnTo>
                <a:lnTo>
                  <a:pt x="133134" y="120954"/>
                </a:lnTo>
                <a:lnTo>
                  <a:pt x="132359" y="122224"/>
                </a:lnTo>
                <a:lnTo>
                  <a:pt x="131762" y="122224"/>
                </a:lnTo>
                <a:lnTo>
                  <a:pt x="131064" y="123494"/>
                </a:lnTo>
                <a:lnTo>
                  <a:pt x="130683" y="122224"/>
                </a:lnTo>
                <a:lnTo>
                  <a:pt x="131076" y="120954"/>
                </a:lnTo>
                <a:lnTo>
                  <a:pt x="131254" y="120954"/>
                </a:lnTo>
                <a:lnTo>
                  <a:pt x="131267" y="106984"/>
                </a:lnTo>
                <a:lnTo>
                  <a:pt x="131876" y="106984"/>
                </a:lnTo>
                <a:lnTo>
                  <a:pt x="132207" y="105714"/>
                </a:lnTo>
                <a:lnTo>
                  <a:pt x="132435" y="104444"/>
                </a:lnTo>
                <a:lnTo>
                  <a:pt x="132918" y="105714"/>
                </a:lnTo>
                <a:lnTo>
                  <a:pt x="133438" y="106984"/>
                </a:lnTo>
                <a:lnTo>
                  <a:pt x="134162" y="106984"/>
                </a:lnTo>
                <a:lnTo>
                  <a:pt x="134505" y="109524"/>
                </a:lnTo>
                <a:lnTo>
                  <a:pt x="134505" y="105740"/>
                </a:lnTo>
                <a:lnTo>
                  <a:pt x="133223" y="104444"/>
                </a:lnTo>
                <a:lnTo>
                  <a:pt x="132930" y="103174"/>
                </a:lnTo>
                <a:lnTo>
                  <a:pt x="132842" y="101904"/>
                </a:lnTo>
                <a:lnTo>
                  <a:pt x="131826" y="101904"/>
                </a:lnTo>
                <a:lnTo>
                  <a:pt x="131660" y="103174"/>
                </a:lnTo>
                <a:lnTo>
                  <a:pt x="131305" y="104444"/>
                </a:lnTo>
                <a:lnTo>
                  <a:pt x="131254" y="96824"/>
                </a:lnTo>
                <a:lnTo>
                  <a:pt x="131445" y="96824"/>
                </a:lnTo>
                <a:lnTo>
                  <a:pt x="134950" y="99364"/>
                </a:lnTo>
                <a:lnTo>
                  <a:pt x="138823" y="100457"/>
                </a:lnTo>
                <a:lnTo>
                  <a:pt x="134302" y="98094"/>
                </a:lnTo>
                <a:lnTo>
                  <a:pt x="132791" y="96824"/>
                </a:lnTo>
                <a:lnTo>
                  <a:pt x="131279" y="95554"/>
                </a:lnTo>
                <a:lnTo>
                  <a:pt x="131267" y="81584"/>
                </a:lnTo>
                <a:lnTo>
                  <a:pt x="133210" y="82854"/>
                </a:lnTo>
                <a:lnTo>
                  <a:pt x="134124" y="84124"/>
                </a:lnTo>
                <a:lnTo>
                  <a:pt x="135369" y="86664"/>
                </a:lnTo>
                <a:lnTo>
                  <a:pt x="135750" y="86664"/>
                </a:lnTo>
                <a:lnTo>
                  <a:pt x="137299" y="87934"/>
                </a:lnTo>
                <a:lnTo>
                  <a:pt x="138176" y="87934"/>
                </a:lnTo>
                <a:lnTo>
                  <a:pt x="140563" y="86664"/>
                </a:lnTo>
                <a:lnTo>
                  <a:pt x="141490" y="86664"/>
                </a:lnTo>
                <a:lnTo>
                  <a:pt x="143205" y="84124"/>
                </a:lnTo>
                <a:lnTo>
                  <a:pt x="143865" y="81584"/>
                </a:lnTo>
                <a:lnTo>
                  <a:pt x="145046" y="79044"/>
                </a:lnTo>
                <a:lnTo>
                  <a:pt x="145402" y="76504"/>
                </a:lnTo>
                <a:lnTo>
                  <a:pt x="145427" y="73964"/>
                </a:lnTo>
                <a:lnTo>
                  <a:pt x="142595" y="73964"/>
                </a:lnTo>
                <a:lnTo>
                  <a:pt x="140970" y="71424"/>
                </a:lnTo>
                <a:lnTo>
                  <a:pt x="140868" y="70154"/>
                </a:lnTo>
                <a:lnTo>
                  <a:pt x="141986" y="68884"/>
                </a:lnTo>
                <a:lnTo>
                  <a:pt x="142405" y="67614"/>
                </a:lnTo>
                <a:lnTo>
                  <a:pt x="144106" y="66344"/>
                </a:lnTo>
                <a:lnTo>
                  <a:pt x="145681" y="63804"/>
                </a:lnTo>
                <a:lnTo>
                  <a:pt x="150799" y="58724"/>
                </a:lnTo>
                <a:lnTo>
                  <a:pt x="158076" y="53644"/>
                </a:lnTo>
                <a:lnTo>
                  <a:pt x="156997" y="58724"/>
                </a:lnTo>
                <a:lnTo>
                  <a:pt x="155003" y="62534"/>
                </a:lnTo>
                <a:lnTo>
                  <a:pt x="152044" y="65074"/>
                </a:lnTo>
                <a:lnTo>
                  <a:pt x="152006" y="66344"/>
                </a:lnTo>
                <a:lnTo>
                  <a:pt x="153911" y="65074"/>
                </a:lnTo>
                <a:lnTo>
                  <a:pt x="157556" y="64185"/>
                </a:lnTo>
                <a:lnTo>
                  <a:pt x="156857" y="63804"/>
                </a:lnTo>
                <a:lnTo>
                  <a:pt x="154597" y="63804"/>
                </a:lnTo>
                <a:lnTo>
                  <a:pt x="156730" y="61264"/>
                </a:lnTo>
                <a:lnTo>
                  <a:pt x="158229" y="57454"/>
                </a:lnTo>
                <a:lnTo>
                  <a:pt x="159118" y="53644"/>
                </a:lnTo>
                <a:lnTo>
                  <a:pt x="161683" y="51104"/>
                </a:lnTo>
                <a:lnTo>
                  <a:pt x="164045" y="48564"/>
                </a:lnTo>
                <a:lnTo>
                  <a:pt x="166484" y="44754"/>
                </a:lnTo>
                <a:lnTo>
                  <a:pt x="166776" y="46024"/>
                </a:lnTo>
                <a:lnTo>
                  <a:pt x="166497" y="49834"/>
                </a:lnTo>
                <a:lnTo>
                  <a:pt x="165976" y="51104"/>
                </a:lnTo>
                <a:lnTo>
                  <a:pt x="164579" y="56184"/>
                </a:lnTo>
                <a:lnTo>
                  <a:pt x="163614" y="57454"/>
                </a:lnTo>
                <a:lnTo>
                  <a:pt x="162052" y="58724"/>
                </a:lnTo>
                <a:lnTo>
                  <a:pt x="162267" y="59994"/>
                </a:lnTo>
                <a:lnTo>
                  <a:pt x="162991" y="59994"/>
                </a:lnTo>
                <a:lnTo>
                  <a:pt x="164833" y="58724"/>
                </a:lnTo>
                <a:lnTo>
                  <a:pt x="166585" y="58724"/>
                </a:lnTo>
                <a:lnTo>
                  <a:pt x="169430" y="57454"/>
                </a:lnTo>
                <a:lnTo>
                  <a:pt x="170395" y="58724"/>
                </a:lnTo>
                <a:lnTo>
                  <a:pt x="171361" y="58724"/>
                </a:lnTo>
                <a:lnTo>
                  <a:pt x="170967" y="61264"/>
                </a:lnTo>
                <a:lnTo>
                  <a:pt x="169075" y="63804"/>
                </a:lnTo>
                <a:lnTo>
                  <a:pt x="166141" y="66344"/>
                </a:lnTo>
                <a:lnTo>
                  <a:pt x="168656" y="66344"/>
                </a:lnTo>
                <a:lnTo>
                  <a:pt x="170040" y="65074"/>
                </a:lnTo>
                <a:lnTo>
                  <a:pt x="171069" y="63804"/>
                </a:lnTo>
                <a:lnTo>
                  <a:pt x="171792" y="61264"/>
                </a:lnTo>
                <a:lnTo>
                  <a:pt x="173342" y="61264"/>
                </a:lnTo>
                <a:lnTo>
                  <a:pt x="174701" y="59994"/>
                </a:lnTo>
                <a:lnTo>
                  <a:pt x="175945" y="58724"/>
                </a:lnTo>
                <a:lnTo>
                  <a:pt x="176288" y="58724"/>
                </a:lnTo>
                <a:lnTo>
                  <a:pt x="180162" y="57454"/>
                </a:lnTo>
                <a:lnTo>
                  <a:pt x="187833" y="57454"/>
                </a:lnTo>
                <a:lnTo>
                  <a:pt x="184785" y="61264"/>
                </a:lnTo>
                <a:lnTo>
                  <a:pt x="180378" y="65074"/>
                </a:lnTo>
                <a:lnTo>
                  <a:pt x="175006" y="66344"/>
                </a:lnTo>
                <a:lnTo>
                  <a:pt x="168973" y="66344"/>
                </a:lnTo>
                <a:lnTo>
                  <a:pt x="170751" y="67614"/>
                </a:lnTo>
                <a:lnTo>
                  <a:pt x="173050" y="67614"/>
                </a:lnTo>
                <a:lnTo>
                  <a:pt x="173634" y="68884"/>
                </a:lnTo>
                <a:lnTo>
                  <a:pt x="174155" y="68884"/>
                </a:lnTo>
                <a:lnTo>
                  <a:pt x="172631" y="72694"/>
                </a:lnTo>
                <a:lnTo>
                  <a:pt x="169633" y="73964"/>
                </a:lnTo>
                <a:lnTo>
                  <a:pt x="165900" y="73964"/>
                </a:lnTo>
                <a:lnTo>
                  <a:pt x="165900" y="75234"/>
                </a:lnTo>
                <a:lnTo>
                  <a:pt x="170065" y="75234"/>
                </a:lnTo>
                <a:lnTo>
                  <a:pt x="169875" y="73964"/>
                </a:lnTo>
                <a:lnTo>
                  <a:pt x="172148" y="73964"/>
                </a:lnTo>
                <a:lnTo>
                  <a:pt x="174180" y="72694"/>
                </a:lnTo>
                <a:lnTo>
                  <a:pt x="175641" y="68884"/>
                </a:lnTo>
                <a:lnTo>
                  <a:pt x="174523" y="67614"/>
                </a:lnTo>
                <a:lnTo>
                  <a:pt x="188620" y="67614"/>
                </a:lnTo>
                <a:lnTo>
                  <a:pt x="188620" y="66344"/>
                </a:lnTo>
                <a:lnTo>
                  <a:pt x="178625" y="66344"/>
                </a:lnTo>
                <a:lnTo>
                  <a:pt x="183349" y="63804"/>
                </a:lnTo>
                <a:lnTo>
                  <a:pt x="187007" y="61264"/>
                </a:lnTo>
                <a:lnTo>
                  <a:pt x="189699" y="56184"/>
                </a:lnTo>
                <a:lnTo>
                  <a:pt x="185140" y="56184"/>
                </a:lnTo>
                <a:lnTo>
                  <a:pt x="187109" y="54914"/>
                </a:lnTo>
                <a:lnTo>
                  <a:pt x="188963" y="54914"/>
                </a:lnTo>
                <a:lnTo>
                  <a:pt x="198513" y="51104"/>
                </a:lnTo>
                <a:lnTo>
                  <a:pt x="210312" y="47294"/>
                </a:lnTo>
                <a:lnTo>
                  <a:pt x="214312" y="46024"/>
                </a:lnTo>
                <a:lnTo>
                  <a:pt x="214312" y="44196"/>
                </a:lnTo>
                <a:lnTo>
                  <a:pt x="213194" y="44754"/>
                </a:lnTo>
                <a:lnTo>
                  <a:pt x="208851" y="46024"/>
                </a:lnTo>
                <a:lnTo>
                  <a:pt x="205714" y="46024"/>
                </a:lnTo>
                <a:lnTo>
                  <a:pt x="202590" y="47294"/>
                </a:lnTo>
                <a:lnTo>
                  <a:pt x="204889" y="46024"/>
                </a:lnTo>
                <a:lnTo>
                  <a:pt x="206794" y="43484"/>
                </a:lnTo>
                <a:lnTo>
                  <a:pt x="211061" y="35864"/>
                </a:lnTo>
                <a:lnTo>
                  <a:pt x="213004" y="30784"/>
                </a:lnTo>
                <a:lnTo>
                  <a:pt x="214414" y="26974"/>
                </a:lnTo>
                <a:lnTo>
                  <a:pt x="214896" y="25704"/>
                </a:lnTo>
                <a:lnTo>
                  <a:pt x="214947" y="24434"/>
                </a:lnTo>
                <a:lnTo>
                  <a:pt x="214007" y="24434"/>
                </a:lnTo>
                <a:lnTo>
                  <a:pt x="212458" y="25349"/>
                </a:lnTo>
                <a:lnTo>
                  <a:pt x="212458" y="26974"/>
                </a:lnTo>
                <a:lnTo>
                  <a:pt x="210756" y="32054"/>
                </a:lnTo>
                <a:lnTo>
                  <a:pt x="208876" y="35864"/>
                </a:lnTo>
                <a:lnTo>
                  <a:pt x="203250" y="44754"/>
                </a:lnTo>
                <a:lnTo>
                  <a:pt x="198869" y="48564"/>
                </a:lnTo>
                <a:lnTo>
                  <a:pt x="192862" y="51104"/>
                </a:lnTo>
                <a:lnTo>
                  <a:pt x="192062" y="52374"/>
                </a:lnTo>
                <a:lnTo>
                  <a:pt x="187261" y="53644"/>
                </a:lnTo>
                <a:lnTo>
                  <a:pt x="183629" y="54914"/>
                </a:lnTo>
                <a:lnTo>
                  <a:pt x="179578" y="57454"/>
                </a:lnTo>
                <a:lnTo>
                  <a:pt x="178523" y="57454"/>
                </a:lnTo>
                <a:lnTo>
                  <a:pt x="181076" y="54864"/>
                </a:lnTo>
                <a:lnTo>
                  <a:pt x="183248" y="52374"/>
                </a:lnTo>
                <a:lnTo>
                  <a:pt x="185648" y="48564"/>
                </a:lnTo>
                <a:lnTo>
                  <a:pt x="186207" y="46024"/>
                </a:lnTo>
                <a:lnTo>
                  <a:pt x="186537" y="44754"/>
                </a:lnTo>
                <a:lnTo>
                  <a:pt x="185204" y="44754"/>
                </a:lnTo>
                <a:lnTo>
                  <a:pt x="185204" y="46024"/>
                </a:lnTo>
                <a:lnTo>
                  <a:pt x="184861" y="47294"/>
                </a:lnTo>
                <a:lnTo>
                  <a:pt x="184404" y="48564"/>
                </a:lnTo>
                <a:lnTo>
                  <a:pt x="181927" y="52374"/>
                </a:lnTo>
                <a:lnTo>
                  <a:pt x="179235" y="54914"/>
                </a:lnTo>
                <a:lnTo>
                  <a:pt x="176022" y="57454"/>
                </a:lnTo>
                <a:lnTo>
                  <a:pt x="175793" y="57454"/>
                </a:lnTo>
                <a:lnTo>
                  <a:pt x="174561" y="58724"/>
                </a:lnTo>
                <a:lnTo>
                  <a:pt x="172593" y="58724"/>
                </a:lnTo>
                <a:lnTo>
                  <a:pt x="172745" y="57454"/>
                </a:lnTo>
                <a:lnTo>
                  <a:pt x="172326" y="57454"/>
                </a:lnTo>
                <a:lnTo>
                  <a:pt x="169926" y="56184"/>
                </a:lnTo>
                <a:lnTo>
                  <a:pt x="167144" y="57454"/>
                </a:lnTo>
                <a:lnTo>
                  <a:pt x="164947" y="57454"/>
                </a:lnTo>
                <a:lnTo>
                  <a:pt x="165125" y="56184"/>
                </a:lnTo>
                <a:lnTo>
                  <a:pt x="167157" y="54864"/>
                </a:lnTo>
                <a:lnTo>
                  <a:pt x="168706" y="53644"/>
                </a:lnTo>
                <a:lnTo>
                  <a:pt x="172491" y="51104"/>
                </a:lnTo>
                <a:lnTo>
                  <a:pt x="174459" y="49834"/>
                </a:lnTo>
                <a:lnTo>
                  <a:pt x="176949" y="48564"/>
                </a:lnTo>
                <a:lnTo>
                  <a:pt x="177482" y="48564"/>
                </a:lnTo>
                <a:lnTo>
                  <a:pt x="180365" y="46024"/>
                </a:lnTo>
                <a:lnTo>
                  <a:pt x="185204" y="46024"/>
                </a:lnTo>
                <a:lnTo>
                  <a:pt x="185204" y="44754"/>
                </a:lnTo>
                <a:lnTo>
                  <a:pt x="181864" y="44754"/>
                </a:lnTo>
                <a:lnTo>
                  <a:pt x="179514" y="46024"/>
                </a:lnTo>
                <a:lnTo>
                  <a:pt x="180505" y="44754"/>
                </a:lnTo>
                <a:lnTo>
                  <a:pt x="181521" y="44754"/>
                </a:lnTo>
                <a:lnTo>
                  <a:pt x="184556" y="42214"/>
                </a:lnTo>
                <a:lnTo>
                  <a:pt x="186664" y="40944"/>
                </a:lnTo>
                <a:lnTo>
                  <a:pt x="189903" y="38404"/>
                </a:lnTo>
                <a:lnTo>
                  <a:pt x="191604" y="38404"/>
                </a:lnTo>
                <a:lnTo>
                  <a:pt x="194157" y="35864"/>
                </a:lnTo>
                <a:lnTo>
                  <a:pt x="200266" y="33324"/>
                </a:lnTo>
                <a:lnTo>
                  <a:pt x="204203" y="30784"/>
                </a:lnTo>
                <a:lnTo>
                  <a:pt x="206184" y="29514"/>
                </a:lnTo>
                <a:lnTo>
                  <a:pt x="212369" y="26974"/>
                </a:lnTo>
                <a:lnTo>
                  <a:pt x="212458" y="25349"/>
                </a:lnTo>
                <a:lnTo>
                  <a:pt x="209689" y="26974"/>
                </a:lnTo>
                <a:lnTo>
                  <a:pt x="205549" y="28244"/>
                </a:lnTo>
                <a:lnTo>
                  <a:pt x="201472" y="30784"/>
                </a:lnTo>
                <a:lnTo>
                  <a:pt x="207289" y="14274"/>
                </a:lnTo>
                <a:lnTo>
                  <a:pt x="207594" y="11734"/>
                </a:lnTo>
                <a:lnTo>
                  <a:pt x="207187" y="11734"/>
                </a:lnTo>
                <a:lnTo>
                  <a:pt x="205549" y="12814"/>
                </a:lnTo>
                <a:lnTo>
                  <a:pt x="205549" y="14274"/>
                </a:lnTo>
                <a:lnTo>
                  <a:pt x="205041" y="18084"/>
                </a:lnTo>
                <a:lnTo>
                  <a:pt x="204101" y="21894"/>
                </a:lnTo>
                <a:lnTo>
                  <a:pt x="201320" y="28244"/>
                </a:lnTo>
                <a:lnTo>
                  <a:pt x="198996" y="30784"/>
                </a:lnTo>
                <a:lnTo>
                  <a:pt x="196088" y="33324"/>
                </a:lnTo>
                <a:lnTo>
                  <a:pt x="195808" y="34594"/>
                </a:lnTo>
                <a:lnTo>
                  <a:pt x="191287" y="37134"/>
                </a:lnTo>
                <a:lnTo>
                  <a:pt x="187159" y="39674"/>
                </a:lnTo>
                <a:lnTo>
                  <a:pt x="181622" y="43484"/>
                </a:lnTo>
                <a:lnTo>
                  <a:pt x="180174" y="43484"/>
                </a:lnTo>
                <a:lnTo>
                  <a:pt x="178396" y="46024"/>
                </a:lnTo>
                <a:lnTo>
                  <a:pt x="180263" y="40944"/>
                </a:lnTo>
                <a:lnTo>
                  <a:pt x="181381" y="37134"/>
                </a:lnTo>
                <a:lnTo>
                  <a:pt x="181470" y="33324"/>
                </a:lnTo>
                <a:lnTo>
                  <a:pt x="183845" y="30784"/>
                </a:lnTo>
                <a:lnTo>
                  <a:pt x="186220" y="29514"/>
                </a:lnTo>
                <a:lnTo>
                  <a:pt x="192900" y="23164"/>
                </a:lnTo>
                <a:lnTo>
                  <a:pt x="197167" y="20624"/>
                </a:lnTo>
                <a:lnTo>
                  <a:pt x="202768" y="16814"/>
                </a:lnTo>
                <a:lnTo>
                  <a:pt x="205511" y="14274"/>
                </a:lnTo>
                <a:lnTo>
                  <a:pt x="205549" y="12814"/>
                </a:lnTo>
                <a:lnTo>
                  <a:pt x="201345" y="15544"/>
                </a:lnTo>
                <a:lnTo>
                  <a:pt x="191008" y="23164"/>
                </a:lnTo>
                <a:lnTo>
                  <a:pt x="184404" y="28244"/>
                </a:lnTo>
                <a:lnTo>
                  <a:pt x="180822" y="32054"/>
                </a:lnTo>
                <a:lnTo>
                  <a:pt x="180365" y="32486"/>
                </a:lnTo>
                <a:lnTo>
                  <a:pt x="180365" y="33324"/>
                </a:lnTo>
                <a:lnTo>
                  <a:pt x="180225" y="35864"/>
                </a:lnTo>
                <a:lnTo>
                  <a:pt x="179819" y="38404"/>
                </a:lnTo>
                <a:lnTo>
                  <a:pt x="178269" y="43484"/>
                </a:lnTo>
                <a:lnTo>
                  <a:pt x="177279" y="44754"/>
                </a:lnTo>
                <a:lnTo>
                  <a:pt x="176149" y="47294"/>
                </a:lnTo>
                <a:lnTo>
                  <a:pt x="172631" y="49834"/>
                </a:lnTo>
                <a:lnTo>
                  <a:pt x="169392" y="51104"/>
                </a:lnTo>
                <a:lnTo>
                  <a:pt x="166433" y="53644"/>
                </a:lnTo>
                <a:lnTo>
                  <a:pt x="167132" y="52374"/>
                </a:lnTo>
                <a:lnTo>
                  <a:pt x="167627" y="49834"/>
                </a:lnTo>
                <a:lnTo>
                  <a:pt x="167995" y="46024"/>
                </a:lnTo>
                <a:lnTo>
                  <a:pt x="167601" y="44754"/>
                </a:lnTo>
                <a:lnTo>
                  <a:pt x="175844" y="37134"/>
                </a:lnTo>
                <a:lnTo>
                  <a:pt x="180314" y="33324"/>
                </a:lnTo>
                <a:lnTo>
                  <a:pt x="180365" y="32486"/>
                </a:lnTo>
                <a:lnTo>
                  <a:pt x="179476" y="33324"/>
                </a:lnTo>
                <a:lnTo>
                  <a:pt x="174955" y="35864"/>
                </a:lnTo>
                <a:lnTo>
                  <a:pt x="170776" y="39674"/>
                </a:lnTo>
                <a:lnTo>
                  <a:pt x="166535" y="43484"/>
                </a:lnTo>
                <a:lnTo>
                  <a:pt x="166204" y="43484"/>
                </a:lnTo>
                <a:lnTo>
                  <a:pt x="163791" y="46024"/>
                </a:lnTo>
                <a:lnTo>
                  <a:pt x="159816" y="51104"/>
                </a:lnTo>
                <a:lnTo>
                  <a:pt x="159461" y="51104"/>
                </a:lnTo>
                <a:lnTo>
                  <a:pt x="154266" y="54914"/>
                </a:lnTo>
                <a:lnTo>
                  <a:pt x="149364" y="58724"/>
                </a:lnTo>
                <a:lnTo>
                  <a:pt x="144030" y="63804"/>
                </a:lnTo>
                <a:lnTo>
                  <a:pt x="143141" y="65074"/>
                </a:lnTo>
                <a:lnTo>
                  <a:pt x="141427" y="67614"/>
                </a:lnTo>
                <a:lnTo>
                  <a:pt x="140665" y="67614"/>
                </a:lnTo>
                <a:lnTo>
                  <a:pt x="139852" y="70154"/>
                </a:lnTo>
                <a:lnTo>
                  <a:pt x="139738" y="71424"/>
                </a:lnTo>
                <a:lnTo>
                  <a:pt x="140106" y="73964"/>
                </a:lnTo>
                <a:lnTo>
                  <a:pt x="140906" y="75234"/>
                </a:lnTo>
                <a:lnTo>
                  <a:pt x="143344" y="75234"/>
                </a:lnTo>
                <a:lnTo>
                  <a:pt x="143979" y="76504"/>
                </a:lnTo>
                <a:lnTo>
                  <a:pt x="143764" y="79044"/>
                </a:lnTo>
                <a:lnTo>
                  <a:pt x="143014" y="81584"/>
                </a:lnTo>
                <a:lnTo>
                  <a:pt x="140817" y="85394"/>
                </a:lnTo>
                <a:lnTo>
                  <a:pt x="139941" y="86664"/>
                </a:lnTo>
                <a:lnTo>
                  <a:pt x="136601" y="86664"/>
                </a:lnTo>
                <a:lnTo>
                  <a:pt x="135077" y="82854"/>
                </a:lnTo>
                <a:lnTo>
                  <a:pt x="133883" y="81584"/>
                </a:lnTo>
                <a:lnTo>
                  <a:pt x="131267" y="80314"/>
                </a:lnTo>
                <a:lnTo>
                  <a:pt x="131267" y="79044"/>
                </a:lnTo>
                <a:lnTo>
                  <a:pt x="131267" y="77774"/>
                </a:lnTo>
                <a:lnTo>
                  <a:pt x="129374" y="77774"/>
                </a:lnTo>
                <a:lnTo>
                  <a:pt x="128905" y="76504"/>
                </a:lnTo>
                <a:lnTo>
                  <a:pt x="128028" y="75234"/>
                </a:lnTo>
                <a:lnTo>
                  <a:pt x="127774" y="74917"/>
                </a:lnTo>
                <a:lnTo>
                  <a:pt x="127774" y="77774"/>
                </a:lnTo>
                <a:lnTo>
                  <a:pt x="126250" y="77774"/>
                </a:lnTo>
                <a:lnTo>
                  <a:pt x="125907" y="76504"/>
                </a:lnTo>
                <a:lnTo>
                  <a:pt x="125641" y="76504"/>
                </a:lnTo>
                <a:lnTo>
                  <a:pt x="125374" y="75234"/>
                </a:lnTo>
                <a:lnTo>
                  <a:pt x="125958" y="76504"/>
                </a:lnTo>
                <a:lnTo>
                  <a:pt x="127177" y="76504"/>
                </a:lnTo>
                <a:lnTo>
                  <a:pt x="127774" y="77774"/>
                </a:lnTo>
                <a:lnTo>
                  <a:pt x="127774" y="74917"/>
                </a:lnTo>
                <a:lnTo>
                  <a:pt x="127050" y="73964"/>
                </a:lnTo>
                <a:lnTo>
                  <a:pt x="126085" y="72694"/>
                </a:lnTo>
                <a:lnTo>
                  <a:pt x="126072" y="68884"/>
                </a:lnTo>
                <a:lnTo>
                  <a:pt x="126390" y="66344"/>
                </a:lnTo>
                <a:lnTo>
                  <a:pt x="128028" y="63804"/>
                </a:lnTo>
                <a:lnTo>
                  <a:pt x="133807" y="63804"/>
                </a:lnTo>
                <a:lnTo>
                  <a:pt x="134835" y="65074"/>
                </a:lnTo>
                <a:lnTo>
                  <a:pt x="136461" y="65074"/>
                </a:lnTo>
                <a:lnTo>
                  <a:pt x="136486" y="63804"/>
                </a:lnTo>
                <a:lnTo>
                  <a:pt x="136245" y="62534"/>
                </a:lnTo>
                <a:lnTo>
                  <a:pt x="135724" y="61264"/>
                </a:lnTo>
                <a:lnTo>
                  <a:pt x="136448" y="61264"/>
                </a:lnTo>
                <a:lnTo>
                  <a:pt x="137147" y="62534"/>
                </a:lnTo>
                <a:lnTo>
                  <a:pt x="139166" y="62534"/>
                </a:lnTo>
                <a:lnTo>
                  <a:pt x="139420" y="61264"/>
                </a:lnTo>
                <a:lnTo>
                  <a:pt x="140360" y="59994"/>
                </a:lnTo>
                <a:lnTo>
                  <a:pt x="140843" y="58724"/>
                </a:lnTo>
                <a:lnTo>
                  <a:pt x="140957" y="57454"/>
                </a:lnTo>
                <a:lnTo>
                  <a:pt x="141020" y="54864"/>
                </a:lnTo>
                <a:lnTo>
                  <a:pt x="140512" y="52374"/>
                </a:lnTo>
                <a:lnTo>
                  <a:pt x="140195" y="51892"/>
                </a:lnTo>
                <a:lnTo>
                  <a:pt x="140195" y="53644"/>
                </a:lnTo>
                <a:lnTo>
                  <a:pt x="139814" y="57454"/>
                </a:lnTo>
                <a:lnTo>
                  <a:pt x="139433" y="58724"/>
                </a:lnTo>
                <a:lnTo>
                  <a:pt x="138811" y="59994"/>
                </a:lnTo>
                <a:lnTo>
                  <a:pt x="138760" y="58724"/>
                </a:lnTo>
                <a:lnTo>
                  <a:pt x="138099" y="57454"/>
                </a:lnTo>
                <a:lnTo>
                  <a:pt x="137706" y="56705"/>
                </a:lnTo>
                <a:lnTo>
                  <a:pt x="137706" y="59994"/>
                </a:lnTo>
                <a:lnTo>
                  <a:pt x="136918" y="58724"/>
                </a:lnTo>
                <a:lnTo>
                  <a:pt x="135712" y="58724"/>
                </a:lnTo>
                <a:lnTo>
                  <a:pt x="135623" y="59994"/>
                </a:lnTo>
                <a:lnTo>
                  <a:pt x="134366" y="59994"/>
                </a:lnTo>
                <a:lnTo>
                  <a:pt x="134366" y="62534"/>
                </a:lnTo>
                <a:lnTo>
                  <a:pt x="133134" y="62534"/>
                </a:lnTo>
                <a:lnTo>
                  <a:pt x="131254" y="61264"/>
                </a:lnTo>
                <a:lnTo>
                  <a:pt x="130543" y="61264"/>
                </a:lnTo>
                <a:lnTo>
                  <a:pt x="129019" y="59994"/>
                </a:lnTo>
                <a:lnTo>
                  <a:pt x="127990" y="59994"/>
                </a:lnTo>
                <a:lnTo>
                  <a:pt x="126949" y="58724"/>
                </a:lnTo>
                <a:lnTo>
                  <a:pt x="127444" y="58724"/>
                </a:lnTo>
                <a:lnTo>
                  <a:pt x="126669" y="57454"/>
                </a:lnTo>
                <a:lnTo>
                  <a:pt x="125742" y="58724"/>
                </a:lnTo>
                <a:lnTo>
                  <a:pt x="124841" y="58724"/>
                </a:lnTo>
                <a:lnTo>
                  <a:pt x="123990" y="58724"/>
                </a:lnTo>
                <a:lnTo>
                  <a:pt x="123875" y="57454"/>
                </a:lnTo>
                <a:lnTo>
                  <a:pt x="124371" y="56184"/>
                </a:lnTo>
                <a:lnTo>
                  <a:pt x="125031" y="56184"/>
                </a:lnTo>
                <a:lnTo>
                  <a:pt x="124701" y="57454"/>
                </a:lnTo>
                <a:lnTo>
                  <a:pt x="124447" y="57454"/>
                </a:lnTo>
                <a:lnTo>
                  <a:pt x="124841" y="58724"/>
                </a:lnTo>
                <a:lnTo>
                  <a:pt x="125361" y="57454"/>
                </a:lnTo>
                <a:lnTo>
                  <a:pt x="125590" y="57454"/>
                </a:lnTo>
                <a:lnTo>
                  <a:pt x="127381" y="56184"/>
                </a:lnTo>
                <a:lnTo>
                  <a:pt x="125488" y="56184"/>
                </a:lnTo>
                <a:lnTo>
                  <a:pt x="127635" y="54914"/>
                </a:lnTo>
                <a:lnTo>
                  <a:pt x="128803" y="54914"/>
                </a:lnTo>
                <a:lnTo>
                  <a:pt x="129501" y="56184"/>
                </a:lnTo>
                <a:lnTo>
                  <a:pt x="127381" y="56184"/>
                </a:lnTo>
                <a:lnTo>
                  <a:pt x="128765" y="57454"/>
                </a:lnTo>
                <a:lnTo>
                  <a:pt x="131013" y="58724"/>
                </a:lnTo>
                <a:lnTo>
                  <a:pt x="131991" y="59994"/>
                </a:lnTo>
                <a:lnTo>
                  <a:pt x="133756" y="61264"/>
                </a:lnTo>
                <a:lnTo>
                  <a:pt x="134366" y="62534"/>
                </a:lnTo>
                <a:lnTo>
                  <a:pt x="134366" y="59994"/>
                </a:lnTo>
                <a:lnTo>
                  <a:pt x="132943" y="58724"/>
                </a:lnTo>
                <a:lnTo>
                  <a:pt x="131178" y="57454"/>
                </a:lnTo>
                <a:lnTo>
                  <a:pt x="131813" y="57454"/>
                </a:lnTo>
                <a:lnTo>
                  <a:pt x="135623" y="59994"/>
                </a:lnTo>
                <a:lnTo>
                  <a:pt x="135623" y="58635"/>
                </a:lnTo>
                <a:lnTo>
                  <a:pt x="134518" y="57454"/>
                </a:lnTo>
                <a:lnTo>
                  <a:pt x="137020" y="58724"/>
                </a:lnTo>
                <a:lnTo>
                  <a:pt x="137490" y="58724"/>
                </a:lnTo>
                <a:lnTo>
                  <a:pt x="137706" y="59994"/>
                </a:lnTo>
                <a:lnTo>
                  <a:pt x="137706" y="56705"/>
                </a:lnTo>
                <a:lnTo>
                  <a:pt x="137439" y="56184"/>
                </a:lnTo>
                <a:lnTo>
                  <a:pt x="130733" y="56184"/>
                </a:lnTo>
                <a:lnTo>
                  <a:pt x="129717" y="54914"/>
                </a:lnTo>
                <a:lnTo>
                  <a:pt x="130251" y="54914"/>
                </a:lnTo>
                <a:lnTo>
                  <a:pt x="132334" y="53644"/>
                </a:lnTo>
                <a:lnTo>
                  <a:pt x="132499" y="53644"/>
                </a:lnTo>
                <a:lnTo>
                  <a:pt x="133502" y="51104"/>
                </a:lnTo>
                <a:lnTo>
                  <a:pt x="135089" y="49834"/>
                </a:lnTo>
                <a:lnTo>
                  <a:pt x="137439" y="51104"/>
                </a:lnTo>
                <a:lnTo>
                  <a:pt x="137972" y="51104"/>
                </a:lnTo>
                <a:lnTo>
                  <a:pt x="139852" y="52374"/>
                </a:lnTo>
                <a:lnTo>
                  <a:pt x="140195" y="53644"/>
                </a:lnTo>
                <a:lnTo>
                  <a:pt x="140195" y="51892"/>
                </a:lnTo>
                <a:lnTo>
                  <a:pt x="139687" y="51104"/>
                </a:lnTo>
                <a:lnTo>
                  <a:pt x="138226" y="49834"/>
                </a:lnTo>
                <a:lnTo>
                  <a:pt x="136448" y="49834"/>
                </a:lnTo>
                <a:lnTo>
                  <a:pt x="135940" y="48564"/>
                </a:lnTo>
                <a:lnTo>
                  <a:pt x="135623" y="48564"/>
                </a:lnTo>
                <a:lnTo>
                  <a:pt x="134861" y="47294"/>
                </a:lnTo>
                <a:lnTo>
                  <a:pt x="133616" y="47294"/>
                </a:lnTo>
                <a:lnTo>
                  <a:pt x="134150" y="48564"/>
                </a:lnTo>
                <a:lnTo>
                  <a:pt x="134327" y="48564"/>
                </a:lnTo>
                <a:lnTo>
                  <a:pt x="133324" y="49834"/>
                </a:lnTo>
                <a:lnTo>
                  <a:pt x="133629" y="49834"/>
                </a:lnTo>
                <a:lnTo>
                  <a:pt x="132880" y="51104"/>
                </a:lnTo>
                <a:lnTo>
                  <a:pt x="132245" y="51104"/>
                </a:lnTo>
                <a:lnTo>
                  <a:pt x="132054" y="52374"/>
                </a:lnTo>
                <a:lnTo>
                  <a:pt x="131914" y="53644"/>
                </a:lnTo>
                <a:lnTo>
                  <a:pt x="130111" y="53644"/>
                </a:lnTo>
                <a:lnTo>
                  <a:pt x="130276" y="52285"/>
                </a:lnTo>
                <a:lnTo>
                  <a:pt x="130581" y="51104"/>
                </a:lnTo>
                <a:lnTo>
                  <a:pt x="131102" y="51104"/>
                </a:lnTo>
                <a:lnTo>
                  <a:pt x="131038" y="52374"/>
                </a:lnTo>
                <a:lnTo>
                  <a:pt x="131356" y="52374"/>
                </a:lnTo>
                <a:lnTo>
                  <a:pt x="132245" y="51104"/>
                </a:lnTo>
                <a:lnTo>
                  <a:pt x="131991" y="51104"/>
                </a:lnTo>
                <a:lnTo>
                  <a:pt x="132981" y="49834"/>
                </a:lnTo>
                <a:lnTo>
                  <a:pt x="131254" y="49834"/>
                </a:lnTo>
                <a:lnTo>
                  <a:pt x="130022" y="51104"/>
                </a:lnTo>
                <a:lnTo>
                  <a:pt x="129794" y="51104"/>
                </a:lnTo>
                <a:lnTo>
                  <a:pt x="129794" y="53644"/>
                </a:lnTo>
                <a:lnTo>
                  <a:pt x="129463" y="54914"/>
                </a:lnTo>
                <a:lnTo>
                  <a:pt x="129133" y="54914"/>
                </a:lnTo>
                <a:lnTo>
                  <a:pt x="129476" y="53644"/>
                </a:lnTo>
                <a:lnTo>
                  <a:pt x="129794" y="53644"/>
                </a:lnTo>
                <a:lnTo>
                  <a:pt x="129794" y="51104"/>
                </a:lnTo>
                <a:lnTo>
                  <a:pt x="129362" y="51104"/>
                </a:lnTo>
                <a:lnTo>
                  <a:pt x="127850" y="49834"/>
                </a:lnTo>
                <a:lnTo>
                  <a:pt x="126847" y="49834"/>
                </a:lnTo>
                <a:lnTo>
                  <a:pt x="125374" y="48564"/>
                </a:lnTo>
                <a:lnTo>
                  <a:pt x="123507" y="48564"/>
                </a:lnTo>
                <a:lnTo>
                  <a:pt x="124637" y="49834"/>
                </a:lnTo>
                <a:lnTo>
                  <a:pt x="123825" y="49834"/>
                </a:lnTo>
                <a:lnTo>
                  <a:pt x="124269" y="51104"/>
                </a:lnTo>
                <a:lnTo>
                  <a:pt x="124536" y="51104"/>
                </a:lnTo>
                <a:lnTo>
                  <a:pt x="124548" y="52374"/>
                </a:lnTo>
                <a:lnTo>
                  <a:pt x="124066" y="51104"/>
                </a:lnTo>
                <a:lnTo>
                  <a:pt x="123659" y="51104"/>
                </a:lnTo>
                <a:lnTo>
                  <a:pt x="123278" y="49834"/>
                </a:lnTo>
                <a:lnTo>
                  <a:pt x="122135" y="49834"/>
                </a:lnTo>
                <a:lnTo>
                  <a:pt x="122415" y="51104"/>
                </a:lnTo>
                <a:lnTo>
                  <a:pt x="122885" y="51104"/>
                </a:lnTo>
                <a:lnTo>
                  <a:pt x="123240" y="52374"/>
                </a:lnTo>
                <a:lnTo>
                  <a:pt x="125031" y="53644"/>
                </a:lnTo>
                <a:lnTo>
                  <a:pt x="125234" y="53644"/>
                </a:lnTo>
                <a:lnTo>
                  <a:pt x="125095" y="52374"/>
                </a:lnTo>
                <a:lnTo>
                  <a:pt x="124968" y="51104"/>
                </a:lnTo>
                <a:lnTo>
                  <a:pt x="125171" y="51104"/>
                </a:lnTo>
                <a:lnTo>
                  <a:pt x="125831" y="49834"/>
                </a:lnTo>
                <a:lnTo>
                  <a:pt x="125628" y="51104"/>
                </a:lnTo>
                <a:lnTo>
                  <a:pt x="125755" y="52374"/>
                </a:lnTo>
                <a:lnTo>
                  <a:pt x="126961" y="52374"/>
                </a:lnTo>
                <a:lnTo>
                  <a:pt x="127533" y="51104"/>
                </a:lnTo>
                <a:lnTo>
                  <a:pt x="128244" y="51104"/>
                </a:lnTo>
                <a:lnTo>
                  <a:pt x="127863" y="52374"/>
                </a:lnTo>
                <a:lnTo>
                  <a:pt x="126174" y="53644"/>
                </a:lnTo>
                <a:lnTo>
                  <a:pt x="127927" y="53644"/>
                </a:lnTo>
                <a:lnTo>
                  <a:pt x="126377" y="54914"/>
                </a:lnTo>
                <a:lnTo>
                  <a:pt x="123926" y="54914"/>
                </a:lnTo>
                <a:lnTo>
                  <a:pt x="124320" y="56184"/>
                </a:lnTo>
                <a:lnTo>
                  <a:pt x="123723" y="56184"/>
                </a:lnTo>
                <a:lnTo>
                  <a:pt x="123063" y="57454"/>
                </a:lnTo>
                <a:lnTo>
                  <a:pt x="123088" y="58724"/>
                </a:lnTo>
                <a:lnTo>
                  <a:pt x="124028" y="59994"/>
                </a:lnTo>
                <a:lnTo>
                  <a:pt x="124968" y="59994"/>
                </a:lnTo>
                <a:lnTo>
                  <a:pt x="126365" y="58724"/>
                </a:lnTo>
                <a:lnTo>
                  <a:pt x="127622" y="59994"/>
                </a:lnTo>
                <a:lnTo>
                  <a:pt x="128117" y="61264"/>
                </a:lnTo>
                <a:lnTo>
                  <a:pt x="126606" y="61264"/>
                </a:lnTo>
                <a:lnTo>
                  <a:pt x="124434" y="62534"/>
                </a:lnTo>
                <a:lnTo>
                  <a:pt x="123444" y="63804"/>
                </a:lnTo>
                <a:lnTo>
                  <a:pt x="122897" y="66344"/>
                </a:lnTo>
                <a:lnTo>
                  <a:pt x="123990" y="65074"/>
                </a:lnTo>
                <a:lnTo>
                  <a:pt x="124942" y="65074"/>
                </a:lnTo>
                <a:lnTo>
                  <a:pt x="125958" y="63804"/>
                </a:lnTo>
                <a:lnTo>
                  <a:pt x="124206" y="66344"/>
                </a:lnTo>
                <a:lnTo>
                  <a:pt x="124244" y="70154"/>
                </a:lnTo>
                <a:lnTo>
                  <a:pt x="125666" y="73964"/>
                </a:lnTo>
                <a:lnTo>
                  <a:pt x="125031" y="72694"/>
                </a:lnTo>
                <a:lnTo>
                  <a:pt x="124536" y="72694"/>
                </a:lnTo>
                <a:lnTo>
                  <a:pt x="124104" y="71424"/>
                </a:lnTo>
                <a:lnTo>
                  <a:pt x="123634" y="71424"/>
                </a:lnTo>
                <a:lnTo>
                  <a:pt x="123685" y="75234"/>
                </a:lnTo>
                <a:lnTo>
                  <a:pt x="124066" y="76504"/>
                </a:lnTo>
                <a:lnTo>
                  <a:pt x="124739" y="77774"/>
                </a:lnTo>
                <a:lnTo>
                  <a:pt x="113576" y="77774"/>
                </a:lnTo>
                <a:lnTo>
                  <a:pt x="113411" y="76504"/>
                </a:lnTo>
                <a:lnTo>
                  <a:pt x="113423" y="68884"/>
                </a:lnTo>
                <a:lnTo>
                  <a:pt x="113830" y="63804"/>
                </a:lnTo>
                <a:lnTo>
                  <a:pt x="113080" y="63804"/>
                </a:lnTo>
                <a:lnTo>
                  <a:pt x="112509" y="65074"/>
                </a:lnTo>
                <a:lnTo>
                  <a:pt x="111772" y="65074"/>
                </a:lnTo>
                <a:lnTo>
                  <a:pt x="111798" y="62534"/>
                </a:lnTo>
                <a:lnTo>
                  <a:pt x="112242" y="59994"/>
                </a:lnTo>
                <a:lnTo>
                  <a:pt x="112674" y="58724"/>
                </a:lnTo>
                <a:lnTo>
                  <a:pt x="113118" y="57454"/>
                </a:lnTo>
                <a:lnTo>
                  <a:pt x="110998" y="58724"/>
                </a:lnTo>
                <a:lnTo>
                  <a:pt x="109816" y="61264"/>
                </a:lnTo>
                <a:lnTo>
                  <a:pt x="108585" y="65074"/>
                </a:lnTo>
                <a:lnTo>
                  <a:pt x="108559" y="70154"/>
                </a:lnTo>
                <a:lnTo>
                  <a:pt x="108788" y="70154"/>
                </a:lnTo>
                <a:lnTo>
                  <a:pt x="109156" y="67614"/>
                </a:lnTo>
                <a:lnTo>
                  <a:pt x="109512" y="66344"/>
                </a:lnTo>
                <a:lnTo>
                  <a:pt x="110286" y="62534"/>
                </a:lnTo>
                <a:lnTo>
                  <a:pt x="110896" y="59994"/>
                </a:lnTo>
                <a:lnTo>
                  <a:pt x="112179" y="58724"/>
                </a:lnTo>
                <a:lnTo>
                  <a:pt x="111556" y="59994"/>
                </a:lnTo>
                <a:lnTo>
                  <a:pt x="111125" y="61264"/>
                </a:lnTo>
                <a:lnTo>
                  <a:pt x="110731" y="63804"/>
                </a:lnTo>
                <a:lnTo>
                  <a:pt x="110985" y="66344"/>
                </a:lnTo>
                <a:lnTo>
                  <a:pt x="111366" y="67614"/>
                </a:lnTo>
                <a:lnTo>
                  <a:pt x="112204" y="66344"/>
                </a:lnTo>
                <a:lnTo>
                  <a:pt x="112750" y="66344"/>
                </a:lnTo>
                <a:lnTo>
                  <a:pt x="113144" y="65074"/>
                </a:lnTo>
                <a:lnTo>
                  <a:pt x="112712" y="67614"/>
                </a:lnTo>
                <a:lnTo>
                  <a:pt x="112395" y="68884"/>
                </a:lnTo>
                <a:lnTo>
                  <a:pt x="112001" y="72694"/>
                </a:lnTo>
                <a:lnTo>
                  <a:pt x="112001" y="73964"/>
                </a:lnTo>
                <a:lnTo>
                  <a:pt x="112331" y="76504"/>
                </a:lnTo>
                <a:lnTo>
                  <a:pt x="112572" y="76504"/>
                </a:lnTo>
                <a:lnTo>
                  <a:pt x="112979" y="77774"/>
                </a:lnTo>
                <a:lnTo>
                  <a:pt x="103581" y="77774"/>
                </a:lnTo>
                <a:lnTo>
                  <a:pt x="104063" y="76504"/>
                </a:lnTo>
                <a:lnTo>
                  <a:pt x="104343" y="76504"/>
                </a:lnTo>
                <a:lnTo>
                  <a:pt x="104444" y="75234"/>
                </a:lnTo>
                <a:lnTo>
                  <a:pt x="104508" y="72694"/>
                </a:lnTo>
                <a:lnTo>
                  <a:pt x="104076" y="68884"/>
                </a:lnTo>
                <a:lnTo>
                  <a:pt x="103771" y="67614"/>
                </a:lnTo>
                <a:lnTo>
                  <a:pt x="103390" y="65074"/>
                </a:lnTo>
                <a:lnTo>
                  <a:pt x="103771" y="66344"/>
                </a:lnTo>
                <a:lnTo>
                  <a:pt x="104381" y="66344"/>
                </a:lnTo>
                <a:lnTo>
                  <a:pt x="105092" y="67614"/>
                </a:lnTo>
                <a:lnTo>
                  <a:pt x="105371" y="66344"/>
                </a:lnTo>
                <a:lnTo>
                  <a:pt x="105511" y="66344"/>
                </a:lnTo>
                <a:lnTo>
                  <a:pt x="105905" y="62534"/>
                </a:lnTo>
                <a:lnTo>
                  <a:pt x="105359" y="61264"/>
                </a:lnTo>
                <a:lnTo>
                  <a:pt x="104330" y="58724"/>
                </a:lnTo>
                <a:lnTo>
                  <a:pt x="105638" y="59994"/>
                </a:lnTo>
                <a:lnTo>
                  <a:pt x="106273" y="62534"/>
                </a:lnTo>
                <a:lnTo>
                  <a:pt x="106997" y="66344"/>
                </a:lnTo>
                <a:lnTo>
                  <a:pt x="107353" y="67614"/>
                </a:lnTo>
                <a:lnTo>
                  <a:pt x="107772" y="70154"/>
                </a:lnTo>
                <a:lnTo>
                  <a:pt x="108000" y="70154"/>
                </a:lnTo>
                <a:lnTo>
                  <a:pt x="107988" y="63804"/>
                </a:lnTo>
                <a:lnTo>
                  <a:pt x="105651" y="58724"/>
                </a:lnTo>
                <a:lnTo>
                  <a:pt x="104787" y="58724"/>
                </a:lnTo>
                <a:lnTo>
                  <a:pt x="103505" y="57454"/>
                </a:lnTo>
                <a:lnTo>
                  <a:pt x="104317" y="59994"/>
                </a:lnTo>
                <a:lnTo>
                  <a:pt x="104736" y="62534"/>
                </a:lnTo>
                <a:lnTo>
                  <a:pt x="104775" y="65074"/>
                </a:lnTo>
                <a:lnTo>
                  <a:pt x="104089" y="65074"/>
                </a:lnTo>
                <a:lnTo>
                  <a:pt x="103530" y="63804"/>
                </a:lnTo>
                <a:lnTo>
                  <a:pt x="102730" y="63804"/>
                </a:lnTo>
                <a:lnTo>
                  <a:pt x="103047" y="68884"/>
                </a:lnTo>
                <a:lnTo>
                  <a:pt x="103162" y="70154"/>
                </a:lnTo>
                <a:lnTo>
                  <a:pt x="103200" y="76504"/>
                </a:lnTo>
                <a:lnTo>
                  <a:pt x="102971" y="77774"/>
                </a:lnTo>
                <a:lnTo>
                  <a:pt x="91706" y="77774"/>
                </a:lnTo>
                <a:lnTo>
                  <a:pt x="92786" y="75234"/>
                </a:lnTo>
                <a:lnTo>
                  <a:pt x="93154" y="73964"/>
                </a:lnTo>
                <a:lnTo>
                  <a:pt x="92824" y="71424"/>
                </a:lnTo>
                <a:lnTo>
                  <a:pt x="92265" y="71424"/>
                </a:lnTo>
                <a:lnTo>
                  <a:pt x="91109" y="73571"/>
                </a:lnTo>
                <a:lnTo>
                  <a:pt x="91109" y="75234"/>
                </a:lnTo>
                <a:lnTo>
                  <a:pt x="90182" y="77774"/>
                </a:lnTo>
                <a:lnTo>
                  <a:pt x="88633" y="77774"/>
                </a:lnTo>
                <a:lnTo>
                  <a:pt x="89369" y="76504"/>
                </a:lnTo>
                <a:lnTo>
                  <a:pt x="91084" y="75234"/>
                </a:lnTo>
                <a:lnTo>
                  <a:pt x="91109" y="73571"/>
                </a:lnTo>
                <a:lnTo>
                  <a:pt x="90893" y="73964"/>
                </a:lnTo>
                <a:lnTo>
                  <a:pt x="92227" y="70154"/>
                </a:lnTo>
                <a:lnTo>
                  <a:pt x="92252" y="66344"/>
                </a:lnTo>
                <a:lnTo>
                  <a:pt x="90474" y="63804"/>
                </a:lnTo>
                <a:lnTo>
                  <a:pt x="91592" y="65074"/>
                </a:lnTo>
                <a:lnTo>
                  <a:pt x="92557" y="65074"/>
                </a:lnTo>
                <a:lnTo>
                  <a:pt x="93535" y="66344"/>
                </a:lnTo>
                <a:lnTo>
                  <a:pt x="93687" y="66344"/>
                </a:lnTo>
                <a:lnTo>
                  <a:pt x="93218" y="65074"/>
                </a:lnTo>
                <a:lnTo>
                  <a:pt x="92519" y="63804"/>
                </a:lnTo>
                <a:lnTo>
                  <a:pt x="91567" y="62534"/>
                </a:lnTo>
                <a:lnTo>
                  <a:pt x="90614" y="61264"/>
                </a:lnTo>
                <a:lnTo>
                  <a:pt x="88392" y="61264"/>
                </a:lnTo>
                <a:lnTo>
                  <a:pt x="90119" y="58724"/>
                </a:lnTo>
                <a:lnTo>
                  <a:pt x="90932" y="58724"/>
                </a:lnTo>
                <a:lnTo>
                  <a:pt x="90004" y="57454"/>
                </a:lnTo>
                <a:lnTo>
                  <a:pt x="89052" y="58724"/>
                </a:lnTo>
                <a:lnTo>
                  <a:pt x="89611" y="58724"/>
                </a:lnTo>
                <a:lnTo>
                  <a:pt x="88188" y="59994"/>
                </a:lnTo>
                <a:lnTo>
                  <a:pt x="86664" y="61264"/>
                </a:lnTo>
                <a:lnTo>
                  <a:pt x="83934" y="62534"/>
                </a:lnTo>
                <a:lnTo>
                  <a:pt x="82283" y="62534"/>
                </a:lnTo>
                <a:lnTo>
                  <a:pt x="82651" y="61264"/>
                </a:lnTo>
                <a:lnTo>
                  <a:pt x="83337" y="61264"/>
                </a:lnTo>
                <a:lnTo>
                  <a:pt x="83756" y="59994"/>
                </a:lnTo>
                <a:lnTo>
                  <a:pt x="85318" y="59994"/>
                </a:lnTo>
                <a:lnTo>
                  <a:pt x="86080" y="58724"/>
                </a:lnTo>
                <a:lnTo>
                  <a:pt x="87642" y="57454"/>
                </a:lnTo>
                <a:lnTo>
                  <a:pt x="88874" y="56184"/>
                </a:lnTo>
                <a:lnTo>
                  <a:pt x="87604" y="56184"/>
                </a:lnTo>
                <a:lnTo>
                  <a:pt x="87807" y="54914"/>
                </a:lnTo>
                <a:lnTo>
                  <a:pt x="89154" y="54914"/>
                </a:lnTo>
                <a:lnTo>
                  <a:pt x="91020" y="56184"/>
                </a:lnTo>
                <a:lnTo>
                  <a:pt x="88874" y="56184"/>
                </a:lnTo>
                <a:lnTo>
                  <a:pt x="90500" y="57454"/>
                </a:lnTo>
                <a:lnTo>
                  <a:pt x="92113" y="57454"/>
                </a:lnTo>
                <a:lnTo>
                  <a:pt x="91236" y="56184"/>
                </a:lnTo>
                <a:lnTo>
                  <a:pt x="91973" y="56184"/>
                </a:lnTo>
                <a:lnTo>
                  <a:pt x="92621" y="57454"/>
                </a:lnTo>
                <a:lnTo>
                  <a:pt x="92544" y="58724"/>
                </a:lnTo>
                <a:lnTo>
                  <a:pt x="91655" y="58724"/>
                </a:lnTo>
                <a:lnTo>
                  <a:pt x="92570" y="59994"/>
                </a:lnTo>
                <a:lnTo>
                  <a:pt x="93459" y="58724"/>
                </a:lnTo>
                <a:lnTo>
                  <a:pt x="93472" y="57454"/>
                </a:lnTo>
                <a:lnTo>
                  <a:pt x="93116" y="57454"/>
                </a:lnTo>
                <a:lnTo>
                  <a:pt x="92570" y="56184"/>
                </a:lnTo>
                <a:lnTo>
                  <a:pt x="92240" y="56184"/>
                </a:lnTo>
                <a:lnTo>
                  <a:pt x="92214" y="54914"/>
                </a:lnTo>
                <a:lnTo>
                  <a:pt x="89636" y="54914"/>
                </a:lnTo>
                <a:lnTo>
                  <a:pt x="88265" y="53644"/>
                </a:lnTo>
                <a:lnTo>
                  <a:pt x="88658" y="53644"/>
                </a:lnTo>
                <a:lnTo>
                  <a:pt x="88506" y="52374"/>
                </a:lnTo>
                <a:lnTo>
                  <a:pt x="88544" y="51104"/>
                </a:lnTo>
                <a:lnTo>
                  <a:pt x="88861" y="51104"/>
                </a:lnTo>
                <a:lnTo>
                  <a:pt x="88950" y="52374"/>
                </a:lnTo>
                <a:lnTo>
                  <a:pt x="91046" y="52374"/>
                </a:lnTo>
                <a:lnTo>
                  <a:pt x="91109" y="51104"/>
                </a:lnTo>
                <a:lnTo>
                  <a:pt x="90652" y="51104"/>
                </a:lnTo>
                <a:lnTo>
                  <a:pt x="90639" y="49834"/>
                </a:lnTo>
                <a:lnTo>
                  <a:pt x="91655" y="51104"/>
                </a:lnTo>
                <a:lnTo>
                  <a:pt x="91859" y="52374"/>
                </a:lnTo>
                <a:lnTo>
                  <a:pt x="90081" y="53644"/>
                </a:lnTo>
                <a:lnTo>
                  <a:pt x="92671" y="53644"/>
                </a:lnTo>
                <a:lnTo>
                  <a:pt x="93560" y="52374"/>
                </a:lnTo>
                <a:lnTo>
                  <a:pt x="94208" y="49834"/>
                </a:lnTo>
                <a:lnTo>
                  <a:pt x="93243" y="49834"/>
                </a:lnTo>
                <a:lnTo>
                  <a:pt x="92925" y="51104"/>
                </a:lnTo>
                <a:lnTo>
                  <a:pt x="92481" y="51104"/>
                </a:lnTo>
                <a:lnTo>
                  <a:pt x="92062" y="52374"/>
                </a:lnTo>
                <a:lnTo>
                  <a:pt x="92036" y="51104"/>
                </a:lnTo>
                <a:lnTo>
                  <a:pt x="92278" y="51104"/>
                </a:lnTo>
                <a:lnTo>
                  <a:pt x="92697" y="49834"/>
                </a:lnTo>
                <a:lnTo>
                  <a:pt x="91948" y="49834"/>
                </a:lnTo>
                <a:lnTo>
                  <a:pt x="92633" y="48564"/>
                </a:lnTo>
                <a:lnTo>
                  <a:pt x="95262" y="48564"/>
                </a:lnTo>
                <a:lnTo>
                  <a:pt x="95999" y="49834"/>
                </a:lnTo>
                <a:lnTo>
                  <a:pt x="96354" y="49834"/>
                </a:lnTo>
                <a:lnTo>
                  <a:pt x="96367" y="48564"/>
                </a:lnTo>
                <a:lnTo>
                  <a:pt x="95326" y="48564"/>
                </a:lnTo>
                <a:lnTo>
                  <a:pt x="93002" y="47294"/>
                </a:lnTo>
                <a:lnTo>
                  <a:pt x="92011" y="48564"/>
                </a:lnTo>
                <a:lnTo>
                  <a:pt x="91262" y="48564"/>
                </a:lnTo>
                <a:lnTo>
                  <a:pt x="90398" y="49834"/>
                </a:lnTo>
                <a:lnTo>
                  <a:pt x="89535" y="49834"/>
                </a:lnTo>
                <a:lnTo>
                  <a:pt x="87922" y="51104"/>
                </a:lnTo>
                <a:lnTo>
                  <a:pt x="87096" y="51104"/>
                </a:lnTo>
                <a:lnTo>
                  <a:pt x="87096" y="54914"/>
                </a:lnTo>
                <a:lnTo>
                  <a:pt x="86918" y="54432"/>
                </a:lnTo>
                <a:lnTo>
                  <a:pt x="86918" y="54914"/>
                </a:lnTo>
                <a:lnTo>
                  <a:pt x="85852" y="56184"/>
                </a:lnTo>
                <a:lnTo>
                  <a:pt x="85661" y="56184"/>
                </a:lnTo>
                <a:lnTo>
                  <a:pt x="85661" y="57454"/>
                </a:lnTo>
                <a:lnTo>
                  <a:pt x="85115" y="58724"/>
                </a:lnTo>
                <a:lnTo>
                  <a:pt x="83667" y="58724"/>
                </a:lnTo>
                <a:lnTo>
                  <a:pt x="85217" y="57454"/>
                </a:lnTo>
                <a:lnTo>
                  <a:pt x="85661" y="57454"/>
                </a:lnTo>
                <a:lnTo>
                  <a:pt x="85661" y="56184"/>
                </a:lnTo>
                <a:lnTo>
                  <a:pt x="83286" y="56184"/>
                </a:lnTo>
                <a:lnTo>
                  <a:pt x="83286" y="58724"/>
                </a:lnTo>
                <a:lnTo>
                  <a:pt x="82067" y="59994"/>
                </a:lnTo>
                <a:lnTo>
                  <a:pt x="80606" y="59994"/>
                </a:lnTo>
                <a:lnTo>
                  <a:pt x="81762" y="58724"/>
                </a:lnTo>
                <a:lnTo>
                  <a:pt x="83286" y="58724"/>
                </a:lnTo>
                <a:lnTo>
                  <a:pt x="83286" y="56184"/>
                </a:lnTo>
                <a:lnTo>
                  <a:pt x="82778" y="56184"/>
                </a:lnTo>
                <a:lnTo>
                  <a:pt x="82778" y="57454"/>
                </a:lnTo>
                <a:lnTo>
                  <a:pt x="80035" y="58724"/>
                </a:lnTo>
                <a:lnTo>
                  <a:pt x="79717" y="59994"/>
                </a:lnTo>
                <a:lnTo>
                  <a:pt x="78828" y="59994"/>
                </a:lnTo>
                <a:lnTo>
                  <a:pt x="78613" y="61264"/>
                </a:lnTo>
                <a:lnTo>
                  <a:pt x="78625" y="59994"/>
                </a:lnTo>
                <a:lnTo>
                  <a:pt x="79171" y="57454"/>
                </a:lnTo>
                <a:lnTo>
                  <a:pt x="82778" y="57454"/>
                </a:lnTo>
                <a:lnTo>
                  <a:pt x="82778" y="56184"/>
                </a:lnTo>
                <a:lnTo>
                  <a:pt x="80073" y="56184"/>
                </a:lnTo>
                <a:lnTo>
                  <a:pt x="78308" y="57454"/>
                </a:lnTo>
                <a:lnTo>
                  <a:pt x="77749" y="58724"/>
                </a:lnTo>
                <a:lnTo>
                  <a:pt x="77711" y="59994"/>
                </a:lnTo>
                <a:lnTo>
                  <a:pt x="77050" y="58724"/>
                </a:lnTo>
                <a:lnTo>
                  <a:pt x="76657" y="57454"/>
                </a:lnTo>
                <a:lnTo>
                  <a:pt x="76339" y="53644"/>
                </a:lnTo>
                <a:lnTo>
                  <a:pt x="76619" y="52374"/>
                </a:lnTo>
                <a:lnTo>
                  <a:pt x="78206" y="51104"/>
                </a:lnTo>
                <a:lnTo>
                  <a:pt x="79781" y="51104"/>
                </a:lnTo>
                <a:lnTo>
                  <a:pt x="80365" y="49834"/>
                </a:lnTo>
                <a:lnTo>
                  <a:pt x="82130" y="49834"/>
                </a:lnTo>
                <a:lnTo>
                  <a:pt x="83172" y="51104"/>
                </a:lnTo>
                <a:lnTo>
                  <a:pt x="82397" y="49834"/>
                </a:lnTo>
                <a:lnTo>
                  <a:pt x="83820" y="49834"/>
                </a:lnTo>
                <a:lnTo>
                  <a:pt x="84797" y="51104"/>
                </a:lnTo>
                <a:lnTo>
                  <a:pt x="84429" y="51104"/>
                </a:lnTo>
                <a:lnTo>
                  <a:pt x="84709" y="52374"/>
                </a:lnTo>
                <a:lnTo>
                  <a:pt x="85509" y="52374"/>
                </a:lnTo>
                <a:lnTo>
                  <a:pt x="85026" y="51104"/>
                </a:lnTo>
                <a:lnTo>
                  <a:pt x="86334" y="51104"/>
                </a:lnTo>
                <a:lnTo>
                  <a:pt x="86448" y="52374"/>
                </a:lnTo>
                <a:lnTo>
                  <a:pt x="86207" y="53644"/>
                </a:lnTo>
                <a:lnTo>
                  <a:pt x="84721" y="53644"/>
                </a:lnTo>
                <a:lnTo>
                  <a:pt x="84505" y="52374"/>
                </a:lnTo>
                <a:lnTo>
                  <a:pt x="84035" y="51104"/>
                </a:lnTo>
                <a:lnTo>
                  <a:pt x="83185" y="51104"/>
                </a:lnTo>
                <a:lnTo>
                  <a:pt x="83693" y="52374"/>
                </a:lnTo>
                <a:lnTo>
                  <a:pt x="84302" y="53644"/>
                </a:lnTo>
                <a:lnTo>
                  <a:pt x="84683" y="53644"/>
                </a:lnTo>
                <a:lnTo>
                  <a:pt x="85712" y="54914"/>
                </a:lnTo>
                <a:lnTo>
                  <a:pt x="86918" y="54914"/>
                </a:lnTo>
                <a:lnTo>
                  <a:pt x="86918" y="54432"/>
                </a:lnTo>
                <a:lnTo>
                  <a:pt x="86639" y="53644"/>
                </a:lnTo>
                <a:lnTo>
                  <a:pt x="86969" y="53644"/>
                </a:lnTo>
                <a:lnTo>
                  <a:pt x="87096" y="54914"/>
                </a:lnTo>
                <a:lnTo>
                  <a:pt x="87096" y="51104"/>
                </a:lnTo>
                <a:lnTo>
                  <a:pt x="86398" y="51104"/>
                </a:lnTo>
                <a:lnTo>
                  <a:pt x="85725" y="49834"/>
                </a:lnTo>
                <a:lnTo>
                  <a:pt x="84061" y="49834"/>
                </a:lnTo>
                <a:lnTo>
                  <a:pt x="83045" y="48564"/>
                </a:lnTo>
                <a:lnTo>
                  <a:pt x="82257" y="48564"/>
                </a:lnTo>
                <a:lnTo>
                  <a:pt x="82423" y="47294"/>
                </a:lnTo>
                <a:lnTo>
                  <a:pt x="81546" y="47294"/>
                </a:lnTo>
                <a:lnTo>
                  <a:pt x="80899" y="48564"/>
                </a:lnTo>
                <a:lnTo>
                  <a:pt x="80556" y="48564"/>
                </a:lnTo>
                <a:lnTo>
                  <a:pt x="79616" y="49834"/>
                </a:lnTo>
                <a:lnTo>
                  <a:pt x="79197" y="49834"/>
                </a:lnTo>
                <a:lnTo>
                  <a:pt x="77393" y="51104"/>
                </a:lnTo>
                <a:lnTo>
                  <a:pt x="76365" y="52374"/>
                </a:lnTo>
                <a:lnTo>
                  <a:pt x="75628" y="53644"/>
                </a:lnTo>
                <a:lnTo>
                  <a:pt x="75653" y="57454"/>
                </a:lnTo>
                <a:lnTo>
                  <a:pt x="75755" y="58724"/>
                </a:lnTo>
                <a:lnTo>
                  <a:pt x="76339" y="59994"/>
                </a:lnTo>
                <a:lnTo>
                  <a:pt x="77495" y="61264"/>
                </a:lnTo>
                <a:lnTo>
                  <a:pt x="77698" y="62534"/>
                </a:lnTo>
                <a:lnTo>
                  <a:pt x="78676" y="62534"/>
                </a:lnTo>
                <a:lnTo>
                  <a:pt x="78740" y="61264"/>
                </a:lnTo>
                <a:lnTo>
                  <a:pt x="80733" y="61264"/>
                </a:lnTo>
                <a:lnTo>
                  <a:pt x="80213" y="62534"/>
                </a:lnTo>
                <a:lnTo>
                  <a:pt x="79971" y="63804"/>
                </a:lnTo>
                <a:lnTo>
                  <a:pt x="79997" y="65074"/>
                </a:lnTo>
                <a:lnTo>
                  <a:pt x="80289" y="65074"/>
                </a:lnTo>
                <a:lnTo>
                  <a:pt x="82092" y="63804"/>
                </a:lnTo>
                <a:lnTo>
                  <a:pt x="87871" y="63804"/>
                </a:lnTo>
                <a:lnTo>
                  <a:pt x="89827" y="66344"/>
                </a:lnTo>
                <a:lnTo>
                  <a:pt x="90474" y="67614"/>
                </a:lnTo>
                <a:lnTo>
                  <a:pt x="90512" y="70154"/>
                </a:lnTo>
                <a:lnTo>
                  <a:pt x="90220" y="72694"/>
                </a:lnTo>
                <a:lnTo>
                  <a:pt x="89268" y="73964"/>
                </a:lnTo>
                <a:lnTo>
                  <a:pt x="87528" y="76504"/>
                </a:lnTo>
                <a:lnTo>
                  <a:pt x="87058" y="77774"/>
                </a:lnTo>
                <a:lnTo>
                  <a:pt x="84239" y="77774"/>
                </a:lnTo>
                <a:lnTo>
                  <a:pt x="84239" y="122224"/>
                </a:lnTo>
                <a:lnTo>
                  <a:pt x="83756" y="120954"/>
                </a:lnTo>
                <a:lnTo>
                  <a:pt x="83375" y="120954"/>
                </a:lnTo>
                <a:lnTo>
                  <a:pt x="82346" y="116801"/>
                </a:lnTo>
                <a:lnTo>
                  <a:pt x="82346" y="120954"/>
                </a:lnTo>
                <a:lnTo>
                  <a:pt x="79400" y="119684"/>
                </a:lnTo>
                <a:lnTo>
                  <a:pt x="80098" y="117144"/>
                </a:lnTo>
                <a:lnTo>
                  <a:pt x="80657" y="115874"/>
                </a:lnTo>
                <a:lnTo>
                  <a:pt x="81013" y="114604"/>
                </a:lnTo>
                <a:lnTo>
                  <a:pt x="81229" y="117144"/>
                </a:lnTo>
                <a:lnTo>
                  <a:pt x="81648" y="118414"/>
                </a:lnTo>
                <a:lnTo>
                  <a:pt x="82346" y="120954"/>
                </a:lnTo>
                <a:lnTo>
                  <a:pt x="82346" y="116801"/>
                </a:lnTo>
                <a:lnTo>
                  <a:pt x="82118" y="115874"/>
                </a:lnTo>
                <a:lnTo>
                  <a:pt x="82054" y="114604"/>
                </a:lnTo>
                <a:lnTo>
                  <a:pt x="81927" y="112064"/>
                </a:lnTo>
                <a:lnTo>
                  <a:pt x="82346" y="108254"/>
                </a:lnTo>
                <a:lnTo>
                  <a:pt x="82486" y="106984"/>
                </a:lnTo>
                <a:lnTo>
                  <a:pt x="82981" y="106984"/>
                </a:lnTo>
                <a:lnTo>
                  <a:pt x="83413" y="105714"/>
                </a:lnTo>
                <a:lnTo>
                  <a:pt x="83883" y="105714"/>
                </a:lnTo>
                <a:lnTo>
                  <a:pt x="83985" y="120954"/>
                </a:lnTo>
                <a:lnTo>
                  <a:pt x="84239" y="122224"/>
                </a:lnTo>
                <a:lnTo>
                  <a:pt x="84239" y="77774"/>
                </a:lnTo>
                <a:lnTo>
                  <a:pt x="83883" y="77774"/>
                </a:lnTo>
                <a:lnTo>
                  <a:pt x="83883" y="80314"/>
                </a:lnTo>
                <a:lnTo>
                  <a:pt x="83883" y="82854"/>
                </a:lnTo>
                <a:lnTo>
                  <a:pt x="83883" y="96824"/>
                </a:lnTo>
                <a:lnTo>
                  <a:pt x="81572" y="98094"/>
                </a:lnTo>
                <a:lnTo>
                  <a:pt x="78498" y="99364"/>
                </a:lnTo>
                <a:lnTo>
                  <a:pt x="74980" y="98094"/>
                </a:lnTo>
                <a:lnTo>
                  <a:pt x="74231" y="98094"/>
                </a:lnTo>
                <a:lnTo>
                  <a:pt x="72009" y="96824"/>
                </a:lnTo>
                <a:lnTo>
                  <a:pt x="70929" y="95554"/>
                </a:lnTo>
                <a:lnTo>
                  <a:pt x="70231" y="93014"/>
                </a:lnTo>
                <a:lnTo>
                  <a:pt x="70104" y="93014"/>
                </a:lnTo>
                <a:lnTo>
                  <a:pt x="67500" y="94284"/>
                </a:lnTo>
                <a:lnTo>
                  <a:pt x="64058" y="94284"/>
                </a:lnTo>
                <a:lnTo>
                  <a:pt x="67208" y="95554"/>
                </a:lnTo>
                <a:lnTo>
                  <a:pt x="69545" y="94284"/>
                </a:lnTo>
                <a:lnTo>
                  <a:pt x="70472" y="96824"/>
                </a:lnTo>
                <a:lnTo>
                  <a:pt x="71729" y="98094"/>
                </a:lnTo>
                <a:lnTo>
                  <a:pt x="76733" y="100634"/>
                </a:lnTo>
                <a:lnTo>
                  <a:pt x="80619" y="99364"/>
                </a:lnTo>
                <a:lnTo>
                  <a:pt x="83883" y="98094"/>
                </a:lnTo>
                <a:lnTo>
                  <a:pt x="83883" y="101904"/>
                </a:lnTo>
                <a:lnTo>
                  <a:pt x="83667" y="101904"/>
                </a:lnTo>
                <a:lnTo>
                  <a:pt x="83477" y="104444"/>
                </a:lnTo>
                <a:lnTo>
                  <a:pt x="83045" y="104444"/>
                </a:lnTo>
                <a:lnTo>
                  <a:pt x="81851" y="106984"/>
                </a:lnTo>
                <a:lnTo>
                  <a:pt x="81305" y="106984"/>
                </a:lnTo>
                <a:lnTo>
                  <a:pt x="80606" y="107962"/>
                </a:lnTo>
                <a:lnTo>
                  <a:pt x="80606" y="109524"/>
                </a:lnTo>
                <a:lnTo>
                  <a:pt x="80530" y="112064"/>
                </a:lnTo>
                <a:lnTo>
                  <a:pt x="79870" y="115874"/>
                </a:lnTo>
                <a:lnTo>
                  <a:pt x="78422" y="118414"/>
                </a:lnTo>
                <a:lnTo>
                  <a:pt x="75780" y="118414"/>
                </a:lnTo>
                <a:lnTo>
                  <a:pt x="76517" y="119684"/>
                </a:lnTo>
                <a:lnTo>
                  <a:pt x="76771" y="119684"/>
                </a:lnTo>
                <a:lnTo>
                  <a:pt x="77609" y="120954"/>
                </a:lnTo>
                <a:lnTo>
                  <a:pt x="78143" y="120954"/>
                </a:lnTo>
                <a:lnTo>
                  <a:pt x="78511" y="122224"/>
                </a:lnTo>
                <a:lnTo>
                  <a:pt x="77736" y="122224"/>
                </a:lnTo>
                <a:lnTo>
                  <a:pt x="77025" y="120954"/>
                </a:lnTo>
                <a:lnTo>
                  <a:pt x="74599" y="120954"/>
                </a:lnTo>
                <a:lnTo>
                  <a:pt x="75361" y="122224"/>
                </a:lnTo>
                <a:lnTo>
                  <a:pt x="75666" y="122224"/>
                </a:lnTo>
                <a:lnTo>
                  <a:pt x="76403" y="123494"/>
                </a:lnTo>
                <a:lnTo>
                  <a:pt x="76669" y="124764"/>
                </a:lnTo>
                <a:lnTo>
                  <a:pt x="76669" y="126034"/>
                </a:lnTo>
                <a:lnTo>
                  <a:pt x="76314" y="126034"/>
                </a:lnTo>
                <a:lnTo>
                  <a:pt x="76314" y="127304"/>
                </a:lnTo>
                <a:lnTo>
                  <a:pt x="75425" y="129844"/>
                </a:lnTo>
                <a:lnTo>
                  <a:pt x="73291" y="132384"/>
                </a:lnTo>
                <a:lnTo>
                  <a:pt x="70866" y="132384"/>
                </a:lnTo>
                <a:lnTo>
                  <a:pt x="70853" y="131114"/>
                </a:lnTo>
                <a:lnTo>
                  <a:pt x="71056" y="129844"/>
                </a:lnTo>
                <a:lnTo>
                  <a:pt x="71513" y="128574"/>
                </a:lnTo>
                <a:lnTo>
                  <a:pt x="72415" y="127304"/>
                </a:lnTo>
                <a:lnTo>
                  <a:pt x="74320" y="127304"/>
                </a:lnTo>
                <a:lnTo>
                  <a:pt x="74396" y="128574"/>
                </a:lnTo>
                <a:lnTo>
                  <a:pt x="74549" y="127304"/>
                </a:lnTo>
                <a:lnTo>
                  <a:pt x="76314" y="127304"/>
                </a:lnTo>
                <a:lnTo>
                  <a:pt x="76314" y="126034"/>
                </a:lnTo>
                <a:lnTo>
                  <a:pt x="72390" y="126034"/>
                </a:lnTo>
                <a:lnTo>
                  <a:pt x="71716" y="124942"/>
                </a:lnTo>
                <a:lnTo>
                  <a:pt x="71716" y="126034"/>
                </a:lnTo>
                <a:lnTo>
                  <a:pt x="71145" y="127304"/>
                </a:lnTo>
                <a:lnTo>
                  <a:pt x="70370" y="129844"/>
                </a:lnTo>
                <a:lnTo>
                  <a:pt x="69938" y="131114"/>
                </a:lnTo>
                <a:lnTo>
                  <a:pt x="69837" y="132384"/>
                </a:lnTo>
                <a:lnTo>
                  <a:pt x="70446" y="133654"/>
                </a:lnTo>
                <a:lnTo>
                  <a:pt x="69494" y="133654"/>
                </a:lnTo>
                <a:lnTo>
                  <a:pt x="69380" y="133019"/>
                </a:lnTo>
                <a:lnTo>
                  <a:pt x="69367" y="129844"/>
                </a:lnTo>
                <a:lnTo>
                  <a:pt x="69989" y="127228"/>
                </a:lnTo>
                <a:lnTo>
                  <a:pt x="70269" y="126034"/>
                </a:lnTo>
                <a:lnTo>
                  <a:pt x="71716" y="126034"/>
                </a:lnTo>
                <a:lnTo>
                  <a:pt x="71716" y="124942"/>
                </a:lnTo>
                <a:lnTo>
                  <a:pt x="71615" y="124764"/>
                </a:lnTo>
                <a:lnTo>
                  <a:pt x="72047" y="123494"/>
                </a:lnTo>
                <a:lnTo>
                  <a:pt x="72821" y="122224"/>
                </a:lnTo>
                <a:lnTo>
                  <a:pt x="74269" y="120954"/>
                </a:lnTo>
                <a:lnTo>
                  <a:pt x="74117" y="119684"/>
                </a:lnTo>
                <a:lnTo>
                  <a:pt x="73888" y="119684"/>
                </a:lnTo>
                <a:lnTo>
                  <a:pt x="75780" y="118414"/>
                </a:lnTo>
                <a:lnTo>
                  <a:pt x="73456" y="118414"/>
                </a:lnTo>
                <a:lnTo>
                  <a:pt x="73025" y="115874"/>
                </a:lnTo>
                <a:lnTo>
                  <a:pt x="73177" y="113334"/>
                </a:lnTo>
                <a:lnTo>
                  <a:pt x="73367" y="112064"/>
                </a:lnTo>
                <a:lnTo>
                  <a:pt x="73774" y="109524"/>
                </a:lnTo>
                <a:lnTo>
                  <a:pt x="74117" y="108254"/>
                </a:lnTo>
                <a:lnTo>
                  <a:pt x="74371" y="108254"/>
                </a:lnTo>
                <a:lnTo>
                  <a:pt x="75272" y="106984"/>
                </a:lnTo>
                <a:lnTo>
                  <a:pt x="75933" y="105714"/>
                </a:lnTo>
                <a:lnTo>
                  <a:pt x="76504" y="105714"/>
                </a:lnTo>
                <a:lnTo>
                  <a:pt x="76987" y="106984"/>
                </a:lnTo>
                <a:lnTo>
                  <a:pt x="78422" y="108254"/>
                </a:lnTo>
                <a:lnTo>
                  <a:pt x="80022" y="109524"/>
                </a:lnTo>
                <a:lnTo>
                  <a:pt x="80606" y="109524"/>
                </a:lnTo>
                <a:lnTo>
                  <a:pt x="80606" y="107962"/>
                </a:lnTo>
                <a:lnTo>
                  <a:pt x="80391" y="108254"/>
                </a:lnTo>
                <a:lnTo>
                  <a:pt x="79730" y="108254"/>
                </a:lnTo>
                <a:lnTo>
                  <a:pt x="79082" y="106984"/>
                </a:lnTo>
                <a:lnTo>
                  <a:pt x="77584" y="105714"/>
                </a:lnTo>
                <a:lnTo>
                  <a:pt x="77279" y="104444"/>
                </a:lnTo>
                <a:lnTo>
                  <a:pt x="77114" y="101904"/>
                </a:lnTo>
                <a:lnTo>
                  <a:pt x="76111" y="101904"/>
                </a:lnTo>
                <a:lnTo>
                  <a:pt x="75933" y="104444"/>
                </a:lnTo>
                <a:lnTo>
                  <a:pt x="74549" y="106984"/>
                </a:lnTo>
                <a:lnTo>
                  <a:pt x="72771" y="108000"/>
                </a:lnTo>
                <a:lnTo>
                  <a:pt x="72771" y="120954"/>
                </a:lnTo>
                <a:lnTo>
                  <a:pt x="71932" y="120954"/>
                </a:lnTo>
                <a:lnTo>
                  <a:pt x="70205" y="124764"/>
                </a:lnTo>
                <a:lnTo>
                  <a:pt x="69481" y="124764"/>
                </a:lnTo>
                <a:lnTo>
                  <a:pt x="69215" y="126034"/>
                </a:lnTo>
                <a:lnTo>
                  <a:pt x="69024" y="126034"/>
                </a:lnTo>
                <a:lnTo>
                  <a:pt x="68313" y="129844"/>
                </a:lnTo>
                <a:lnTo>
                  <a:pt x="68033" y="132384"/>
                </a:lnTo>
                <a:lnTo>
                  <a:pt x="68503" y="133654"/>
                </a:lnTo>
                <a:lnTo>
                  <a:pt x="66751" y="136194"/>
                </a:lnTo>
                <a:lnTo>
                  <a:pt x="64757" y="138734"/>
                </a:lnTo>
                <a:lnTo>
                  <a:pt x="62179" y="140004"/>
                </a:lnTo>
                <a:lnTo>
                  <a:pt x="61341" y="140004"/>
                </a:lnTo>
                <a:lnTo>
                  <a:pt x="60464" y="136194"/>
                </a:lnTo>
                <a:lnTo>
                  <a:pt x="60579" y="131114"/>
                </a:lnTo>
                <a:lnTo>
                  <a:pt x="61760" y="126034"/>
                </a:lnTo>
                <a:lnTo>
                  <a:pt x="62064" y="124764"/>
                </a:lnTo>
                <a:lnTo>
                  <a:pt x="62636" y="123494"/>
                </a:lnTo>
                <a:lnTo>
                  <a:pt x="63449" y="120954"/>
                </a:lnTo>
                <a:lnTo>
                  <a:pt x="63550" y="122224"/>
                </a:lnTo>
                <a:lnTo>
                  <a:pt x="65011" y="122224"/>
                </a:lnTo>
                <a:lnTo>
                  <a:pt x="66052" y="120954"/>
                </a:lnTo>
                <a:lnTo>
                  <a:pt x="68961" y="117144"/>
                </a:lnTo>
                <a:lnTo>
                  <a:pt x="70662" y="115874"/>
                </a:lnTo>
                <a:lnTo>
                  <a:pt x="72199" y="112064"/>
                </a:lnTo>
                <a:lnTo>
                  <a:pt x="72224" y="113334"/>
                </a:lnTo>
                <a:lnTo>
                  <a:pt x="72009" y="114604"/>
                </a:lnTo>
                <a:lnTo>
                  <a:pt x="72085" y="117144"/>
                </a:lnTo>
                <a:lnTo>
                  <a:pt x="72466" y="119684"/>
                </a:lnTo>
                <a:lnTo>
                  <a:pt x="71691" y="119684"/>
                </a:lnTo>
                <a:lnTo>
                  <a:pt x="72771" y="120954"/>
                </a:lnTo>
                <a:lnTo>
                  <a:pt x="72771" y="108000"/>
                </a:lnTo>
                <a:lnTo>
                  <a:pt x="72758" y="109524"/>
                </a:lnTo>
                <a:lnTo>
                  <a:pt x="72631" y="109524"/>
                </a:lnTo>
                <a:lnTo>
                  <a:pt x="71577" y="112064"/>
                </a:lnTo>
                <a:lnTo>
                  <a:pt x="70319" y="113334"/>
                </a:lnTo>
                <a:lnTo>
                  <a:pt x="67525" y="117144"/>
                </a:lnTo>
                <a:lnTo>
                  <a:pt x="66116" y="119684"/>
                </a:lnTo>
                <a:lnTo>
                  <a:pt x="64528" y="120954"/>
                </a:lnTo>
                <a:lnTo>
                  <a:pt x="63957" y="118414"/>
                </a:lnTo>
                <a:lnTo>
                  <a:pt x="63881" y="117144"/>
                </a:lnTo>
                <a:lnTo>
                  <a:pt x="63919" y="114604"/>
                </a:lnTo>
                <a:lnTo>
                  <a:pt x="64033" y="113334"/>
                </a:lnTo>
                <a:lnTo>
                  <a:pt x="64312" y="110794"/>
                </a:lnTo>
                <a:lnTo>
                  <a:pt x="64719" y="109524"/>
                </a:lnTo>
                <a:lnTo>
                  <a:pt x="65278" y="108254"/>
                </a:lnTo>
                <a:lnTo>
                  <a:pt x="65646" y="106984"/>
                </a:lnTo>
                <a:lnTo>
                  <a:pt x="66344" y="105714"/>
                </a:lnTo>
                <a:lnTo>
                  <a:pt x="66700" y="105714"/>
                </a:lnTo>
                <a:lnTo>
                  <a:pt x="66979" y="104444"/>
                </a:lnTo>
                <a:lnTo>
                  <a:pt x="68021" y="104444"/>
                </a:lnTo>
                <a:lnTo>
                  <a:pt x="68199" y="106984"/>
                </a:lnTo>
                <a:lnTo>
                  <a:pt x="69799" y="106984"/>
                </a:lnTo>
                <a:lnTo>
                  <a:pt x="71996" y="109524"/>
                </a:lnTo>
                <a:lnTo>
                  <a:pt x="72275" y="109524"/>
                </a:lnTo>
                <a:lnTo>
                  <a:pt x="72732" y="108254"/>
                </a:lnTo>
                <a:lnTo>
                  <a:pt x="72758" y="109524"/>
                </a:lnTo>
                <a:lnTo>
                  <a:pt x="72758" y="108013"/>
                </a:lnTo>
                <a:lnTo>
                  <a:pt x="72326" y="108254"/>
                </a:lnTo>
                <a:lnTo>
                  <a:pt x="71437" y="106984"/>
                </a:lnTo>
                <a:lnTo>
                  <a:pt x="70840" y="106984"/>
                </a:lnTo>
                <a:lnTo>
                  <a:pt x="69126" y="105714"/>
                </a:lnTo>
                <a:lnTo>
                  <a:pt x="68999" y="103174"/>
                </a:lnTo>
                <a:lnTo>
                  <a:pt x="69519" y="101904"/>
                </a:lnTo>
                <a:lnTo>
                  <a:pt x="68567" y="100634"/>
                </a:lnTo>
                <a:lnTo>
                  <a:pt x="67818" y="103174"/>
                </a:lnTo>
                <a:lnTo>
                  <a:pt x="66954" y="103174"/>
                </a:lnTo>
                <a:lnTo>
                  <a:pt x="65125" y="104241"/>
                </a:lnTo>
                <a:lnTo>
                  <a:pt x="65125" y="105714"/>
                </a:lnTo>
                <a:lnTo>
                  <a:pt x="64643" y="106984"/>
                </a:lnTo>
                <a:lnTo>
                  <a:pt x="64439" y="106984"/>
                </a:lnTo>
                <a:lnTo>
                  <a:pt x="63500" y="108242"/>
                </a:lnTo>
                <a:lnTo>
                  <a:pt x="63500" y="109524"/>
                </a:lnTo>
                <a:lnTo>
                  <a:pt x="62763" y="112064"/>
                </a:lnTo>
                <a:lnTo>
                  <a:pt x="62776" y="115874"/>
                </a:lnTo>
                <a:lnTo>
                  <a:pt x="63004" y="118414"/>
                </a:lnTo>
                <a:lnTo>
                  <a:pt x="61658" y="120954"/>
                </a:lnTo>
                <a:lnTo>
                  <a:pt x="59982" y="123494"/>
                </a:lnTo>
                <a:lnTo>
                  <a:pt x="55118" y="128574"/>
                </a:lnTo>
                <a:lnTo>
                  <a:pt x="52006" y="131114"/>
                </a:lnTo>
                <a:lnTo>
                  <a:pt x="48425" y="132384"/>
                </a:lnTo>
                <a:lnTo>
                  <a:pt x="48336" y="126034"/>
                </a:lnTo>
                <a:lnTo>
                  <a:pt x="49974" y="119684"/>
                </a:lnTo>
                <a:lnTo>
                  <a:pt x="53352" y="113334"/>
                </a:lnTo>
                <a:lnTo>
                  <a:pt x="52641" y="115874"/>
                </a:lnTo>
                <a:lnTo>
                  <a:pt x="52641" y="117144"/>
                </a:lnTo>
                <a:lnTo>
                  <a:pt x="54343" y="115874"/>
                </a:lnTo>
                <a:lnTo>
                  <a:pt x="58242" y="114604"/>
                </a:lnTo>
                <a:lnTo>
                  <a:pt x="61010" y="112064"/>
                </a:lnTo>
                <a:lnTo>
                  <a:pt x="63474" y="109524"/>
                </a:lnTo>
                <a:lnTo>
                  <a:pt x="63500" y="108242"/>
                </a:lnTo>
                <a:lnTo>
                  <a:pt x="61582" y="110794"/>
                </a:lnTo>
                <a:lnTo>
                  <a:pt x="58039" y="113334"/>
                </a:lnTo>
                <a:lnTo>
                  <a:pt x="54229" y="114604"/>
                </a:lnTo>
                <a:lnTo>
                  <a:pt x="54356" y="113334"/>
                </a:lnTo>
                <a:lnTo>
                  <a:pt x="54762" y="110794"/>
                </a:lnTo>
                <a:lnTo>
                  <a:pt x="56642" y="105714"/>
                </a:lnTo>
                <a:lnTo>
                  <a:pt x="57111" y="104444"/>
                </a:lnTo>
                <a:lnTo>
                  <a:pt x="58483" y="103174"/>
                </a:lnTo>
                <a:lnTo>
                  <a:pt x="60058" y="100634"/>
                </a:lnTo>
                <a:lnTo>
                  <a:pt x="60845" y="100634"/>
                </a:lnTo>
                <a:lnTo>
                  <a:pt x="60413" y="101904"/>
                </a:lnTo>
                <a:lnTo>
                  <a:pt x="61036" y="104444"/>
                </a:lnTo>
                <a:lnTo>
                  <a:pt x="62801" y="105714"/>
                </a:lnTo>
                <a:lnTo>
                  <a:pt x="65125" y="105714"/>
                </a:lnTo>
                <a:lnTo>
                  <a:pt x="65125" y="104241"/>
                </a:lnTo>
                <a:lnTo>
                  <a:pt x="64770" y="104444"/>
                </a:lnTo>
                <a:lnTo>
                  <a:pt x="63271" y="104444"/>
                </a:lnTo>
                <a:lnTo>
                  <a:pt x="61531" y="103174"/>
                </a:lnTo>
                <a:lnTo>
                  <a:pt x="61518" y="100457"/>
                </a:lnTo>
                <a:lnTo>
                  <a:pt x="62141" y="99364"/>
                </a:lnTo>
                <a:lnTo>
                  <a:pt x="62852" y="98094"/>
                </a:lnTo>
                <a:lnTo>
                  <a:pt x="62026" y="98094"/>
                </a:lnTo>
                <a:lnTo>
                  <a:pt x="60477" y="99364"/>
                </a:lnTo>
                <a:lnTo>
                  <a:pt x="57696" y="99364"/>
                </a:lnTo>
                <a:lnTo>
                  <a:pt x="57696" y="100634"/>
                </a:lnTo>
                <a:lnTo>
                  <a:pt x="57175" y="101904"/>
                </a:lnTo>
                <a:lnTo>
                  <a:pt x="56248" y="104444"/>
                </a:lnTo>
                <a:lnTo>
                  <a:pt x="54038" y="105714"/>
                </a:lnTo>
                <a:lnTo>
                  <a:pt x="51752" y="106984"/>
                </a:lnTo>
                <a:lnTo>
                  <a:pt x="47701" y="106984"/>
                </a:lnTo>
                <a:lnTo>
                  <a:pt x="46215" y="108254"/>
                </a:lnTo>
                <a:lnTo>
                  <a:pt x="48831" y="108254"/>
                </a:lnTo>
                <a:lnTo>
                  <a:pt x="52730" y="106984"/>
                </a:lnTo>
                <a:lnTo>
                  <a:pt x="54127" y="106984"/>
                </a:lnTo>
                <a:lnTo>
                  <a:pt x="55460" y="105714"/>
                </a:lnTo>
                <a:lnTo>
                  <a:pt x="55219" y="106984"/>
                </a:lnTo>
                <a:lnTo>
                  <a:pt x="55016" y="106984"/>
                </a:lnTo>
                <a:lnTo>
                  <a:pt x="53479" y="110794"/>
                </a:lnTo>
                <a:lnTo>
                  <a:pt x="52184" y="112064"/>
                </a:lnTo>
                <a:lnTo>
                  <a:pt x="50342" y="114604"/>
                </a:lnTo>
                <a:lnTo>
                  <a:pt x="49758" y="115874"/>
                </a:lnTo>
                <a:lnTo>
                  <a:pt x="47282" y="118414"/>
                </a:lnTo>
                <a:lnTo>
                  <a:pt x="45415" y="118414"/>
                </a:lnTo>
                <a:lnTo>
                  <a:pt x="40487" y="120954"/>
                </a:lnTo>
                <a:lnTo>
                  <a:pt x="37414" y="122224"/>
                </a:lnTo>
                <a:lnTo>
                  <a:pt x="34137" y="122224"/>
                </a:lnTo>
                <a:lnTo>
                  <a:pt x="38430" y="114604"/>
                </a:lnTo>
                <a:lnTo>
                  <a:pt x="41414" y="109524"/>
                </a:lnTo>
                <a:lnTo>
                  <a:pt x="42773" y="106984"/>
                </a:lnTo>
                <a:lnTo>
                  <a:pt x="43751" y="105714"/>
                </a:lnTo>
                <a:lnTo>
                  <a:pt x="44551" y="105714"/>
                </a:lnTo>
                <a:lnTo>
                  <a:pt x="44183" y="106984"/>
                </a:lnTo>
                <a:lnTo>
                  <a:pt x="43624" y="108254"/>
                </a:lnTo>
                <a:lnTo>
                  <a:pt x="43141" y="109524"/>
                </a:lnTo>
                <a:lnTo>
                  <a:pt x="46151" y="108254"/>
                </a:lnTo>
                <a:lnTo>
                  <a:pt x="44729" y="108254"/>
                </a:lnTo>
                <a:lnTo>
                  <a:pt x="45847" y="105714"/>
                </a:lnTo>
                <a:lnTo>
                  <a:pt x="46609" y="104444"/>
                </a:lnTo>
                <a:lnTo>
                  <a:pt x="47371" y="103174"/>
                </a:lnTo>
                <a:lnTo>
                  <a:pt x="49479" y="100634"/>
                </a:lnTo>
                <a:lnTo>
                  <a:pt x="49657" y="100634"/>
                </a:lnTo>
                <a:lnTo>
                  <a:pt x="51638" y="99364"/>
                </a:lnTo>
                <a:lnTo>
                  <a:pt x="53149" y="98094"/>
                </a:lnTo>
                <a:lnTo>
                  <a:pt x="54571" y="96824"/>
                </a:lnTo>
                <a:lnTo>
                  <a:pt x="54368" y="98094"/>
                </a:lnTo>
                <a:lnTo>
                  <a:pt x="54762" y="99364"/>
                </a:lnTo>
                <a:lnTo>
                  <a:pt x="55740" y="100634"/>
                </a:lnTo>
                <a:lnTo>
                  <a:pt x="57696" y="100634"/>
                </a:lnTo>
                <a:lnTo>
                  <a:pt x="57696" y="99364"/>
                </a:lnTo>
                <a:lnTo>
                  <a:pt x="56349" y="99364"/>
                </a:lnTo>
                <a:lnTo>
                  <a:pt x="55321" y="98094"/>
                </a:lnTo>
                <a:lnTo>
                  <a:pt x="55321" y="96824"/>
                </a:lnTo>
                <a:lnTo>
                  <a:pt x="55321" y="95554"/>
                </a:lnTo>
                <a:lnTo>
                  <a:pt x="57416" y="94284"/>
                </a:lnTo>
                <a:lnTo>
                  <a:pt x="56883" y="93014"/>
                </a:lnTo>
                <a:lnTo>
                  <a:pt x="54927" y="94284"/>
                </a:lnTo>
                <a:lnTo>
                  <a:pt x="53835" y="94284"/>
                </a:lnTo>
                <a:lnTo>
                  <a:pt x="53835" y="95554"/>
                </a:lnTo>
                <a:lnTo>
                  <a:pt x="51930" y="96824"/>
                </a:lnTo>
                <a:lnTo>
                  <a:pt x="50342" y="98094"/>
                </a:lnTo>
                <a:lnTo>
                  <a:pt x="48831" y="99364"/>
                </a:lnTo>
                <a:lnTo>
                  <a:pt x="48691" y="99364"/>
                </a:lnTo>
                <a:lnTo>
                  <a:pt x="47180" y="100634"/>
                </a:lnTo>
                <a:lnTo>
                  <a:pt x="47142" y="101904"/>
                </a:lnTo>
                <a:lnTo>
                  <a:pt x="42633" y="105714"/>
                </a:lnTo>
                <a:lnTo>
                  <a:pt x="41960" y="105714"/>
                </a:lnTo>
                <a:lnTo>
                  <a:pt x="37960" y="108254"/>
                </a:lnTo>
                <a:lnTo>
                  <a:pt x="34163" y="109524"/>
                </a:lnTo>
                <a:lnTo>
                  <a:pt x="26949" y="110794"/>
                </a:lnTo>
                <a:lnTo>
                  <a:pt x="20853" y="110794"/>
                </a:lnTo>
                <a:lnTo>
                  <a:pt x="24307" y="108254"/>
                </a:lnTo>
                <a:lnTo>
                  <a:pt x="28397" y="104444"/>
                </a:lnTo>
                <a:lnTo>
                  <a:pt x="31508" y="101904"/>
                </a:lnTo>
                <a:lnTo>
                  <a:pt x="36106" y="99364"/>
                </a:lnTo>
                <a:lnTo>
                  <a:pt x="37147" y="99364"/>
                </a:lnTo>
                <a:lnTo>
                  <a:pt x="38239" y="98094"/>
                </a:lnTo>
                <a:lnTo>
                  <a:pt x="37249" y="99364"/>
                </a:lnTo>
                <a:lnTo>
                  <a:pt x="36398" y="100634"/>
                </a:lnTo>
                <a:lnTo>
                  <a:pt x="35369" y="101904"/>
                </a:lnTo>
                <a:lnTo>
                  <a:pt x="47142" y="101904"/>
                </a:lnTo>
                <a:lnTo>
                  <a:pt x="47142" y="100634"/>
                </a:lnTo>
                <a:lnTo>
                  <a:pt x="37617" y="100634"/>
                </a:lnTo>
                <a:lnTo>
                  <a:pt x="39687" y="98094"/>
                </a:lnTo>
                <a:lnTo>
                  <a:pt x="41935" y="95554"/>
                </a:lnTo>
                <a:lnTo>
                  <a:pt x="46062" y="91744"/>
                </a:lnTo>
                <a:lnTo>
                  <a:pt x="47777" y="90474"/>
                </a:lnTo>
                <a:lnTo>
                  <a:pt x="49631" y="90474"/>
                </a:lnTo>
                <a:lnTo>
                  <a:pt x="48907" y="91744"/>
                </a:lnTo>
                <a:lnTo>
                  <a:pt x="48780" y="94284"/>
                </a:lnTo>
                <a:lnTo>
                  <a:pt x="49403" y="95554"/>
                </a:lnTo>
                <a:lnTo>
                  <a:pt x="53835" y="95554"/>
                </a:lnTo>
                <a:lnTo>
                  <a:pt x="53835" y="94284"/>
                </a:lnTo>
                <a:lnTo>
                  <a:pt x="49872" y="94284"/>
                </a:lnTo>
                <a:lnTo>
                  <a:pt x="49771" y="93014"/>
                </a:lnTo>
                <a:lnTo>
                  <a:pt x="50063" y="91744"/>
                </a:lnTo>
                <a:lnTo>
                  <a:pt x="51460" y="90474"/>
                </a:lnTo>
                <a:lnTo>
                  <a:pt x="51993" y="89204"/>
                </a:lnTo>
                <a:lnTo>
                  <a:pt x="54000" y="89204"/>
                </a:lnTo>
                <a:lnTo>
                  <a:pt x="53975" y="87934"/>
                </a:lnTo>
                <a:lnTo>
                  <a:pt x="52171" y="87934"/>
                </a:lnTo>
                <a:lnTo>
                  <a:pt x="49555" y="89204"/>
                </a:lnTo>
                <a:lnTo>
                  <a:pt x="47586" y="87934"/>
                </a:lnTo>
                <a:lnTo>
                  <a:pt x="45935" y="86664"/>
                </a:lnTo>
                <a:lnTo>
                  <a:pt x="46139" y="85394"/>
                </a:lnTo>
                <a:lnTo>
                  <a:pt x="47421" y="84124"/>
                </a:lnTo>
                <a:lnTo>
                  <a:pt x="49580" y="82854"/>
                </a:lnTo>
                <a:lnTo>
                  <a:pt x="51981" y="82854"/>
                </a:lnTo>
                <a:lnTo>
                  <a:pt x="51892" y="81584"/>
                </a:lnTo>
                <a:lnTo>
                  <a:pt x="47701" y="81584"/>
                </a:lnTo>
                <a:lnTo>
                  <a:pt x="48171" y="82854"/>
                </a:lnTo>
                <a:lnTo>
                  <a:pt x="46126" y="82854"/>
                </a:lnTo>
                <a:lnTo>
                  <a:pt x="44831" y="85394"/>
                </a:lnTo>
                <a:lnTo>
                  <a:pt x="44754" y="87934"/>
                </a:lnTo>
                <a:lnTo>
                  <a:pt x="45732" y="87934"/>
                </a:lnTo>
                <a:lnTo>
                  <a:pt x="46558" y="89204"/>
                </a:lnTo>
                <a:lnTo>
                  <a:pt x="47510" y="89204"/>
                </a:lnTo>
                <a:lnTo>
                  <a:pt x="44030" y="91744"/>
                </a:lnTo>
                <a:lnTo>
                  <a:pt x="43954" y="92036"/>
                </a:lnTo>
                <a:lnTo>
                  <a:pt x="42938" y="93014"/>
                </a:lnTo>
                <a:lnTo>
                  <a:pt x="41783" y="94284"/>
                </a:lnTo>
                <a:lnTo>
                  <a:pt x="41211" y="95554"/>
                </a:lnTo>
                <a:lnTo>
                  <a:pt x="39687" y="96824"/>
                </a:lnTo>
                <a:lnTo>
                  <a:pt x="38569" y="96824"/>
                </a:lnTo>
                <a:lnTo>
                  <a:pt x="36601" y="98094"/>
                </a:lnTo>
                <a:lnTo>
                  <a:pt x="35915" y="98094"/>
                </a:lnTo>
                <a:lnTo>
                  <a:pt x="30772" y="100634"/>
                </a:lnTo>
                <a:lnTo>
                  <a:pt x="25933" y="100634"/>
                </a:lnTo>
                <a:lnTo>
                  <a:pt x="18491" y="99364"/>
                </a:lnTo>
                <a:lnTo>
                  <a:pt x="15798" y="99364"/>
                </a:lnTo>
                <a:lnTo>
                  <a:pt x="13131" y="98094"/>
                </a:lnTo>
                <a:lnTo>
                  <a:pt x="15875" y="96824"/>
                </a:lnTo>
                <a:lnTo>
                  <a:pt x="25184" y="91744"/>
                </a:lnTo>
                <a:lnTo>
                  <a:pt x="29387" y="90474"/>
                </a:lnTo>
                <a:lnTo>
                  <a:pt x="33794" y="87934"/>
                </a:lnTo>
                <a:lnTo>
                  <a:pt x="32512" y="89204"/>
                </a:lnTo>
                <a:lnTo>
                  <a:pt x="31267" y="90512"/>
                </a:lnTo>
                <a:lnTo>
                  <a:pt x="29972" y="91744"/>
                </a:lnTo>
                <a:lnTo>
                  <a:pt x="35394" y="93014"/>
                </a:lnTo>
                <a:lnTo>
                  <a:pt x="42430" y="93014"/>
                </a:lnTo>
                <a:lnTo>
                  <a:pt x="43954" y="92036"/>
                </a:lnTo>
                <a:lnTo>
                  <a:pt x="43954" y="91744"/>
                </a:lnTo>
                <a:lnTo>
                  <a:pt x="35026" y="91744"/>
                </a:lnTo>
                <a:lnTo>
                  <a:pt x="33655" y="90474"/>
                </a:lnTo>
                <a:lnTo>
                  <a:pt x="32270" y="90474"/>
                </a:lnTo>
                <a:lnTo>
                  <a:pt x="35191" y="87934"/>
                </a:lnTo>
                <a:lnTo>
                  <a:pt x="38303" y="86664"/>
                </a:lnTo>
                <a:lnTo>
                  <a:pt x="41859" y="84124"/>
                </a:lnTo>
                <a:lnTo>
                  <a:pt x="44246" y="84124"/>
                </a:lnTo>
                <a:lnTo>
                  <a:pt x="45923" y="82854"/>
                </a:lnTo>
                <a:lnTo>
                  <a:pt x="47612" y="81584"/>
                </a:lnTo>
                <a:lnTo>
                  <a:pt x="45745" y="81584"/>
                </a:lnTo>
                <a:lnTo>
                  <a:pt x="43535" y="79044"/>
                </a:lnTo>
                <a:lnTo>
                  <a:pt x="45097" y="76504"/>
                </a:lnTo>
                <a:lnTo>
                  <a:pt x="47396" y="75234"/>
                </a:lnTo>
                <a:lnTo>
                  <a:pt x="50406" y="75234"/>
                </a:lnTo>
                <a:lnTo>
                  <a:pt x="50634" y="73964"/>
                </a:lnTo>
                <a:lnTo>
                  <a:pt x="48120" y="73964"/>
                </a:lnTo>
                <a:lnTo>
                  <a:pt x="46634" y="72694"/>
                </a:lnTo>
                <a:lnTo>
                  <a:pt x="46532" y="73964"/>
                </a:lnTo>
                <a:lnTo>
                  <a:pt x="46215" y="75234"/>
                </a:lnTo>
                <a:lnTo>
                  <a:pt x="44437" y="75234"/>
                </a:lnTo>
                <a:lnTo>
                  <a:pt x="44450" y="76504"/>
                </a:lnTo>
                <a:lnTo>
                  <a:pt x="43319" y="76504"/>
                </a:lnTo>
                <a:lnTo>
                  <a:pt x="42773" y="77774"/>
                </a:lnTo>
                <a:lnTo>
                  <a:pt x="42113" y="79044"/>
                </a:lnTo>
                <a:lnTo>
                  <a:pt x="42240" y="80314"/>
                </a:lnTo>
                <a:lnTo>
                  <a:pt x="43230" y="80314"/>
                </a:lnTo>
                <a:lnTo>
                  <a:pt x="44107" y="81584"/>
                </a:lnTo>
                <a:lnTo>
                  <a:pt x="43014" y="82854"/>
                </a:lnTo>
                <a:lnTo>
                  <a:pt x="39065" y="82854"/>
                </a:lnTo>
                <a:lnTo>
                  <a:pt x="39065" y="84124"/>
                </a:lnTo>
                <a:lnTo>
                  <a:pt x="36537" y="85394"/>
                </a:lnTo>
                <a:lnTo>
                  <a:pt x="34112" y="86664"/>
                </a:lnTo>
                <a:lnTo>
                  <a:pt x="26238" y="89204"/>
                </a:lnTo>
                <a:lnTo>
                  <a:pt x="20269" y="90474"/>
                </a:lnTo>
                <a:lnTo>
                  <a:pt x="12293" y="86664"/>
                </a:lnTo>
                <a:lnTo>
                  <a:pt x="9969" y="85394"/>
                </a:lnTo>
                <a:lnTo>
                  <a:pt x="7747" y="84124"/>
                </a:lnTo>
                <a:lnTo>
                  <a:pt x="8115" y="82854"/>
                </a:lnTo>
                <a:lnTo>
                  <a:pt x="20904" y="79044"/>
                </a:lnTo>
                <a:lnTo>
                  <a:pt x="26835" y="79044"/>
                </a:lnTo>
                <a:lnTo>
                  <a:pt x="27965" y="80314"/>
                </a:lnTo>
                <a:lnTo>
                  <a:pt x="30810" y="82854"/>
                </a:lnTo>
                <a:lnTo>
                  <a:pt x="33909" y="84124"/>
                </a:lnTo>
                <a:lnTo>
                  <a:pt x="39065" y="84124"/>
                </a:lnTo>
                <a:lnTo>
                  <a:pt x="39065" y="82854"/>
                </a:lnTo>
                <a:lnTo>
                  <a:pt x="33528" y="82854"/>
                </a:lnTo>
                <a:lnTo>
                  <a:pt x="31013" y="81584"/>
                </a:lnTo>
                <a:lnTo>
                  <a:pt x="28790" y="79044"/>
                </a:lnTo>
                <a:lnTo>
                  <a:pt x="32766" y="77774"/>
                </a:lnTo>
                <a:lnTo>
                  <a:pt x="36855" y="76504"/>
                </a:lnTo>
                <a:lnTo>
                  <a:pt x="43294" y="76504"/>
                </a:lnTo>
                <a:lnTo>
                  <a:pt x="44437" y="75234"/>
                </a:lnTo>
                <a:lnTo>
                  <a:pt x="38938" y="75234"/>
                </a:lnTo>
                <a:lnTo>
                  <a:pt x="37706" y="74371"/>
                </a:lnTo>
                <a:lnTo>
                  <a:pt x="37706" y="75234"/>
                </a:lnTo>
                <a:lnTo>
                  <a:pt x="36144" y="75234"/>
                </a:lnTo>
                <a:lnTo>
                  <a:pt x="34620" y="76504"/>
                </a:lnTo>
                <a:lnTo>
                  <a:pt x="29578" y="76504"/>
                </a:lnTo>
                <a:lnTo>
                  <a:pt x="26212" y="77774"/>
                </a:lnTo>
                <a:lnTo>
                  <a:pt x="17767" y="77774"/>
                </a:lnTo>
                <a:lnTo>
                  <a:pt x="12674" y="75234"/>
                </a:lnTo>
                <a:lnTo>
                  <a:pt x="6121" y="70154"/>
                </a:lnTo>
                <a:lnTo>
                  <a:pt x="4102" y="67614"/>
                </a:lnTo>
                <a:lnTo>
                  <a:pt x="2463" y="63804"/>
                </a:lnTo>
                <a:lnTo>
                  <a:pt x="8610" y="65074"/>
                </a:lnTo>
                <a:lnTo>
                  <a:pt x="14643" y="65074"/>
                </a:lnTo>
                <a:lnTo>
                  <a:pt x="22263" y="66344"/>
                </a:lnTo>
                <a:lnTo>
                  <a:pt x="24091" y="66344"/>
                </a:lnTo>
                <a:lnTo>
                  <a:pt x="25857" y="67614"/>
                </a:lnTo>
                <a:lnTo>
                  <a:pt x="26771" y="68884"/>
                </a:lnTo>
                <a:lnTo>
                  <a:pt x="30022" y="71424"/>
                </a:lnTo>
                <a:lnTo>
                  <a:pt x="33693" y="73964"/>
                </a:lnTo>
                <a:lnTo>
                  <a:pt x="37706" y="75234"/>
                </a:lnTo>
                <a:lnTo>
                  <a:pt x="37706" y="74371"/>
                </a:lnTo>
                <a:lnTo>
                  <a:pt x="37147" y="73964"/>
                </a:lnTo>
                <a:lnTo>
                  <a:pt x="32664" y="72694"/>
                </a:lnTo>
                <a:lnTo>
                  <a:pt x="30124" y="70154"/>
                </a:lnTo>
                <a:lnTo>
                  <a:pt x="27901" y="67614"/>
                </a:lnTo>
                <a:lnTo>
                  <a:pt x="42049" y="67614"/>
                </a:lnTo>
                <a:lnTo>
                  <a:pt x="40868" y="68884"/>
                </a:lnTo>
                <a:lnTo>
                  <a:pt x="42392" y="72694"/>
                </a:lnTo>
                <a:lnTo>
                  <a:pt x="44361" y="73964"/>
                </a:lnTo>
                <a:lnTo>
                  <a:pt x="46532" y="73964"/>
                </a:lnTo>
                <a:lnTo>
                  <a:pt x="46532" y="72656"/>
                </a:lnTo>
                <a:lnTo>
                  <a:pt x="44005" y="71424"/>
                </a:lnTo>
                <a:lnTo>
                  <a:pt x="43014" y="70154"/>
                </a:lnTo>
                <a:lnTo>
                  <a:pt x="42303" y="68884"/>
                </a:lnTo>
                <a:lnTo>
                  <a:pt x="42824" y="68884"/>
                </a:lnTo>
                <a:lnTo>
                  <a:pt x="43535" y="67614"/>
                </a:lnTo>
                <a:lnTo>
                  <a:pt x="46139" y="66344"/>
                </a:lnTo>
                <a:lnTo>
                  <a:pt x="41490" y="66344"/>
                </a:lnTo>
                <a:lnTo>
                  <a:pt x="37934" y="65506"/>
                </a:lnTo>
                <a:lnTo>
                  <a:pt x="37934" y="66344"/>
                </a:lnTo>
                <a:lnTo>
                  <a:pt x="24320" y="66344"/>
                </a:lnTo>
                <a:lnTo>
                  <a:pt x="21221" y="65074"/>
                </a:lnTo>
                <a:lnTo>
                  <a:pt x="20993" y="65074"/>
                </a:lnTo>
                <a:lnTo>
                  <a:pt x="2222" y="46024"/>
                </a:lnTo>
                <a:lnTo>
                  <a:pt x="17919" y="51104"/>
                </a:lnTo>
                <a:lnTo>
                  <a:pt x="27533" y="54914"/>
                </a:lnTo>
                <a:lnTo>
                  <a:pt x="29464" y="54914"/>
                </a:lnTo>
                <a:lnTo>
                  <a:pt x="31419" y="56184"/>
                </a:lnTo>
                <a:lnTo>
                  <a:pt x="26847" y="56184"/>
                </a:lnTo>
                <a:lnTo>
                  <a:pt x="29565" y="61264"/>
                </a:lnTo>
                <a:lnTo>
                  <a:pt x="33223" y="63804"/>
                </a:lnTo>
                <a:lnTo>
                  <a:pt x="37934" y="66344"/>
                </a:lnTo>
                <a:lnTo>
                  <a:pt x="37934" y="65506"/>
                </a:lnTo>
                <a:lnTo>
                  <a:pt x="36144" y="65074"/>
                </a:lnTo>
                <a:lnTo>
                  <a:pt x="31788" y="61264"/>
                </a:lnTo>
                <a:lnTo>
                  <a:pt x="28752" y="57454"/>
                </a:lnTo>
                <a:lnTo>
                  <a:pt x="36220" y="57454"/>
                </a:lnTo>
                <a:lnTo>
                  <a:pt x="40055" y="58724"/>
                </a:lnTo>
                <a:lnTo>
                  <a:pt x="40271" y="58724"/>
                </a:lnTo>
                <a:lnTo>
                  <a:pt x="41795" y="59994"/>
                </a:lnTo>
                <a:lnTo>
                  <a:pt x="43205" y="61264"/>
                </a:lnTo>
                <a:lnTo>
                  <a:pt x="44780" y="61264"/>
                </a:lnTo>
                <a:lnTo>
                  <a:pt x="45758" y="63804"/>
                </a:lnTo>
                <a:lnTo>
                  <a:pt x="46685" y="65074"/>
                </a:lnTo>
                <a:lnTo>
                  <a:pt x="47891" y="66344"/>
                </a:lnTo>
                <a:lnTo>
                  <a:pt x="50139" y="66344"/>
                </a:lnTo>
                <a:lnTo>
                  <a:pt x="47371" y="63804"/>
                </a:lnTo>
                <a:lnTo>
                  <a:pt x="45389" y="61264"/>
                </a:lnTo>
                <a:lnTo>
                  <a:pt x="45110" y="58724"/>
                </a:lnTo>
                <a:lnTo>
                  <a:pt x="45999" y="58724"/>
                </a:lnTo>
                <a:lnTo>
                  <a:pt x="46863" y="57454"/>
                </a:lnTo>
                <a:lnTo>
                  <a:pt x="43827" y="57454"/>
                </a:lnTo>
                <a:lnTo>
                  <a:pt x="43967" y="58724"/>
                </a:lnTo>
                <a:lnTo>
                  <a:pt x="41998" y="58724"/>
                </a:lnTo>
                <a:lnTo>
                  <a:pt x="40805" y="57454"/>
                </a:lnTo>
                <a:lnTo>
                  <a:pt x="40589" y="57454"/>
                </a:lnTo>
                <a:lnTo>
                  <a:pt x="37985" y="55194"/>
                </a:lnTo>
                <a:lnTo>
                  <a:pt x="37985" y="57454"/>
                </a:lnTo>
                <a:lnTo>
                  <a:pt x="37020" y="57454"/>
                </a:lnTo>
                <a:lnTo>
                  <a:pt x="32994" y="54914"/>
                </a:lnTo>
                <a:lnTo>
                  <a:pt x="29324" y="53644"/>
                </a:lnTo>
                <a:lnTo>
                  <a:pt x="23685" y="52374"/>
                </a:lnTo>
                <a:lnTo>
                  <a:pt x="17767" y="48564"/>
                </a:lnTo>
                <a:lnTo>
                  <a:pt x="15595" y="47294"/>
                </a:lnTo>
                <a:lnTo>
                  <a:pt x="13436" y="46024"/>
                </a:lnTo>
                <a:lnTo>
                  <a:pt x="7747" y="35864"/>
                </a:lnTo>
                <a:lnTo>
                  <a:pt x="5867" y="32054"/>
                </a:lnTo>
                <a:lnTo>
                  <a:pt x="4102" y="26974"/>
                </a:lnTo>
                <a:lnTo>
                  <a:pt x="10020" y="29514"/>
                </a:lnTo>
                <a:lnTo>
                  <a:pt x="15760" y="32054"/>
                </a:lnTo>
                <a:lnTo>
                  <a:pt x="22034" y="35864"/>
                </a:lnTo>
                <a:lnTo>
                  <a:pt x="22669" y="35864"/>
                </a:lnTo>
                <a:lnTo>
                  <a:pt x="24853" y="38404"/>
                </a:lnTo>
                <a:lnTo>
                  <a:pt x="26644" y="38404"/>
                </a:lnTo>
                <a:lnTo>
                  <a:pt x="30162" y="40944"/>
                </a:lnTo>
                <a:lnTo>
                  <a:pt x="35356" y="44754"/>
                </a:lnTo>
                <a:lnTo>
                  <a:pt x="36182" y="44754"/>
                </a:lnTo>
                <a:lnTo>
                  <a:pt x="37020" y="46024"/>
                </a:lnTo>
                <a:lnTo>
                  <a:pt x="34734" y="44754"/>
                </a:lnTo>
                <a:lnTo>
                  <a:pt x="29959" y="44754"/>
                </a:lnTo>
                <a:lnTo>
                  <a:pt x="37985" y="57454"/>
                </a:lnTo>
                <a:lnTo>
                  <a:pt x="37985" y="55194"/>
                </a:lnTo>
                <a:lnTo>
                  <a:pt x="37668" y="54914"/>
                </a:lnTo>
                <a:lnTo>
                  <a:pt x="35382" y="53644"/>
                </a:lnTo>
                <a:lnTo>
                  <a:pt x="32588" y="48564"/>
                </a:lnTo>
                <a:lnTo>
                  <a:pt x="31864" y="47294"/>
                </a:lnTo>
                <a:lnTo>
                  <a:pt x="31369" y="46024"/>
                </a:lnTo>
                <a:lnTo>
                  <a:pt x="36106" y="46024"/>
                </a:lnTo>
                <a:lnTo>
                  <a:pt x="38379" y="47294"/>
                </a:lnTo>
                <a:lnTo>
                  <a:pt x="39179" y="48564"/>
                </a:lnTo>
                <a:lnTo>
                  <a:pt x="39966" y="48564"/>
                </a:lnTo>
                <a:lnTo>
                  <a:pt x="42748" y="49834"/>
                </a:lnTo>
                <a:lnTo>
                  <a:pt x="44742" y="51104"/>
                </a:lnTo>
                <a:lnTo>
                  <a:pt x="48323" y="53644"/>
                </a:lnTo>
                <a:lnTo>
                  <a:pt x="51206" y="56184"/>
                </a:lnTo>
                <a:lnTo>
                  <a:pt x="51384" y="56184"/>
                </a:lnTo>
                <a:lnTo>
                  <a:pt x="51752" y="57454"/>
                </a:lnTo>
                <a:lnTo>
                  <a:pt x="49669" y="57454"/>
                </a:lnTo>
                <a:lnTo>
                  <a:pt x="51676" y="58724"/>
                </a:lnTo>
                <a:lnTo>
                  <a:pt x="54000" y="59994"/>
                </a:lnTo>
                <a:lnTo>
                  <a:pt x="54508" y="58724"/>
                </a:lnTo>
                <a:lnTo>
                  <a:pt x="52730" y="57454"/>
                </a:lnTo>
                <a:lnTo>
                  <a:pt x="51689" y="54864"/>
                </a:lnTo>
                <a:lnTo>
                  <a:pt x="51257" y="53644"/>
                </a:lnTo>
                <a:lnTo>
                  <a:pt x="50342" y="51104"/>
                </a:lnTo>
                <a:lnTo>
                  <a:pt x="50253" y="50596"/>
                </a:lnTo>
                <a:lnTo>
                  <a:pt x="50253" y="53644"/>
                </a:lnTo>
                <a:lnTo>
                  <a:pt x="47218" y="51104"/>
                </a:lnTo>
                <a:lnTo>
                  <a:pt x="43992" y="49834"/>
                </a:lnTo>
                <a:lnTo>
                  <a:pt x="40525" y="47294"/>
                </a:lnTo>
                <a:lnTo>
                  <a:pt x="38887" y="44754"/>
                </a:lnTo>
                <a:lnTo>
                  <a:pt x="38188" y="43230"/>
                </a:lnTo>
                <a:lnTo>
                  <a:pt x="38188" y="44754"/>
                </a:lnTo>
                <a:lnTo>
                  <a:pt x="38011" y="44754"/>
                </a:lnTo>
                <a:lnTo>
                  <a:pt x="34912" y="42214"/>
                </a:lnTo>
                <a:lnTo>
                  <a:pt x="29286" y="38404"/>
                </a:lnTo>
                <a:lnTo>
                  <a:pt x="25196" y="35864"/>
                </a:lnTo>
                <a:lnTo>
                  <a:pt x="21043" y="34594"/>
                </a:lnTo>
                <a:lnTo>
                  <a:pt x="20485" y="33324"/>
                </a:lnTo>
                <a:lnTo>
                  <a:pt x="18173" y="32054"/>
                </a:lnTo>
                <a:lnTo>
                  <a:pt x="17297" y="30784"/>
                </a:lnTo>
                <a:lnTo>
                  <a:pt x="16433" y="29514"/>
                </a:lnTo>
                <a:lnTo>
                  <a:pt x="14579" y="25704"/>
                </a:lnTo>
                <a:lnTo>
                  <a:pt x="14198" y="25704"/>
                </a:lnTo>
                <a:lnTo>
                  <a:pt x="12573" y="21894"/>
                </a:lnTo>
                <a:lnTo>
                  <a:pt x="11658" y="18084"/>
                </a:lnTo>
                <a:lnTo>
                  <a:pt x="11125" y="15544"/>
                </a:lnTo>
                <a:lnTo>
                  <a:pt x="10998" y="14274"/>
                </a:lnTo>
                <a:lnTo>
                  <a:pt x="17068" y="19354"/>
                </a:lnTo>
                <a:lnTo>
                  <a:pt x="23075" y="23164"/>
                </a:lnTo>
                <a:lnTo>
                  <a:pt x="31076" y="29514"/>
                </a:lnTo>
                <a:lnTo>
                  <a:pt x="33058" y="30784"/>
                </a:lnTo>
                <a:lnTo>
                  <a:pt x="35052" y="33324"/>
                </a:lnTo>
                <a:lnTo>
                  <a:pt x="35166" y="37134"/>
                </a:lnTo>
                <a:lnTo>
                  <a:pt x="36398" y="40944"/>
                </a:lnTo>
                <a:lnTo>
                  <a:pt x="38188" y="44754"/>
                </a:lnTo>
                <a:lnTo>
                  <a:pt x="38188" y="43230"/>
                </a:lnTo>
                <a:lnTo>
                  <a:pt x="37731" y="42214"/>
                </a:lnTo>
                <a:lnTo>
                  <a:pt x="36550" y="37134"/>
                </a:lnTo>
                <a:lnTo>
                  <a:pt x="36296" y="35864"/>
                </a:lnTo>
                <a:lnTo>
                  <a:pt x="36207" y="33324"/>
                </a:lnTo>
                <a:lnTo>
                  <a:pt x="39420" y="35864"/>
                </a:lnTo>
                <a:lnTo>
                  <a:pt x="42418" y="38404"/>
                </a:lnTo>
                <a:lnTo>
                  <a:pt x="46520" y="42214"/>
                </a:lnTo>
                <a:lnTo>
                  <a:pt x="48958" y="44754"/>
                </a:lnTo>
                <a:lnTo>
                  <a:pt x="48666" y="46024"/>
                </a:lnTo>
                <a:lnTo>
                  <a:pt x="48895" y="49834"/>
                </a:lnTo>
                <a:lnTo>
                  <a:pt x="49415" y="52374"/>
                </a:lnTo>
                <a:lnTo>
                  <a:pt x="50253" y="53644"/>
                </a:lnTo>
                <a:lnTo>
                  <a:pt x="50253" y="50596"/>
                </a:lnTo>
                <a:lnTo>
                  <a:pt x="49898" y="48564"/>
                </a:lnTo>
                <a:lnTo>
                  <a:pt x="49593" y="46024"/>
                </a:lnTo>
                <a:lnTo>
                  <a:pt x="49923" y="44754"/>
                </a:lnTo>
                <a:lnTo>
                  <a:pt x="52438" y="48564"/>
                </a:lnTo>
                <a:lnTo>
                  <a:pt x="54762" y="51104"/>
                </a:lnTo>
                <a:lnTo>
                  <a:pt x="57365" y="53644"/>
                </a:lnTo>
                <a:lnTo>
                  <a:pt x="58369" y="57454"/>
                </a:lnTo>
                <a:lnTo>
                  <a:pt x="59880" y="61264"/>
                </a:lnTo>
                <a:lnTo>
                  <a:pt x="61976" y="63804"/>
                </a:lnTo>
                <a:lnTo>
                  <a:pt x="58089" y="63804"/>
                </a:lnTo>
                <a:lnTo>
                  <a:pt x="64630" y="66344"/>
                </a:lnTo>
                <a:lnTo>
                  <a:pt x="61595" y="62534"/>
                </a:lnTo>
                <a:lnTo>
                  <a:pt x="59486" y="57454"/>
                </a:lnTo>
                <a:lnTo>
                  <a:pt x="58496" y="53644"/>
                </a:lnTo>
                <a:lnTo>
                  <a:pt x="62572" y="56184"/>
                </a:lnTo>
                <a:lnTo>
                  <a:pt x="71882" y="65074"/>
                </a:lnTo>
                <a:lnTo>
                  <a:pt x="73240" y="66344"/>
                </a:lnTo>
                <a:lnTo>
                  <a:pt x="74637" y="68884"/>
                </a:lnTo>
                <a:lnTo>
                  <a:pt x="74955" y="68884"/>
                </a:lnTo>
                <a:lnTo>
                  <a:pt x="75692" y="71424"/>
                </a:lnTo>
                <a:lnTo>
                  <a:pt x="75476" y="71424"/>
                </a:lnTo>
                <a:lnTo>
                  <a:pt x="74549" y="72694"/>
                </a:lnTo>
                <a:lnTo>
                  <a:pt x="74231" y="73964"/>
                </a:lnTo>
                <a:lnTo>
                  <a:pt x="71158" y="73964"/>
                </a:lnTo>
                <a:lnTo>
                  <a:pt x="74460" y="85394"/>
                </a:lnTo>
                <a:lnTo>
                  <a:pt x="74841" y="85394"/>
                </a:lnTo>
                <a:lnTo>
                  <a:pt x="76479" y="87934"/>
                </a:lnTo>
                <a:lnTo>
                  <a:pt x="80543" y="87934"/>
                </a:lnTo>
                <a:lnTo>
                  <a:pt x="80860" y="86664"/>
                </a:lnTo>
                <a:lnTo>
                  <a:pt x="82042" y="85394"/>
                </a:lnTo>
                <a:lnTo>
                  <a:pt x="82791" y="84124"/>
                </a:lnTo>
                <a:lnTo>
                  <a:pt x="83248" y="82854"/>
                </a:lnTo>
                <a:lnTo>
                  <a:pt x="83883" y="82854"/>
                </a:lnTo>
                <a:lnTo>
                  <a:pt x="83883" y="80314"/>
                </a:lnTo>
                <a:lnTo>
                  <a:pt x="82042" y="81584"/>
                </a:lnTo>
                <a:lnTo>
                  <a:pt x="81114" y="84124"/>
                </a:lnTo>
                <a:lnTo>
                  <a:pt x="80225" y="85394"/>
                </a:lnTo>
                <a:lnTo>
                  <a:pt x="79870" y="86664"/>
                </a:lnTo>
                <a:lnTo>
                  <a:pt x="78168" y="86664"/>
                </a:lnTo>
                <a:lnTo>
                  <a:pt x="76644" y="85394"/>
                </a:lnTo>
                <a:lnTo>
                  <a:pt x="75006" y="84124"/>
                </a:lnTo>
                <a:lnTo>
                  <a:pt x="74345" y="82854"/>
                </a:lnTo>
                <a:lnTo>
                  <a:pt x="73190" y="79044"/>
                </a:lnTo>
                <a:lnTo>
                  <a:pt x="72732" y="77774"/>
                </a:lnTo>
                <a:lnTo>
                  <a:pt x="72555" y="75234"/>
                </a:lnTo>
                <a:lnTo>
                  <a:pt x="74993" y="75234"/>
                </a:lnTo>
                <a:lnTo>
                  <a:pt x="76415" y="73964"/>
                </a:lnTo>
                <a:lnTo>
                  <a:pt x="76847" y="72694"/>
                </a:lnTo>
                <a:lnTo>
                  <a:pt x="76784" y="70154"/>
                </a:lnTo>
                <a:lnTo>
                  <a:pt x="76149" y="68884"/>
                </a:lnTo>
                <a:lnTo>
                  <a:pt x="75145" y="66344"/>
                </a:lnTo>
                <a:lnTo>
                  <a:pt x="73342" y="65074"/>
                </a:lnTo>
                <a:lnTo>
                  <a:pt x="72491" y="63804"/>
                </a:lnTo>
                <a:lnTo>
                  <a:pt x="67183" y="58724"/>
                </a:lnTo>
                <a:lnTo>
                  <a:pt x="62141" y="54864"/>
                </a:lnTo>
                <a:lnTo>
                  <a:pt x="57061" y="51104"/>
                </a:lnTo>
                <a:lnTo>
                  <a:pt x="56718" y="51104"/>
                </a:lnTo>
                <a:lnTo>
                  <a:pt x="52882" y="46024"/>
                </a:lnTo>
                <a:lnTo>
                  <a:pt x="50634" y="44754"/>
                </a:lnTo>
                <a:lnTo>
                  <a:pt x="49809" y="43484"/>
                </a:lnTo>
                <a:lnTo>
                  <a:pt x="41554" y="35864"/>
                </a:lnTo>
                <a:lnTo>
                  <a:pt x="37680" y="33324"/>
                </a:lnTo>
                <a:lnTo>
                  <a:pt x="35750" y="32054"/>
                </a:lnTo>
                <a:lnTo>
                  <a:pt x="33235" y="29514"/>
                </a:lnTo>
                <a:lnTo>
                  <a:pt x="31330" y="28244"/>
                </a:lnTo>
                <a:lnTo>
                  <a:pt x="23050" y="21894"/>
                </a:lnTo>
                <a:lnTo>
                  <a:pt x="16611" y="16814"/>
                </a:lnTo>
                <a:lnTo>
                  <a:pt x="13119" y="14274"/>
                </a:lnTo>
                <a:lnTo>
                  <a:pt x="9639" y="11734"/>
                </a:lnTo>
                <a:lnTo>
                  <a:pt x="8966" y="11734"/>
                </a:lnTo>
                <a:lnTo>
                  <a:pt x="15138" y="30784"/>
                </a:lnTo>
                <a:lnTo>
                  <a:pt x="11010" y="28244"/>
                </a:lnTo>
                <a:lnTo>
                  <a:pt x="6845" y="26974"/>
                </a:lnTo>
                <a:lnTo>
                  <a:pt x="2336" y="24434"/>
                </a:lnTo>
                <a:lnTo>
                  <a:pt x="1689" y="24434"/>
                </a:lnTo>
                <a:lnTo>
                  <a:pt x="1625" y="25704"/>
                </a:lnTo>
                <a:lnTo>
                  <a:pt x="5765" y="35864"/>
                </a:lnTo>
                <a:lnTo>
                  <a:pt x="10210" y="43484"/>
                </a:lnTo>
                <a:lnTo>
                  <a:pt x="11938" y="46024"/>
                </a:lnTo>
                <a:lnTo>
                  <a:pt x="13944" y="47294"/>
                </a:lnTo>
                <a:lnTo>
                  <a:pt x="10553" y="46024"/>
                </a:lnTo>
                <a:lnTo>
                  <a:pt x="7124" y="46024"/>
                </a:lnTo>
                <a:lnTo>
                  <a:pt x="2768" y="44754"/>
                </a:lnTo>
                <a:lnTo>
                  <a:pt x="546" y="43484"/>
                </a:lnTo>
                <a:lnTo>
                  <a:pt x="177" y="43484"/>
                </a:lnTo>
                <a:lnTo>
                  <a:pt x="15024" y="63804"/>
                </a:lnTo>
                <a:lnTo>
                  <a:pt x="10287" y="62534"/>
                </a:lnTo>
                <a:lnTo>
                  <a:pt x="0" y="62534"/>
                </a:lnTo>
                <a:lnTo>
                  <a:pt x="38" y="63804"/>
                </a:lnTo>
                <a:lnTo>
                  <a:pt x="495" y="63804"/>
                </a:lnTo>
                <a:lnTo>
                  <a:pt x="2870" y="68884"/>
                </a:lnTo>
                <a:lnTo>
                  <a:pt x="4965" y="71424"/>
                </a:lnTo>
                <a:lnTo>
                  <a:pt x="10477" y="75234"/>
                </a:lnTo>
                <a:lnTo>
                  <a:pt x="13906" y="77774"/>
                </a:lnTo>
                <a:lnTo>
                  <a:pt x="17729" y="79044"/>
                </a:lnTo>
                <a:lnTo>
                  <a:pt x="9448" y="81584"/>
                </a:lnTo>
                <a:lnTo>
                  <a:pt x="7429" y="81584"/>
                </a:lnTo>
                <a:lnTo>
                  <a:pt x="5283" y="82854"/>
                </a:lnTo>
                <a:lnTo>
                  <a:pt x="4902" y="82854"/>
                </a:lnTo>
                <a:lnTo>
                  <a:pt x="4927" y="84124"/>
                </a:lnTo>
                <a:lnTo>
                  <a:pt x="9537" y="87934"/>
                </a:lnTo>
                <a:lnTo>
                  <a:pt x="15392" y="90512"/>
                </a:lnTo>
                <a:lnTo>
                  <a:pt x="18923" y="91744"/>
                </a:lnTo>
                <a:lnTo>
                  <a:pt x="23380" y="91744"/>
                </a:lnTo>
                <a:lnTo>
                  <a:pt x="18884" y="93014"/>
                </a:lnTo>
                <a:lnTo>
                  <a:pt x="9728" y="98094"/>
                </a:lnTo>
                <a:lnTo>
                  <a:pt x="9652" y="99364"/>
                </a:lnTo>
                <a:lnTo>
                  <a:pt x="9906" y="99364"/>
                </a:lnTo>
                <a:lnTo>
                  <a:pt x="13131" y="100634"/>
                </a:lnTo>
                <a:lnTo>
                  <a:pt x="16179" y="100634"/>
                </a:lnTo>
                <a:lnTo>
                  <a:pt x="22606" y="101904"/>
                </a:lnTo>
                <a:lnTo>
                  <a:pt x="29425" y="101904"/>
                </a:lnTo>
                <a:lnTo>
                  <a:pt x="26962" y="103174"/>
                </a:lnTo>
                <a:lnTo>
                  <a:pt x="20916" y="108254"/>
                </a:lnTo>
                <a:lnTo>
                  <a:pt x="19646" y="109524"/>
                </a:lnTo>
                <a:lnTo>
                  <a:pt x="18110" y="110794"/>
                </a:lnTo>
                <a:lnTo>
                  <a:pt x="21564" y="113334"/>
                </a:lnTo>
                <a:lnTo>
                  <a:pt x="25107" y="113334"/>
                </a:lnTo>
                <a:lnTo>
                  <a:pt x="32283" y="112064"/>
                </a:lnTo>
                <a:lnTo>
                  <a:pt x="35864" y="112064"/>
                </a:lnTo>
                <a:lnTo>
                  <a:pt x="39204" y="109524"/>
                </a:lnTo>
                <a:lnTo>
                  <a:pt x="36728" y="114604"/>
                </a:lnTo>
                <a:lnTo>
                  <a:pt x="34302" y="118414"/>
                </a:lnTo>
                <a:lnTo>
                  <a:pt x="31826" y="123494"/>
                </a:lnTo>
                <a:lnTo>
                  <a:pt x="32067" y="124764"/>
                </a:lnTo>
                <a:lnTo>
                  <a:pt x="36995" y="124764"/>
                </a:lnTo>
                <a:lnTo>
                  <a:pt x="41262" y="123494"/>
                </a:lnTo>
                <a:lnTo>
                  <a:pt x="43916" y="122224"/>
                </a:lnTo>
                <a:lnTo>
                  <a:pt x="46570" y="120954"/>
                </a:lnTo>
                <a:lnTo>
                  <a:pt x="47815" y="119684"/>
                </a:lnTo>
                <a:lnTo>
                  <a:pt x="48971" y="118414"/>
                </a:lnTo>
                <a:lnTo>
                  <a:pt x="47663" y="122224"/>
                </a:lnTo>
                <a:lnTo>
                  <a:pt x="46939" y="126034"/>
                </a:lnTo>
                <a:lnTo>
                  <a:pt x="46888" y="127228"/>
                </a:lnTo>
                <a:lnTo>
                  <a:pt x="46812" y="134924"/>
                </a:lnTo>
                <a:lnTo>
                  <a:pt x="47345" y="134924"/>
                </a:lnTo>
                <a:lnTo>
                  <a:pt x="59944" y="126034"/>
                </a:lnTo>
                <a:lnTo>
                  <a:pt x="59359" y="128574"/>
                </a:lnTo>
                <a:lnTo>
                  <a:pt x="59067" y="131114"/>
                </a:lnTo>
                <a:lnTo>
                  <a:pt x="59067" y="136194"/>
                </a:lnTo>
                <a:lnTo>
                  <a:pt x="59347" y="138734"/>
                </a:lnTo>
                <a:lnTo>
                  <a:pt x="59982" y="142544"/>
                </a:lnTo>
                <a:lnTo>
                  <a:pt x="62166" y="142544"/>
                </a:lnTo>
                <a:lnTo>
                  <a:pt x="63665" y="141274"/>
                </a:lnTo>
                <a:lnTo>
                  <a:pt x="64998" y="140004"/>
                </a:lnTo>
                <a:lnTo>
                  <a:pt x="66332" y="138734"/>
                </a:lnTo>
                <a:lnTo>
                  <a:pt x="67779" y="137464"/>
                </a:lnTo>
                <a:lnTo>
                  <a:pt x="69062" y="136194"/>
                </a:lnTo>
                <a:lnTo>
                  <a:pt x="69570" y="134924"/>
                </a:lnTo>
                <a:lnTo>
                  <a:pt x="69837" y="134924"/>
                </a:lnTo>
                <a:lnTo>
                  <a:pt x="70878" y="136194"/>
                </a:lnTo>
                <a:lnTo>
                  <a:pt x="72275" y="136194"/>
                </a:lnTo>
                <a:lnTo>
                  <a:pt x="72339" y="137464"/>
                </a:lnTo>
                <a:lnTo>
                  <a:pt x="72834" y="141274"/>
                </a:lnTo>
                <a:lnTo>
                  <a:pt x="74091" y="145084"/>
                </a:lnTo>
                <a:lnTo>
                  <a:pt x="76923" y="147624"/>
                </a:lnTo>
                <a:lnTo>
                  <a:pt x="77203" y="147624"/>
                </a:lnTo>
                <a:lnTo>
                  <a:pt x="80581" y="146354"/>
                </a:lnTo>
                <a:lnTo>
                  <a:pt x="82791" y="143814"/>
                </a:lnTo>
                <a:lnTo>
                  <a:pt x="84188" y="141274"/>
                </a:lnTo>
                <a:lnTo>
                  <a:pt x="84582" y="140004"/>
                </a:lnTo>
                <a:lnTo>
                  <a:pt x="86461" y="140004"/>
                </a:lnTo>
                <a:lnTo>
                  <a:pt x="85826" y="142544"/>
                </a:lnTo>
                <a:lnTo>
                  <a:pt x="85471" y="142544"/>
                </a:lnTo>
                <a:lnTo>
                  <a:pt x="85090" y="143814"/>
                </a:lnTo>
                <a:lnTo>
                  <a:pt x="84950" y="143814"/>
                </a:lnTo>
                <a:lnTo>
                  <a:pt x="83845" y="145084"/>
                </a:lnTo>
                <a:lnTo>
                  <a:pt x="82791" y="145084"/>
                </a:lnTo>
                <a:lnTo>
                  <a:pt x="79603" y="147624"/>
                </a:lnTo>
                <a:lnTo>
                  <a:pt x="77457" y="148894"/>
                </a:lnTo>
                <a:lnTo>
                  <a:pt x="73672" y="150164"/>
                </a:lnTo>
                <a:lnTo>
                  <a:pt x="71069" y="151434"/>
                </a:lnTo>
                <a:lnTo>
                  <a:pt x="69215" y="152704"/>
                </a:lnTo>
                <a:lnTo>
                  <a:pt x="66903" y="152704"/>
                </a:lnTo>
                <a:lnTo>
                  <a:pt x="66459" y="153974"/>
                </a:lnTo>
                <a:lnTo>
                  <a:pt x="63982" y="153974"/>
                </a:lnTo>
                <a:lnTo>
                  <a:pt x="63665" y="155244"/>
                </a:lnTo>
                <a:lnTo>
                  <a:pt x="62357" y="156514"/>
                </a:lnTo>
                <a:lnTo>
                  <a:pt x="59842" y="162864"/>
                </a:lnTo>
                <a:lnTo>
                  <a:pt x="59982" y="162864"/>
                </a:lnTo>
                <a:lnTo>
                  <a:pt x="61379" y="164134"/>
                </a:lnTo>
                <a:lnTo>
                  <a:pt x="62484" y="164134"/>
                </a:lnTo>
                <a:lnTo>
                  <a:pt x="65455" y="165404"/>
                </a:lnTo>
                <a:lnTo>
                  <a:pt x="67437" y="165404"/>
                </a:lnTo>
                <a:lnTo>
                  <a:pt x="69443" y="166674"/>
                </a:lnTo>
                <a:lnTo>
                  <a:pt x="69456" y="169214"/>
                </a:lnTo>
                <a:lnTo>
                  <a:pt x="69634" y="171754"/>
                </a:lnTo>
                <a:lnTo>
                  <a:pt x="70053" y="174294"/>
                </a:lnTo>
                <a:lnTo>
                  <a:pt x="72351" y="174294"/>
                </a:lnTo>
                <a:lnTo>
                  <a:pt x="75717" y="173024"/>
                </a:lnTo>
                <a:lnTo>
                  <a:pt x="80264" y="173024"/>
                </a:lnTo>
                <a:lnTo>
                  <a:pt x="80441" y="175564"/>
                </a:lnTo>
                <a:lnTo>
                  <a:pt x="81749" y="178104"/>
                </a:lnTo>
                <a:lnTo>
                  <a:pt x="84950" y="179374"/>
                </a:lnTo>
                <a:lnTo>
                  <a:pt x="85864" y="179374"/>
                </a:lnTo>
                <a:lnTo>
                  <a:pt x="88074" y="178104"/>
                </a:lnTo>
                <a:lnTo>
                  <a:pt x="89750" y="176834"/>
                </a:lnTo>
                <a:lnTo>
                  <a:pt x="91401" y="176834"/>
                </a:lnTo>
                <a:lnTo>
                  <a:pt x="92456" y="178104"/>
                </a:lnTo>
                <a:lnTo>
                  <a:pt x="94513" y="180644"/>
                </a:lnTo>
                <a:lnTo>
                  <a:pt x="98590" y="181914"/>
                </a:lnTo>
                <a:lnTo>
                  <a:pt x="101549" y="179374"/>
                </a:lnTo>
                <a:lnTo>
                  <a:pt x="102870" y="178104"/>
                </a:lnTo>
                <a:lnTo>
                  <a:pt x="104152" y="179374"/>
                </a:lnTo>
                <a:lnTo>
                  <a:pt x="107162" y="181914"/>
                </a:lnTo>
                <a:lnTo>
                  <a:pt x="107899" y="181914"/>
                </a:lnTo>
                <a:lnTo>
                  <a:pt x="109702" y="179374"/>
                </a:lnTo>
                <a:lnTo>
                  <a:pt x="110871" y="179374"/>
                </a:lnTo>
                <a:lnTo>
                  <a:pt x="112153" y="178104"/>
                </a:lnTo>
                <a:lnTo>
                  <a:pt x="112903" y="179374"/>
                </a:lnTo>
                <a:lnTo>
                  <a:pt x="113715" y="179374"/>
                </a:lnTo>
                <a:lnTo>
                  <a:pt x="115404" y="180644"/>
                </a:lnTo>
                <a:lnTo>
                  <a:pt x="116459" y="181914"/>
                </a:lnTo>
                <a:lnTo>
                  <a:pt x="118262" y="181914"/>
                </a:lnTo>
                <a:lnTo>
                  <a:pt x="120396" y="180644"/>
                </a:lnTo>
                <a:lnTo>
                  <a:pt x="121894" y="179374"/>
                </a:lnTo>
                <a:lnTo>
                  <a:pt x="123088" y="176834"/>
                </a:lnTo>
                <a:lnTo>
                  <a:pt x="124752" y="176834"/>
                </a:lnTo>
                <a:lnTo>
                  <a:pt x="127889" y="179374"/>
                </a:lnTo>
                <a:lnTo>
                  <a:pt x="130619" y="179374"/>
                </a:lnTo>
                <a:lnTo>
                  <a:pt x="133248" y="178104"/>
                </a:lnTo>
                <a:lnTo>
                  <a:pt x="134670" y="175564"/>
                </a:lnTo>
                <a:lnTo>
                  <a:pt x="134797" y="173024"/>
                </a:lnTo>
                <a:lnTo>
                  <a:pt x="136994" y="173024"/>
                </a:lnTo>
                <a:lnTo>
                  <a:pt x="139255" y="174294"/>
                </a:lnTo>
                <a:lnTo>
                  <a:pt x="144957" y="174294"/>
                </a:lnTo>
                <a:lnTo>
                  <a:pt x="145402" y="171754"/>
                </a:lnTo>
                <a:lnTo>
                  <a:pt x="145529" y="170484"/>
                </a:lnTo>
                <a:lnTo>
                  <a:pt x="145694" y="167944"/>
                </a:lnTo>
                <a:lnTo>
                  <a:pt x="145707" y="166674"/>
                </a:lnTo>
                <a:lnTo>
                  <a:pt x="147853" y="166674"/>
                </a:lnTo>
                <a:lnTo>
                  <a:pt x="150088" y="165404"/>
                </a:lnTo>
                <a:lnTo>
                  <a:pt x="153009" y="164134"/>
                </a:lnTo>
                <a:lnTo>
                  <a:pt x="154978" y="164134"/>
                </a:lnTo>
                <a:lnTo>
                  <a:pt x="155155" y="162864"/>
                </a:lnTo>
                <a:lnTo>
                  <a:pt x="155143" y="161404"/>
                </a:lnTo>
                <a:lnTo>
                  <a:pt x="154901" y="160324"/>
                </a:lnTo>
                <a:lnTo>
                  <a:pt x="154584" y="160324"/>
                </a:lnTo>
                <a:lnTo>
                  <a:pt x="153466" y="157784"/>
                </a:lnTo>
                <a:lnTo>
                  <a:pt x="153403" y="161594"/>
                </a:lnTo>
                <a:lnTo>
                  <a:pt x="152374" y="162864"/>
                </a:lnTo>
                <a:lnTo>
                  <a:pt x="149491" y="162864"/>
                </a:lnTo>
                <a:lnTo>
                  <a:pt x="146558" y="164134"/>
                </a:lnTo>
                <a:lnTo>
                  <a:pt x="144056" y="164134"/>
                </a:lnTo>
                <a:lnTo>
                  <a:pt x="144056" y="170484"/>
                </a:lnTo>
                <a:lnTo>
                  <a:pt x="143789" y="171754"/>
                </a:lnTo>
                <a:lnTo>
                  <a:pt x="139598" y="171754"/>
                </a:lnTo>
                <a:lnTo>
                  <a:pt x="136931" y="170484"/>
                </a:lnTo>
                <a:lnTo>
                  <a:pt x="133985" y="170484"/>
                </a:lnTo>
                <a:lnTo>
                  <a:pt x="133642" y="169214"/>
                </a:lnTo>
                <a:lnTo>
                  <a:pt x="133134" y="168452"/>
                </a:lnTo>
                <a:lnTo>
                  <a:pt x="133134" y="170484"/>
                </a:lnTo>
                <a:lnTo>
                  <a:pt x="133070" y="173024"/>
                </a:lnTo>
                <a:lnTo>
                  <a:pt x="132435" y="175564"/>
                </a:lnTo>
                <a:lnTo>
                  <a:pt x="131457" y="176834"/>
                </a:lnTo>
                <a:lnTo>
                  <a:pt x="127635" y="176834"/>
                </a:lnTo>
                <a:lnTo>
                  <a:pt x="125704" y="175564"/>
                </a:lnTo>
                <a:lnTo>
                  <a:pt x="123507" y="174294"/>
                </a:lnTo>
                <a:lnTo>
                  <a:pt x="123113" y="173024"/>
                </a:lnTo>
                <a:lnTo>
                  <a:pt x="122707" y="173024"/>
                </a:lnTo>
                <a:lnTo>
                  <a:pt x="122212" y="170484"/>
                </a:lnTo>
                <a:lnTo>
                  <a:pt x="122186" y="170345"/>
                </a:lnTo>
                <a:lnTo>
                  <a:pt x="122186" y="175564"/>
                </a:lnTo>
                <a:lnTo>
                  <a:pt x="121348" y="176834"/>
                </a:lnTo>
                <a:lnTo>
                  <a:pt x="119354" y="178104"/>
                </a:lnTo>
                <a:lnTo>
                  <a:pt x="118605" y="179374"/>
                </a:lnTo>
                <a:lnTo>
                  <a:pt x="115874" y="179374"/>
                </a:lnTo>
                <a:lnTo>
                  <a:pt x="114401" y="178104"/>
                </a:lnTo>
                <a:lnTo>
                  <a:pt x="113588" y="175564"/>
                </a:lnTo>
                <a:lnTo>
                  <a:pt x="113334" y="169214"/>
                </a:lnTo>
                <a:lnTo>
                  <a:pt x="112369" y="153974"/>
                </a:lnTo>
                <a:lnTo>
                  <a:pt x="112369" y="173024"/>
                </a:lnTo>
                <a:lnTo>
                  <a:pt x="112268" y="175564"/>
                </a:lnTo>
                <a:lnTo>
                  <a:pt x="110947" y="176834"/>
                </a:lnTo>
                <a:lnTo>
                  <a:pt x="109689" y="178104"/>
                </a:lnTo>
                <a:lnTo>
                  <a:pt x="108216" y="178104"/>
                </a:lnTo>
                <a:lnTo>
                  <a:pt x="107619" y="179374"/>
                </a:lnTo>
                <a:lnTo>
                  <a:pt x="107378" y="179374"/>
                </a:lnTo>
                <a:lnTo>
                  <a:pt x="105676" y="178104"/>
                </a:lnTo>
                <a:lnTo>
                  <a:pt x="104343" y="176834"/>
                </a:lnTo>
                <a:lnTo>
                  <a:pt x="102958" y="175564"/>
                </a:lnTo>
                <a:lnTo>
                  <a:pt x="103035" y="164134"/>
                </a:lnTo>
                <a:lnTo>
                  <a:pt x="103073" y="162864"/>
                </a:lnTo>
                <a:lnTo>
                  <a:pt x="103708" y="155244"/>
                </a:lnTo>
                <a:lnTo>
                  <a:pt x="104000" y="148894"/>
                </a:lnTo>
                <a:lnTo>
                  <a:pt x="104571" y="148894"/>
                </a:lnTo>
                <a:lnTo>
                  <a:pt x="104927" y="147624"/>
                </a:lnTo>
                <a:lnTo>
                  <a:pt x="107188" y="147624"/>
                </a:lnTo>
                <a:lnTo>
                  <a:pt x="107137" y="171754"/>
                </a:lnTo>
                <a:lnTo>
                  <a:pt x="107543" y="175564"/>
                </a:lnTo>
                <a:lnTo>
                  <a:pt x="107696" y="175564"/>
                </a:lnTo>
                <a:lnTo>
                  <a:pt x="107962" y="174294"/>
                </a:lnTo>
                <a:lnTo>
                  <a:pt x="108051" y="173024"/>
                </a:lnTo>
                <a:lnTo>
                  <a:pt x="108102" y="147624"/>
                </a:lnTo>
                <a:lnTo>
                  <a:pt x="111302" y="148894"/>
                </a:lnTo>
                <a:lnTo>
                  <a:pt x="111379" y="151434"/>
                </a:lnTo>
                <a:lnTo>
                  <a:pt x="111493" y="153974"/>
                </a:lnTo>
                <a:lnTo>
                  <a:pt x="112306" y="166674"/>
                </a:lnTo>
                <a:lnTo>
                  <a:pt x="112369" y="173024"/>
                </a:lnTo>
                <a:lnTo>
                  <a:pt x="112369" y="153974"/>
                </a:lnTo>
                <a:lnTo>
                  <a:pt x="112128" y="150164"/>
                </a:lnTo>
                <a:lnTo>
                  <a:pt x="115100" y="151434"/>
                </a:lnTo>
                <a:lnTo>
                  <a:pt x="115112" y="152704"/>
                </a:lnTo>
                <a:lnTo>
                  <a:pt x="115239" y="156514"/>
                </a:lnTo>
                <a:lnTo>
                  <a:pt x="116344" y="173024"/>
                </a:lnTo>
                <a:lnTo>
                  <a:pt x="117005" y="173024"/>
                </a:lnTo>
                <a:lnTo>
                  <a:pt x="116916" y="165404"/>
                </a:lnTo>
                <a:lnTo>
                  <a:pt x="116827" y="162864"/>
                </a:lnTo>
                <a:lnTo>
                  <a:pt x="116027" y="153974"/>
                </a:lnTo>
                <a:lnTo>
                  <a:pt x="115912" y="151434"/>
                </a:lnTo>
                <a:lnTo>
                  <a:pt x="118491" y="152704"/>
                </a:lnTo>
                <a:lnTo>
                  <a:pt x="119329" y="157784"/>
                </a:lnTo>
                <a:lnTo>
                  <a:pt x="120129" y="162864"/>
                </a:lnTo>
                <a:lnTo>
                  <a:pt x="120650" y="166674"/>
                </a:lnTo>
                <a:lnTo>
                  <a:pt x="121462" y="171754"/>
                </a:lnTo>
                <a:lnTo>
                  <a:pt x="121742" y="173024"/>
                </a:lnTo>
                <a:lnTo>
                  <a:pt x="122161" y="173024"/>
                </a:lnTo>
                <a:lnTo>
                  <a:pt x="122186" y="175564"/>
                </a:lnTo>
                <a:lnTo>
                  <a:pt x="122186" y="170345"/>
                </a:lnTo>
                <a:lnTo>
                  <a:pt x="121081" y="164134"/>
                </a:lnTo>
                <a:lnTo>
                  <a:pt x="120192" y="157784"/>
                </a:lnTo>
                <a:lnTo>
                  <a:pt x="119392" y="152704"/>
                </a:lnTo>
                <a:lnTo>
                  <a:pt x="121246" y="153974"/>
                </a:lnTo>
                <a:lnTo>
                  <a:pt x="122199" y="156514"/>
                </a:lnTo>
                <a:lnTo>
                  <a:pt x="124536" y="164134"/>
                </a:lnTo>
                <a:lnTo>
                  <a:pt x="125120" y="165404"/>
                </a:lnTo>
                <a:lnTo>
                  <a:pt x="126174" y="167944"/>
                </a:lnTo>
                <a:lnTo>
                  <a:pt x="126961" y="170484"/>
                </a:lnTo>
                <a:lnTo>
                  <a:pt x="127914" y="171754"/>
                </a:lnTo>
                <a:lnTo>
                  <a:pt x="128143" y="171754"/>
                </a:lnTo>
                <a:lnTo>
                  <a:pt x="122707" y="153974"/>
                </a:lnTo>
                <a:lnTo>
                  <a:pt x="125806" y="155244"/>
                </a:lnTo>
                <a:lnTo>
                  <a:pt x="125869" y="156514"/>
                </a:lnTo>
                <a:lnTo>
                  <a:pt x="127952" y="160324"/>
                </a:lnTo>
                <a:lnTo>
                  <a:pt x="129082" y="162864"/>
                </a:lnTo>
                <a:lnTo>
                  <a:pt x="130962" y="166674"/>
                </a:lnTo>
                <a:lnTo>
                  <a:pt x="133134" y="170484"/>
                </a:lnTo>
                <a:lnTo>
                  <a:pt x="133134" y="168452"/>
                </a:lnTo>
                <a:lnTo>
                  <a:pt x="132803" y="167944"/>
                </a:lnTo>
                <a:lnTo>
                  <a:pt x="132461" y="167944"/>
                </a:lnTo>
                <a:lnTo>
                  <a:pt x="127203" y="156514"/>
                </a:lnTo>
                <a:lnTo>
                  <a:pt x="130695" y="157784"/>
                </a:lnTo>
                <a:lnTo>
                  <a:pt x="132727" y="160324"/>
                </a:lnTo>
                <a:lnTo>
                  <a:pt x="134556" y="162864"/>
                </a:lnTo>
                <a:lnTo>
                  <a:pt x="136486" y="165404"/>
                </a:lnTo>
                <a:lnTo>
                  <a:pt x="137668" y="166674"/>
                </a:lnTo>
                <a:lnTo>
                  <a:pt x="138163" y="167944"/>
                </a:lnTo>
                <a:lnTo>
                  <a:pt x="138366" y="166674"/>
                </a:lnTo>
                <a:lnTo>
                  <a:pt x="137909" y="166674"/>
                </a:lnTo>
                <a:lnTo>
                  <a:pt x="137528" y="165404"/>
                </a:lnTo>
                <a:lnTo>
                  <a:pt x="135483" y="162864"/>
                </a:lnTo>
                <a:lnTo>
                  <a:pt x="132168" y="159054"/>
                </a:lnTo>
                <a:lnTo>
                  <a:pt x="136004" y="160324"/>
                </a:lnTo>
                <a:lnTo>
                  <a:pt x="137477" y="160324"/>
                </a:lnTo>
                <a:lnTo>
                  <a:pt x="138658" y="161594"/>
                </a:lnTo>
                <a:lnTo>
                  <a:pt x="141643" y="164134"/>
                </a:lnTo>
                <a:lnTo>
                  <a:pt x="143802" y="165404"/>
                </a:lnTo>
                <a:lnTo>
                  <a:pt x="144030" y="166674"/>
                </a:lnTo>
                <a:lnTo>
                  <a:pt x="144056" y="170484"/>
                </a:lnTo>
                <a:lnTo>
                  <a:pt x="144056" y="164134"/>
                </a:lnTo>
                <a:lnTo>
                  <a:pt x="143522" y="164134"/>
                </a:lnTo>
                <a:lnTo>
                  <a:pt x="141401" y="162864"/>
                </a:lnTo>
                <a:lnTo>
                  <a:pt x="139903" y="161594"/>
                </a:lnTo>
                <a:lnTo>
                  <a:pt x="138163" y="160324"/>
                </a:lnTo>
                <a:lnTo>
                  <a:pt x="138912" y="159054"/>
                </a:lnTo>
                <a:lnTo>
                  <a:pt x="139509" y="159054"/>
                </a:lnTo>
                <a:lnTo>
                  <a:pt x="140017" y="157784"/>
                </a:lnTo>
                <a:lnTo>
                  <a:pt x="140144" y="157784"/>
                </a:lnTo>
                <a:lnTo>
                  <a:pt x="142328" y="159054"/>
                </a:lnTo>
                <a:lnTo>
                  <a:pt x="144094" y="160324"/>
                </a:lnTo>
                <a:lnTo>
                  <a:pt x="144754" y="160324"/>
                </a:lnTo>
                <a:lnTo>
                  <a:pt x="145567" y="161594"/>
                </a:lnTo>
                <a:lnTo>
                  <a:pt x="145986" y="161594"/>
                </a:lnTo>
                <a:lnTo>
                  <a:pt x="145745" y="160324"/>
                </a:lnTo>
                <a:lnTo>
                  <a:pt x="145503" y="160324"/>
                </a:lnTo>
                <a:lnTo>
                  <a:pt x="144386" y="159054"/>
                </a:lnTo>
                <a:lnTo>
                  <a:pt x="143522" y="159054"/>
                </a:lnTo>
                <a:lnTo>
                  <a:pt x="141363" y="157784"/>
                </a:lnTo>
                <a:lnTo>
                  <a:pt x="138874" y="156514"/>
                </a:lnTo>
                <a:lnTo>
                  <a:pt x="138861" y="155244"/>
                </a:lnTo>
                <a:lnTo>
                  <a:pt x="140512" y="155244"/>
                </a:lnTo>
                <a:lnTo>
                  <a:pt x="142151" y="153974"/>
                </a:lnTo>
                <a:lnTo>
                  <a:pt x="143014" y="153974"/>
                </a:lnTo>
                <a:lnTo>
                  <a:pt x="143675" y="152704"/>
                </a:lnTo>
                <a:lnTo>
                  <a:pt x="145173" y="153974"/>
                </a:lnTo>
                <a:lnTo>
                  <a:pt x="146583" y="153974"/>
                </a:lnTo>
                <a:lnTo>
                  <a:pt x="149428" y="155244"/>
                </a:lnTo>
                <a:lnTo>
                  <a:pt x="150482" y="156514"/>
                </a:lnTo>
                <a:lnTo>
                  <a:pt x="152996" y="160324"/>
                </a:lnTo>
                <a:lnTo>
                  <a:pt x="153403" y="161594"/>
                </a:lnTo>
                <a:lnTo>
                  <a:pt x="153403" y="157683"/>
                </a:lnTo>
                <a:lnTo>
                  <a:pt x="152742" y="156514"/>
                </a:lnTo>
                <a:lnTo>
                  <a:pt x="151434" y="155244"/>
                </a:lnTo>
                <a:lnTo>
                  <a:pt x="151104" y="153974"/>
                </a:lnTo>
                <a:lnTo>
                  <a:pt x="149110" y="153974"/>
                </a:lnTo>
                <a:lnTo>
                  <a:pt x="148234" y="152704"/>
                </a:lnTo>
                <a:lnTo>
                  <a:pt x="146862" y="152704"/>
                </a:lnTo>
                <a:lnTo>
                  <a:pt x="144995" y="151434"/>
                </a:lnTo>
                <a:lnTo>
                  <a:pt x="145148" y="151434"/>
                </a:lnTo>
                <a:lnTo>
                  <a:pt x="145211" y="147624"/>
                </a:lnTo>
                <a:lnTo>
                  <a:pt x="144399" y="145084"/>
                </a:lnTo>
                <a:lnTo>
                  <a:pt x="143370" y="144221"/>
                </a:lnTo>
                <a:lnTo>
                  <a:pt x="143370" y="147624"/>
                </a:lnTo>
                <a:lnTo>
                  <a:pt x="143344" y="151434"/>
                </a:lnTo>
                <a:lnTo>
                  <a:pt x="143230" y="152704"/>
                </a:lnTo>
                <a:lnTo>
                  <a:pt x="141706" y="151434"/>
                </a:lnTo>
                <a:lnTo>
                  <a:pt x="141605" y="152704"/>
                </a:lnTo>
                <a:lnTo>
                  <a:pt x="141427" y="152704"/>
                </a:lnTo>
                <a:lnTo>
                  <a:pt x="140576" y="153974"/>
                </a:lnTo>
                <a:lnTo>
                  <a:pt x="138455" y="153974"/>
                </a:lnTo>
                <a:lnTo>
                  <a:pt x="138150" y="153847"/>
                </a:lnTo>
                <a:lnTo>
                  <a:pt x="138150" y="155244"/>
                </a:lnTo>
                <a:lnTo>
                  <a:pt x="137223" y="155244"/>
                </a:lnTo>
                <a:lnTo>
                  <a:pt x="132791" y="152704"/>
                </a:lnTo>
                <a:lnTo>
                  <a:pt x="138150" y="155244"/>
                </a:lnTo>
                <a:lnTo>
                  <a:pt x="138150" y="153847"/>
                </a:lnTo>
                <a:lnTo>
                  <a:pt x="135420" y="152704"/>
                </a:lnTo>
                <a:lnTo>
                  <a:pt x="132397" y="151434"/>
                </a:lnTo>
                <a:lnTo>
                  <a:pt x="128143" y="151434"/>
                </a:lnTo>
                <a:lnTo>
                  <a:pt x="129044" y="152704"/>
                </a:lnTo>
                <a:lnTo>
                  <a:pt x="132664" y="153974"/>
                </a:lnTo>
                <a:lnTo>
                  <a:pt x="135712" y="156514"/>
                </a:lnTo>
                <a:lnTo>
                  <a:pt x="138595" y="157784"/>
                </a:lnTo>
                <a:lnTo>
                  <a:pt x="137871" y="159054"/>
                </a:lnTo>
                <a:lnTo>
                  <a:pt x="136194" y="159054"/>
                </a:lnTo>
                <a:lnTo>
                  <a:pt x="129667" y="156514"/>
                </a:lnTo>
                <a:lnTo>
                  <a:pt x="123126" y="152704"/>
                </a:lnTo>
                <a:lnTo>
                  <a:pt x="119824" y="151434"/>
                </a:lnTo>
                <a:lnTo>
                  <a:pt x="116535" y="150164"/>
                </a:lnTo>
                <a:lnTo>
                  <a:pt x="109842" y="147624"/>
                </a:lnTo>
                <a:lnTo>
                  <a:pt x="111277" y="147624"/>
                </a:lnTo>
                <a:lnTo>
                  <a:pt x="112534" y="146354"/>
                </a:lnTo>
                <a:lnTo>
                  <a:pt x="115938" y="146354"/>
                </a:lnTo>
                <a:lnTo>
                  <a:pt x="117894" y="145084"/>
                </a:lnTo>
                <a:lnTo>
                  <a:pt x="119786" y="145084"/>
                </a:lnTo>
                <a:lnTo>
                  <a:pt x="121183" y="143814"/>
                </a:lnTo>
                <a:lnTo>
                  <a:pt x="121081" y="142544"/>
                </a:lnTo>
                <a:lnTo>
                  <a:pt x="122910" y="142544"/>
                </a:lnTo>
                <a:lnTo>
                  <a:pt x="122885" y="143814"/>
                </a:lnTo>
                <a:lnTo>
                  <a:pt x="123240" y="143814"/>
                </a:lnTo>
                <a:lnTo>
                  <a:pt x="123952" y="145084"/>
                </a:lnTo>
                <a:lnTo>
                  <a:pt x="124269" y="143637"/>
                </a:lnTo>
                <a:lnTo>
                  <a:pt x="124498" y="142544"/>
                </a:lnTo>
                <a:lnTo>
                  <a:pt x="125069" y="142544"/>
                </a:lnTo>
                <a:lnTo>
                  <a:pt x="125806" y="141274"/>
                </a:lnTo>
                <a:lnTo>
                  <a:pt x="126504" y="142544"/>
                </a:lnTo>
                <a:lnTo>
                  <a:pt x="127114" y="142544"/>
                </a:lnTo>
                <a:lnTo>
                  <a:pt x="127749" y="143814"/>
                </a:lnTo>
                <a:lnTo>
                  <a:pt x="128016" y="145084"/>
                </a:lnTo>
                <a:lnTo>
                  <a:pt x="127177" y="145084"/>
                </a:lnTo>
                <a:lnTo>
                  <a:pt x="126555" y="146354"/>
                </a:lnTo>
                <a:lnTo>
                  <a:pt x="125374" y="147624"/>
                </a:lnTo>
                <a:lnTo>
                  <a:pt x="127254" y="147624"/>
                </a:lnTo>
                <a:lnTo>
                  <a:pt x="128930" y="146354"/>
                </a:lnTo>
                <a:lnTo>
                  <a:pt x="129336" y="146354"/>
                </a:lnTo>
                <a:lnTo>
                  <a:pt x="129984" y="147624"/>
                </a:lnTo>
                <a:lnTo>
                  <a:pt x="131686" y="147624"/>
                </a:lnTo>
                <a:lnTo>
                  <a:pt x="132816" y="146354"/>
                </a:lnTo>
                <a:lnTo>
                  <a:pt x="133426" y="145084"/>
                </a:lnTo>
                <a:lnTo>
                  <a:pt x="133985" y="143814"/>
                </a:lnTo>
                <a:lnTo>
                  <a:pt x="134086" y="142544"/>
                </a:lnTo>
                <a:lnTo>
                  <a:pt x="136588" y="143814"/>
                </a:lnTo>
                <a:lnTo>
                  <a:pt x="141693" y="143814"/>
                </a:lnTo>
                <a:lnTo>
                  <a:pt x="143370" y="147624"/>
                </a:lnTo>
                <a:lnTo>
                  <a:pt x="143370" y="144221"/>
                </a:lnTo>
                <a:lnTo>
                  <a:pt x="142887" y="143814"/>
                </a:lnTo>
                <a:lnTo>
                  <a:pt x="143611" y="141274"/>
                </a:lnTo>
                <a:lnTo>
                  <a:pt x="144030" y="138734"/>
                </a:lnTo>
                <a:lnTo>
                  <a:pt x="144297" y="134924"/>
                </a:lnTo>
                <a:lnTo>
                  <a:pt x="145542" y="134924"/>
                </a:lnTo>
                <a:lnTo>
                  <a:pt x="145694" y="133654"/>
                </a:lnTo>
                <a:lnTo>
                  <a:pt x="145821" y="133654"/>
                </a:lnTo>
                <a:lnTo>
                  <a:pt x="147091" y="136194"/>
                </a:lnTo>
                <a:lnTo>
                  <a:pt x="148488" y="137464"/>
                </a:lnTo>
                <a:lnTo>
                  <a:pt x="151117" y="140004"/>
                </a:lnTo>
                <a:lnTo>
                  <a:pt x="152323" y="141274"/>
                </a:lnTo>
                <a:lnTo>
                  <a:pt x="154343" y="142544"/>
                </a:lnTo>
                <a:lnTo>
                  <a:pt x="156489" y="142544"/>
                </a:lnTo>
                <a:lnTo>
                  <a:pt x="156616" y="141274"/>
                </a:lnTo>
                <a:lnTo>
                  <a:pt x="156883" y="140004"/>
                </a:lnTo>
                <a:lnTo>
                  <a:pt x="157162" y="138734"/>
                </a:lnTo>
                <a:lnTo>
                  <a:pt x="157429" y="136194"/>
                </a:lnTo>
                <a:lnTo>
                  <a:pt x="157429" y="131114"/>
                </a:lnTo>
                <a:lnTo>
                  <a:pt x="157124" y="128574"/>
                </a:lnTo>
                <a:lnTo>
                  <a:pt x="156527" y="126034"/>
                </a:lnTo>
                <a:lnTo>
                  <a:pt x="158229" y="128574"/>
                </a:lnTo>
                <a:lnTo>
                  <a:pt x="160197" y="129844"/>
                </a:lnTo>
                <a:lnTo>
                  <a:pt x="164439" y="132384"/>
                </a:lnTo>
                <a:lnTo>
                  <a:pt x="166598" y="133654"/>
                </a:lnTo>
                <a:lnTo>
                  <a:pt x="169252" y="134924"/>
                </a:lnTo>
                <a:lnTo>
                  <a:pt x="169659" y="134924"/>
                </a:lnTo>
                <a:lnTo>
                  <a:pt x="169735" y="132384"/>
                </a:lnTo>
                <a:lnTo>
                  <a:pt x="169735" y="127228"/>
                </a:lnTo>
                <a:lnTo>
                  <a:pt x="169011" y="123494"/>
                </a:lnTo>
                <a:lnTo>
                  <a:pt x="168198" y="120726"/>
                </a:lnTo>
                <a:lnTo>
                  <a:pt x="168198" y="126034"/>
                </a:lnTo>
                <a:lnTo>
                  <a:pt x="168160" y="132384"/>
                </a:lnTo>
                <a:lnTo>
                  <a:pt x="164109" y="131114"/>
                </a:lnTo>
                <a:lnTo>
                  <a:pt x="160680" y="128574"/>
                </a:lnTo>
                <a:lnTo>
                  <a:pt x="158369" y="126034"/>
                </a:lnTo>
                <a:lnTo>
                  <a:pt x="156387" y="123863"/>
                </a:lnTo>
                <a:lnTo>
                  <a:pt x="156387" y="133654"/>
                </a:lnTo>
                <a:lnTo>
                  <a:pt x="155219" y="140004"/>
                </a:lnTo>
                <a:lnTo>
                  <a:pt x="154355" y="140004"/>
                </a:lnTo>
                <a:lnTo>
                  <a:pt x="153022" y="138734"/>
                </a:lnTo>
                <a:lnTo>
                  <a:pt x="152057" y="138734"/>
                </a:lnTo>
                <a:lnTo>
                  <a:pt x="149390" y="136194"/>
                </a:lnTo>
                <a:lnTo>
                  <a:pt x="147878" y="133654"/>
                </a:lnTo>
                <a:lnTo>
                  <a:pt x="146583" y="132384"/>
                </a:lnTo>
                <a:lnTo>
                  <a:pt x="146431" y="131114"/>
                </a:lnTo>
                <a:lnTo>
                  <a:pt x="147243" y="131114"/>
                </a:lnTo>
                <a:lnTo>
                  <a:pt x="147383" y="129844"/>
                </a:lnTo>
                <a:lnTo>
                  <a:pt x="146227" y="129844"/>
                </a:lnTo>
                <a:lnTo>
                  <a:pt x="145275" y="131114"/>
                </a:lnTo>
                <a:lnTo>
                  <a:pt x="144106" y="131114"/>
                </a:lnTo>
                <a:lnTo>
                  <a:pt x="145415" y="132384"/>
                </a:lnTo>
                <a:lnTo>
                  <a:pt x="144602" y="132384"/>
                </a:lnTo>
                <a:lnTo>
                  <a:pt x="143560" y="133654"/>
                </a:lnTo>
                <a:lnTo>
                  <a:pt x="142582" y="133654"/>
                </a:lnTo>
                <a:lnTo>
                  <a:pt x="142582" y="136194"/>
                </a:lnTo>
                <a:lnTo>
                  <a:pt x="142506" y="138734"/>
                </a:lnTo>
                <a:lnTo>
                  <a:pt x="141986" y="141274"/>
                </a:lnTo>
                <a:lnTo>
                  <a:pt x="141033" y="142544"/>
                </a:lnTo>
                <a:lnTo>
                  <a:pt x="134950" y="142544"/>
                </a:lnTo>
                <a:lnTo>
                  <a:pt x="134454" y="141274"/>
                </a:lnTo>
                <a:lnTo>
                  <a:pt x="134061" y="140004"/>
                </a:lnTo>
                <a:lnTo>
                  <a:pt x="134747" y="140004"/>
                </a:lnTo>
                <a:lnTo>
                  <a:pt x="135813" y="138734"/>
                </a:lnTo>
                <a:lnTo>
                  <a:pt x="137909" y="138734"/>
                </a:lnTo>
                <a:lnTo>
                  <a:pt x="138709" y="137464"/>
                </a:lnTo>
                <a:lnTo>
                  <a:pt x="140335" y="137464"/>
                </a:lnTo>
                <a:lnTo>
                  <a:pt x="140398" y="136194"/>
                </a:lnTo>
                <a:lnTo>
                  <a:pt x="142582" y="136194"/>
                </a:lnTo>
                <a:lnTo>
                  <a:pt x="142582" y="133654"/>
                </a:lnTo>
                <a:lnTo>
                  <a:pt x="142113" y="133654"/>
                </a:lnTo>
                <a:lnTo>
                  <a:pt x="140779" y="134924"/>
                </a:lnTo>
                <a:lnTo>
                  <a:pt x="137325" y="134924"/>
                </a:lnTo>
                <a:lnTo>
                  <a:pt x="136182" y="133654"/>
                </a:lnTo>
                <a:lnTo>
                  <a:pt x="135940" y="133019"/>
                </a:lnTo>
                <a:lnTo>
                  <a:pt x="136105" y="133654"/>
                </a:lnTo>
                <a:lnTo>
                  <a:pt x="137210" y="134924"/>
                </a:lnTo>
                <a:lnTo>
                  <a:pt x="138277" y="136194"/>
                </a:lnTo>
                <a:lnTo>
                  <a:pt x="139306" y="136194"/>
                </a:lnTo>
                <a:lnTo>
                  <a:pt x="136715" y="137464"/>
                </a:lnTo>
                <a:lnTo>
                  <a:pt x="134899" y="138734"/>
                </a:lnTo>
                <a:lnTo>
                  <a:pt x="133045" y="138734"/>
                </a:lnTo>
                <a:lnTo>
                  <a:pt x="133045" y="142544"/>
                </a:lnTo>
                <a:lnTo>
                  <a:pt x="132778" y="143814"/>
                </a:lnTo>
                <a:lnTo>
                  <a:pt x="132511" y="144310"/>
                </a:lnTo>
                <a:lnTo>
                  <a:pt x="131851" y="142544"/>
                </a:lnTo>
                <a:lnTo>
                  <a:pt x="131191" y="142544"/>
                </a:lnTo>
                <a:lnTo>
                  <a:pt x="131191" y="143814"/>
                </a:lnTo>
                <a:lnTo>
                  <a:pt x="131127" y="145084"/>
                </a:lnTo>
                <a:lnTo>
                  <a:pt x="129540" y="145084"/>
                </a:lnTo>
                <a:lnTo>
                  <a:pt x="127889" y="146354"/>
                </a:lnTo>
                <a:lnTo>
                  <a:pt x="127609" y="146354"/>
                </a:lnTo>
                <a:lnTo>
                  <a:pt x="128917" y="145084"/>
                </a:lnTo>
                <a:lnTo>
                  <a:pt x="129781" y="143814"/>
                </a:lnTo>
                <a:lnTo>
                  <a:pt x="131191" y="143814"/>
                </a:lnTo>
                <a:lnTo>
                  <a:pt x="131191" y="142544"/>
                </a:lnTo>
                <a:lnTo>
                  <a:pt x="129984" y="142544"/>
                </a:lnTo>
                <a:lnTo>
                  <a:pt x="131356" y="141274"/>
                </a:lnTo>
                <a:lnTo>
                  <a:pt x="132892" y="141274"/>
                </a:lnTo>
                <a:lnTo>
                  <a:pt x="132295" y="140004"/>
                </a:lnTo>
                <a:lnTo>
                  <a:pt x="132448" y="140004"/>
                </a:lnTo>
                <a:lnTo>
                  <a:pt x="132892" y="141274"/>
                </a:lnTo>
                <a:lnTo>
                  <a:pt x="133045" y="142544"/>
                </a:lnTo>
                <a:lnTo>
                  <a:pt x="133045" y="138734"/>
                </a:lnTo>
                <a:lnTo>
                  <a:pt x="131737" y="138734"/>
                </a:lnTo>
                <a:lnTo>
                  <a:pt x="131737" y="140004"/>
                </a:lnTo>
                <a:lnTo>
                  <a:pt x="131152" y="141274"/>
                </a:lnTo>
                <a:lnTo>
                  <a:pt x="131127" y="140004"/>
                </a:lnTo>
                <a:lnTo>
                  <a:pt x="131737" y="140004"/>
                </a:lnTo>
                <a:lnTo>
                  <a:pt x="131737" y="138734"/>
                </a:lnTo>
                <a:lnTo>
                  <a:pt x="130657" y="138734"/>
                </a:lnTo>
                <a:lnTo>
                  <a:pt x="128206" y="137464"/>
                </a:lnTo>
                <a:lnTo>
                  <a:pt x="127050" y="137464"/>
                </a:lnTo>
                <a:lnTo>
                  <a:pt x="127939" y="138734"/>
                </a:lnTo>
                <a:lnTo>
                  <a:pt x="129451" y="138734"/>
                </a:lnTo>
                <a:lnTo>
                  <a:pt x="129324" y="138963"/>
                </a:lnTo>
                <a:lnTo>
                  <a:pt x="129324" y="142544"/>
                </a:lnTo>
                <a:lnTo>
                  <a:pt x="129273" y="143814"/>
                </a:lnTo>
                <a:lnTo>
                  <a:pt x="128397" y="143814"/>
                </a:lnTo>
                <a:lnTo>
                  <a:pt x="129197" y="142544"/>
                </a:lnTo>
                <a:lnTo>
                  <a:pt x="129324" y="142544"/>
                </a:lnTo>
                <a:lnTo>
                  <a:pt x="129324" y="138963"/>
                </a:lnTo>
                <a:lnTo>
                  <a:pt x="128955" y="139611"/>
                </a:lnTo>
                <a:lnTo>
                  <a:pt x="128955" y="140004"/>
                </a:lnTo>
                <a:lnTo>
                  <a:pt x="128943" y="141274"/>
                </a:lnTo>
                <a:lnTo>
                  <a:pt x="128358" y="142544"/>
                </a:lnTo>
                <a:lnTo>
                  <a:pt x="127203" y="141274"/>
                </a:lnTo>
                <a:lnTo>
                  <a:pt x="126796" y="141274"/>
                </a:lnTo>
                <a:lnTo>
                  <a:pt x="128905" y="140004"/>
                </a:lnTo>
                <a:lnTo>
                  <a:pt x="128955" y="139611"/>
                </a:lnTo>
                <a:lnTo>
                  <a:pt x="128727" y="140004"/>
                </a:lnTo>
                <a:lnTo>
                  <a:pt x="123621" y="141274"/>
                </a:lnTo>
                <a:lnTo>
                  <a:pt x="121031" y="142544"/>
                </a:lnTo>
                <a:lnTo>
                  <a:pt x="118110" y="142544"/>
                </a:lnTo>
                <a:lnTo>
                  <a:pt x="116674" y="141274"/>
                </a:lnTo>
                <a:lnTo>
                  <a:pt x="116916" y="142544"/>
                </a:lnTo>
                <a:lnTo>
                  <a:pt x="118110" y="143814"/>
                </a:lnTo>
                <a:lnTo>
                  <a:pt x="119392" y="143814"/>
                </a:lnTo>
                <a:lnTo>
                  <a:pt x="115976" y="145084"/>
                </a:lnTo>
                <a:lnTo>
                  <a:pt x="112420" y="146354"/>
                </a:lnTo>
                <a:lnTo>
                  <a:pt x="101092" y="146354"/>
                </a:lnTo>
                <a:lnTo>
                  <a:pt x="103657" y="147624"/>
                </a:lnTo>
                <a:lnTo>
                  <a:pt x="103174" y="147624"/>
                </a:lnTo>
                <a:lnTo>
                  <a:pt x="103174" y="148894"/>
                </a:lnTo>
                <a:lnTo>
                  <a:pt x="103124" y="150164"/>
                </a:lnTo>
                <a:lnTo>
                  <a:pt x="102425" y="161594"/>
                </a:lnTo>
                <a:lnTo>
                  <a:pt x="101790" y="167944"/>
                </a:lnTo>
                <a:lnTo>
                  <a:pt x="101727" y="175564"/>
                </a:lnTo>
                <a:lnTo>
                  <a:pt x="100901" y="178104"/>
                </a:lnTo>
                <a:lnTo>
                  <a:pt x="99606" y="179374"/>
                </a:lnTo>
                <a:lnTo>
                  <a:pt x="96418" y="179374"/>
                </a:lnTo>
                <a:lnTo>
                  <a:pt x="95504" y="178104"/>
                </a:lnTo>
                <a:lnTo>
                  <a:pt x="94056" y="176834"/>
                </a:lnTo>
                <a:lnTo>
                  <a:pt x="93662" y="176834"/>
                </a:lnTo>
                <a:lnTo>
                  <a:pt x="93078" y="175564"/>
                </a:lnTo>
                <a:lnTo>
                  <a:pt x="92862" y="174294"/>
                </a:lnTo>
                <a:lnTo>
                  <a:pt x="93421" y="173024"/>
                </a:lnTo>
                <a:lnTo>
                  <a:pt x="93586" y="171754"/>
                </a:lnTo>
                <a:lnTo>
                  <a:pt x="94208" y="169214"/>
                </a:lnTo>
                <a:lnTo>
                  <a:pt x="94653" y="166674"/>
                </a:lnTo>
                <a:lnTo>
                  <a:pt x="95554" y="160324"/>
                </a:lnTo>
                <a:lnTo>
                  <a:pt x="96151" y="156514"/>
                </a:lnTo>
                <a:lnTo>
                  <a:pt x="96799" y="152704"/>
                </a:lnTo>
                <a:lnTo>
                  <a:pt x="97726" y="151434"/>
                </a:lnTo>
                <a:lnTo>
                  <a:pt x="99352" y="151434"/>
                </a:lnTo>
                <a:lnTo>
                  <a:pt x="99314" y="152704"/>
                </a:lnTo>
                <a:lnTo>
                  <a:pt x="98310" y="165404"/>
                </a:lnTo>
                <a:lnTo>
                  <a:pt x="98107" y="171754"/>
                </a:lnTo>
                <a:lnTo>
                  <a:pt x="98374" y="173024"/>
                </a:lnTo>
                <a:lnTo>
                  <a:pt x="98933" y="173024"/>
                </a:lnTo>
                <a:lnTo>
                  <a:pt x="99974" y="156514"/>
                </a:lnTo>
                <a:lnTo>
                  <a:pt x="100101" y="153974"/>
                </a:lnTo>
                <a:lnTo>
                  <a:pt x="100152" y="150164"/>
                </a:lnTo>
                <a:lnTo>
                  <a:pt x="101434" y="150164"/>
                </a:lnTo>
                <a:lnTo>
                  <a:pt x="102298" y="148894"/>
                </a:lnTo>
                <a:lnTo>
                  <a:pt x="103174" y="148894"/>
                </a:lnTo>
                <a:lnTo>
                  <a:pt x="103174" y="147624"/>
                </a:lnTo>
                <a:lnTo>
                  <a:pt x="101904" y="147624"/>
                </a:lnTo>
                <a:lnTo>
                  <a:pt x="99466" y="150164"/>
                </a:lnTo>
                <a:lnTo>
                  <a:pt x="97637" y="151434"/>
                </a:lnTo>
                <a:lnTo>
                  <a:pt x="91541" y="151434"/>
                </a:lnTo>
                <a:lnTo>
                  <a:pt x="90512" y="152704"/>
                </a:lnTo>
                <a:lnTo>
                  <a:pt x="92887" y="152704"/>
                </a:lnTo>
                <a:lnTo>
                  <a:pt x="92379" y="153974"/>
                </a:lnTo>
                <a:lnTo>
                  <a:pt x="87020" y="171754"/>
                </a:lnTo>
                <a:lnTo>
                  <a:pt x="87350" y="171754"/>
                </a:lnTo>
                <a:lnTo>
                  <a:pt x="89268" y="167944"/>
                </a:lnTo>
                <a:lnTo>
                  <a:pt x="90081" y="165404"/>
                </a:lnTo>
                <a:lnTo>
                  <a:pt x="93853" y="153974"/>
                </a:lnTo>
                <a:lnTo>
                  <a:pt x="95034" y="153974"/>
                </a:lnTo>
                <a:lnTo>
                  <a:pt x="95681" y="152704"/>
                </a:lnTo>
                <a:lnTo>
                  <a:pt x="94742" y="160324"/>
                </a:lnTo>
                <a:lnTo>
                  <a:pt x="93687" y="166674"/>
                </a:lnTo>
                <a:lnTo>
                  <a:pt x="92494" y="173024"/>
                </a:lnTo>
                <a:lnTo>
                  <a:pt x="91973" y="173024"/>
                </a:lnTo>
                <a:lnTo>
                  <a:pt x="90982" y="174294"/>
                </a:lnTo>
                <a:lnTo>
                  <a:pt x="88836" y="175564"/>
                </a:lnTo>
                <a:lnTo>
                  <a:pt x="87287" y="176834"/>
                </a:lnTo>
                <a:lnTo>
                  <a:pt x="83718" y="176834"/>
                </a:lnTo>
                <a:lnTo>
                  <a:pt x="82384" y="174294"/>
                </a:lnTo>
                <a:lnTo>
                  <a:pt x="82130" y="173024"/>
                </a:lnTo>
                <a:lnTo>
                  <a:pt x="82029" y="171754"/>
                </a:lnTo>
                <a:lnTo>
                  <a:pt x="82613" y="169214"/>
                </a:lnTo>
                <a:lnTo>
                  <a:pt x="83273" y="169214"/>
                </a:lnTo>
                <a:lnTo>
                  <a:pt x="84404" y="166674"/>
                </a:lnTo>
                <a:lnTo>
                  <a:pt x="85585" y="164134"/>
                </a:lnTo>
                <a:lnTo>
                  <a:pt x="86601" y="161594"/>
                </a:lnTo>
                <a:lnTo>
                  <a:pt x="89865" y="155244"/>
                </a:lnTo>
                <a:lnTo>
                  <a:pt x="90766" y="155244"/>
                </a:lnTo>
                <a:lnTo>
                  <a:pt x="91605" y="153974"/>
                </a:lnTo>
                <a:lnTo>
                  <a:pt x="87731" y="153974"/>
                </a:lnTo>
                <a:lnTo>
                  <a:pt x="87782" y="155244"/>
                </a:lnTo>
                <a:lnTo>
                  <a:pt x="87604" y="155244"/>
                </a:lnTo>
                <a:lnTo>
                  <a:pt x="87236" y="156514"/>
                </a:lnTo>
                <a:lnTo>
                  <a:pt x="87071" y="155244"/>
                </a:lnTo>
                <a:lnTo>
                  <a:pt x="86398" y="155244"/>
                </a:lnTo>
                <a:lnTo>
                  <a:pt x="85191" y="153974"/>
                </a:lnTo>
                <a:lnTo>
                  <a:pt x="85801" y="155244"/>
                </a:lnTo>
                <a:lnTo>
                  <a:pt x="86093" y="155244"/>
                </a:lnTo>
                <a:lnTo>
                  <a:pt x="86321" y="156514"/>
                </a:lnTo>
                <a:lnTo>
                  <a:pt x="86499" y="156514"/>
                </a:lnTo>
                <a:lnTo>
                  <a:pt x="86982" y="157784"/>
                </a:lnTo>
                <a:lnTo>
                  <a:pt x="86702" y="157784"/>
                </a:lnTo>
                <a:lnTo>
                  <a:pt x="86702" y="159054"/>
                </a:lnTo>
                <a:lnTo>
                  <a:pt x="82283" y="169214"/>
                </a:lnTo>
                <a:lnTo>
                  <a:pt x="81724" y="169214"/>
                </a:lnTo>
                <a:lnTo>
                  <a:pt x="81356" y="170484"/>
                </a:lnTo>
                <a:lnTo>
                  <a:pt x="78536" y="170484"/>
                </a:lnTo>
                <a:lnTo>
                  <a:pt x="76314" y="171754"/>
                </a:lnTo>
                <a:lnTo>
                  <a:pt x="71348" y="171754"/>
                </a:lnTo>
                <a:lnTo>
                  <a:pt x="71132" y="170484"/>
                </a:lnTo>
                <a:lnTo>
                  <a:pt x="71018" y="167944"/>
                </a:lnTo>
                <a:lnTo>
                  <a:pt x="71094" y="166674"/>
                </a:lnTo>
                <a:lnTo>
                  <a:pt x="71653" y="165404"/>
                </a:lnTo>
                <a:lnTo>
                  <a:pt x="71882" y="165404"/>
                </a:lnTo>
                <a:lnTo>
                  <a:pt x="72809" y="164134"/>
                </a:lnTo>
                <a:lnTo>
                  <a:pt x="73380" y="164134"/>
                </a:lnTo>
                <a:lnTo>
                  <a:pt x="75615" y="161594"/>
                </a:lnTo>
                <a:lnTo>
                  <a:pt x="78803" y="159054"/>
                </a:lnTo>
                <a:lnTo>
                  <a:pt x="77812" y="160324"/>
                </a:lnTo>
                <a:lnTo>
                  <a:pt x="77736" y="161594"/>
                </a:lnTo>
                <a:lnTo>
                  <a:pt x="77939" y="161594"/>
                </a:lnTo>
                <a:lnTo>
                  <a:pt x="78295" y="162864"/>
                </a:lnTo>
                <a:lnTo>
                  <a:pt x="79502" y="162864"/>
                </a:lnTo>
                <a:lnTo>
                  <a:pt x="79705" y="161594"/>
                </a:lnTo>
                <a:lnTo>
                  <a:pt x="81368" y="161594"/>
                </a:lnTo>
                <a:lnTo>
                  <a:pt x="79006" y="164134"/>
                </a:lnTo>
                <a:lnTo>
                  <a:pt x="77470" y="165404"/>
                </a:lnTo>
                <a:lnTo>
                  <a:pt x="77152" y="166674"/>
                </a:lnTo>
                <a:lnTo>
                  <a:pt x="76911" y="166674"/>
                </a:lnTo>
                <a:lnTo>
                  <a:pt x="76987" y="167944"/>
                </a:lnTo>
                <a:lnTo>
                  <a:pt x="77127" y="167944"/>
                </a:lnTo>
                <a:lnTo>
                  <a:pt x="77482" y="166674"/>
                </a:lnTo>
                <a:lnTo>
                  <a:pt x="78473" y="166674"/>
                </a:lnTo>
                <a:lnTo>
                  <a:pt x="78981" y="165404"/>
                </a:lnTo>
                <a:lnTo>
                  <a:pt x="82778" y="160324"/>
                </a:lnTo>
                <a:lnTo>
                  <a:pt x="84493" y="157784"/>
                </a:lnTo>
                <a:lnTo>
                  <a:pt x="85140" y="159054"/>
                </a:lnTo>
                <a:lnTo>
                  <a:pt x="86702" y="159054"/>
                </a:lnTo>
                <a:lnTo>
                  <a:pt x="86702" y="157784"/>
                </a:lnTo>
                <a:lnTo>
                  <a:pt x="86220" y="157784"/>
                </a:lnTo>
                <a:lnTo>
                  <a:pt x="86055" y="156514"/>
                </a:lnTo>
                <a:lnTo>
                  <a:pt x="85801" y="155244"/>
                </a:lnTo>
                <a:lnTo>
                  <a:pt x="85394" y="155244"/>
                </a:lnTo>
                <a:lnTo>
                  <a:pt x="85572" y="156514"/>
                </a:lnTo>
                <a:lnTo>
                  <a:pt x="85623" y="157784"/>
                </a:lnTo>
                <a:lnTo>
                  <a:pt x="85077" y="157784"/>
                </a:lnTo>
                <a:lnTo>
                  <a:pt x="85051" y="156514"/>
                </a:lnTo>
                <a:lnTo>
                  <a:pt x="85001" y="153974"/>
                </a:lnTo>
                <a:lnTo>
                  <a:pt x="84201" y="155003"/>
                </a:lnTo>
                <a:lnTo>
                  <a:pt x="84201" y="157784"/>
                </a:lnTo>
                <a:lnTo>
                  <a:pt x="81813" y="160324"/>
                </a:lnTo>
                <a:lnTo>
                  <a:pt x="82562" y="159054"/>
                </a:lnTo>
                <a:lnTo>
                  <a:pt x="83248" y="157784"/>
                </a:lnTo>
                <a:lnTo>
                  <a:pt x="83985" y="157784"/>
                </a:lnTo>
                <a:lnTo>
                  <a:pt x="84010" y="156514"/>
                </a:lnTo>
                <a:lnTo>
                  <a:pt x="84201" y="157784"/>
                </a:lnTo>
                <a:lnTo>
                  <a:pt x="84201" y="155003"/>
                </a:lnTo>
                <a:lnTo>
                  <a:pt x="81026" y="159054"/>
                </a:lnTo>
                <a:lnTo>
                  <a:pt x="80899" y="160324"/>
                </a:lnTo>
                <a:lnTo>
                  <a:pt x="79425" y="160324"/>
                </a:lnTo>
                <a:lnTo>
                  <a:pt x="78803" y="161594"/>
                </a:lnTo>
                <a:lnTo>
                  <a:pt x="84315" y="153974"/>
                </a:lnTo>
                <a:lnTo>
                  <a:pt x="83985" y="153974"/>
                </a:lnTo>
                <a:lnTo>
                  <a:pt x="83286" y="152730"/>
                </a:lnTo>
                <a:lnTo>
                  <a:pt x="83286" y="153974"/>
                </a:lnTo>
                <a:lnTo>
                  <a:pt x="81534" y="153974"/>
                </a:lnTo>
                <a:lnTo>
                  <a:pt x="82524" y="152704"/>
                </a:lnTo>
                <a:lnTo>
                  <a:pt x="83286" y="153974"/>
                </a:lnTo>
                <a:lnTo>
                  <a:pt x="83286" y="152730"/>
                </a:lnTo>
                <a:lnTo>
                  <a:pt x="82931" y="151434"/>
                </a:lnTo>
                <a:lnTo>
                  <a:pt x="83908" y="151434"/>
                </a:lnTo>
                <a:lnTo>
                  <a:pt x="84632" y="152704"/>
                </a:lnTo>
                <a:lnTo>
                  <a:pt x="84175" y="152704"/>
                </a:lnTo>
                <a:lnTo>
                  <a:pt x="84709" y="153974"/>
                </a:lnTo>
                <a:lnTo>
                  <a:pt x="84886" y="152704"/>
                </a:lnTo>
                <a:lnTo>
                  <a:pt x="85280" y="152704"/>
                </a:lnTo>
                <a:lnTo>
                  <a:pt x="84747" y="151434"/>
                </a:lnTo>
                <a:lnTo>
                  <a:pt x="85394" y="151434"/>
                </a:lnTo>
                <a:lnTo>
                  <a:pt x="85839" y="152704"/>
                </a:lnTo>
                <a:lnTo>
                  <a:pt x="86017" y="152704"/>
                </a:lnTo>
                <a:lnTo>
                  <a:pt x="86550" y="151434"/>
                </a:lnTo>
                <a:lnTo>
                  <a:pt x="86766" y="151434"/>
                </a:lnTo>
                <a:lnTo>
                  <a:pt x="86550" y="148894"/>
                </a:lnTo>
                <a:lnTo>
                  <a:pt x="88480" y="146354"/>
                </a:lnTo>
                <a:lnTo>
                  <a:pt x="89077" y="147624"/>
                </a:lnTo>
                <a:lnTo>
                  <a:pt x="90144" y="147624"/>
                </a:lnTo>
                <a:lnTo>
                  <a:pt x="89496" y="146354"/>
                </a:lnTo>
                <a:lnTo>
                  <a:pt x="90309" y="146354"/>
                </a:lnTo>
                <a:lnTo>
                  <a:pt x="90004" y="145084"/>
                </a:lnTo>
                <a:lnTo>
                  <a:pt x="90030" y="143814"/>
                </a:lnTo>
                <a:lnTo>
                  <a:pt x="89128" y="143814"/>
                </a:lnTo>
                <a:lnTo>
                  <a:pt x="89166" y="145084"/>
                </a:lnTo>
                <a:lnTo>
                  <a:pt x="89344" y="146177"/>
                </a:lnTo>
                <a:lnTo>
                  <a:pt x="88493" y="145084"/>
                </a:lnTo>
                <a:lnTo>
                  <a:pt x="88176" y="145084"/>
                </a:lnTo>
                <a:lnTo>
                  <a:pt x="88265" y="142544"/>
                </a:lnTo>
                <a:lnTo>
                  <a:pt x="91160" y="142544"/>
                </a:lnTo>
                <a:lnTo>
                  <a:pt x="91998" y="143814"/>
                </a:lnTo>
                <a:lnTo>
                  <a:pt x="91008" y="143814"/>
                </a:lnTo>
                <a:lnTo>
                  <a:pt x="91363" y="145084"/>
                </a:lnTo>
                <a:lnTo>
                  <a:pt x="92087" y="145084"/>
                </a:lnTo>
                <a:lnTo>
                  <a:pt x="92176" y="144081"/>
                </a:lnTo>
                <a:lnTo>
                  <a:pt x="92849" y="145084"/>
                </a:lnTo>
                <a:lnTo>
                  <a:pt x="92240" y="145084"/>
                </a:lnTo>
                <a:lnTo>
                  <a:pt x="93814" y="147624"/>
                </a:lnTo>
                <a:lnTo>
                  <a:pt x="95046" y="147624"/>
                </a:lnTo>
                <a:lnTo>
                  <a:pt x="94424" y="146354"/>
                </a:lnTo>
                <a:lnTo>
                  <a:pt x="98996" y="146354"/>
                </a:lnTo>
                <a:lnTo>
                  <a:pt x="96202" y="145084"/>
                </a:lnTo>
                <a:lnTo>
                  <a:pt x="97929" y="145084"/>
                </a:lnTo>
                <a:lnTo>
                  <a:pt x="98094" y="143814"/>
                </a:lnTo>
                <a:lnTo>
                  <a:pt x="98272" y="143738"/>
                </a:lnTo>
                <a:lnTo>
                  <a:pt x="98120" y="142544"/>
                </a:lnTo>
                <a:lnTo>
                  <a:pt x="97917" y="141274"/>
                </a:lnTo>
                <a:lnTo>
                  <a:pt x="97421" y="140004"/>
                </a:lnTo>
                <a:lnTo>
                  <a:pt x="96608" y="138734"/>
                </a:lnTo>
                <a:lnTo>
                  <a:pt x="95846" y="137464"/>
                </a:lnTo>
                <a:lnTo>
                  <a:pt x="96177" y="137464"/>
                </a:lnTo>
                <a:lnTo>
                  <a:pt x="96456" y="136194"/>
                </a:lnTo>
                <a:lnTo>
                  <a:pt x="95542" y="136194"/>
                </a:lnTo>
                <a:lnTo>
                  <a:pt x="94805" y="137464"/>
                </a:lnTo>
                <a:lnTo>
                  <a:pt x="93129" y="137464"/>
                </a:lnTo>
                <a:lnTo>
                  <a:pt x="92900" y="138734"/>
                </a:lnTo>
                <a:lnTo>
                  <a:pt x="93726" y="141274"/>
                </a:lnTo>
                <a:lnTo>
                  <a:pt x="94792" y="141274"/>
                </a:lnTo>
                <a:lnTo>
                  <a:pt x="93738" y="140004"/>
                </a:lnTo>
                <a:lnTo>
                  <a:pt x="93789" y="138734"/>
                </a:lnTo>
                <a:lnTo>
                  <a:pt x="94894" y="138734"/>
                </a:lnTo>
                <a:lnTo>
                  <a:pt x="95923" y="140004"/>
                </a:lnTo>
                <a:lnTo>
                  <a:pt x="97015" y="141274"/>
                </a:lnTo>
                <a:lnTo>
                  <a:pt x="97663" y="142544"/>
                </a:lnTo>
                <a:lnTo>
                  <a:pt x="97637" y="143814"/>
                </a:lnTo>
                <a:lnTo>
                  <a:pt x="97269" y="142544"/>
                </a:lnTo>
                <a:lnTo>
                  <a:pt x="96989" y="141909"/>
                </a:lnTo>
                <a:lnTo>
                  <a:pt x="96989" y="143814"/>
                </a:lnTo>
                <a:lnTo>
                  <a:pt x="95821" y="145084"/>
                </a:lnTo>
                <a:lnTo>
                  <a:pt x="94881" y="145084"/>
                </a:lnTo>
                <a:lnTo>
                  <a:pt x="93776" y="146354"/>
                </a:lnTo>
                <a:lnTo>
                  <a:pt x="92976" y="145084"/>
                </a:lnTo>
                <a:lnTo>
                  <a:pt x="93624" y="145084"/>
                </a:lnTo>
                <a:lnTo>
                  <a:pt x="93408" y="143814"/>
                </a:lnTo>
                <a:lnTo>
                  <a:pt x="94094" y="143814"/>
                </a:lnTo>
                <a:lnTo>
                  <a:pt x="94640" y="142544"/>
                </a:lnTo>
                <a:lnTo>
                  <a:pt x="96329" y="142544"/>
                </a:lnTo>
                <a:lnTo>
                  <a:pt x="96723" y="143814"/>
                </a:lnTo>
                <a:lnTo>
                  <a:pt x="96989" y="143814"/>
                </a:lnTo>
                <a:lnTo>
                  <a:pt x="96989" y="141909"/>
                </a:lnTo>
                <a:lnTo>
                  <a:pt x="96710" y="141274"/>
                </a:lnTo>
                <a:lnTo>
                  <a:pt x="95008" y="141274"/>
                </a:lnTo>
                <a:lnTo>
                  <a:pt x="93891" y="142544"/>
                </a:lnTo>
                <a:lnTo>
                  <a:pt x="93129" y="142544"/>
                </a:lnTo>
                <a:lnTo>
                  <a:pt x="92430" y="143814"/>
                </a:lnTo>
                <a:lnTo>
                  <a:pt x="92303" y="141084"/>
                </a:lnTo>
                <a:lnTo>
                  <a:pt x="92316" y="138734"/>
                </a:lnTo>
                <a:lnTo>
                  <a:pt x="92583" y="138734"/>
                </a:lnTo>
                <a:lnTo>
                  <a:pt x="93116" y="137464"/>
                </a:lnTo>
                <a:lnTo>
                  <a:pt x="91884" y="137464"/>
                </a:lnTo>
                <a:lnTo>
                  <a:pt x="91401" y="138734"/>
                </a:lnTo>
                <a:lnTo>
                  <a:pt x="91173" y="140004"/>
                </a:lnTo>
                <a:lnTo>
                  <a:pt x="90601" y="140004"/>
                </a:lnTo>
                <a:lnTo>
                  <a:pt x="87820" y="139420"/>
                </a:lnTo>
                <a:lnTo>
                  <a:pt x="87820" y="146354"/>
                </a:lnTo>
                <a:lnTo>
                  <a:pt x="87337" y="146354"/>
                </a:lnTo>
                <a:lnTo>
                  <a:pt x="87007" y="147624"/>
                </a:lnTo>
                <a:lnTo>
                  <a:pt x="85305" y="148894"/>
                </a:lnTo>
                <a:lnTo>
                  <a:pt x="84150" y="150164"/>
                </a:lnTo>
                <a:lnTo>
                  <a:pt x="82854" y="151434"/>
                </a:lnTo>
                <a:lnTo>
                  <a:pt x="81305" y="151434"/>
                </a:lnTo>
                <a:lnTo>
                  <a:pt x="80987" y="152704"/>
                </a:lnTo>
                <a:lnTo>
                  <a:pt x="80746" y="152704"/>
                </a:lnTo>
                <a:lnTo>
                  <a:pt x="78003" y="155244"/>
                </a:lnTo>
                <a:lnTo>
                  <a:pt x="70535" y="159054"/>
                </a:lnTo>
                <a:lnTo>
                  <a:pt x="69342" y="160324"/>
                </a:lnTo>
                <a:lnTo>
                  <a:pt x="69100" y="161594"/>
                </a:lnTo>
                <a:lnTo>
                  <a:pt x="69557" y="161594"/>
                </a:lnTo>
                <a:lnTo>
                  <a:pt x="70980" y="160324"/>
                </a:lnTo>
                <a:lnTo>
                  <a:pt x="72263" y="159054"/>
                </a:lnTo>
                <a:lnTo>
                  <a:pt x="75869" y="156514"/>
                </a:lnTo>
                <a:lnTo>
                  <a:pt x="78270" y="155244"/>
                </a:lnTo>
                <a:lnTo>
                  <a:pt x="80556" y="153974"/>
                </a:lnTo>
                <a:lnTo>
                  <a:pt x="80949" y="153974"/>
                </a:lnTo>
                <a:lnTo>
                  <a:pt x="82257" y="155244"/>
                </a:lnTo>
                <a:lnTo>
                  <a:pt x="73914" y="162864"/>
                </a:lnTo>
                <a:lnTo>
                  <a:pt x="72885" y="162864"/>
                </a:lnTo>
                <a:lnTo>
                  <a:pt x="71501" y="164134"/>
                </a:lnTo>
                <a:lnTo>
                  <a:pt x="68707" y="164134"/>
                </a:lnTo>
                <a:lnTo>
                  <a:pt x="65595" y="162864"/>
                </a:lnTo>
                <a:lnTo>
                  <a:pt x="63703" y="162864"/>
                </a:lnTo>
                <a:lnTo>
                  <a:pt x="61696" y="161594"/>
                </a:lnTo>
                <a:lnTo>
                  <a:pt x="62077" y="160324"/>
                </a:lnTo>
                <a:lnTo>
                  <a:pt x="62877" y="159054"/>
                </a:lnTo>
                <a:lnTo>
                  <a:pt x="64668" y="156514"/>
                </a:lnTo>
                <a:lnTo>
                  <a:pt x="65824" y="155244"/>
                </a:lnTo>
                <a:lnTo>
                  <a:pt x="73748" y="152704"/>
                </a:lnTo>
                <a:lnTo>
                  <a:pt x="79997" y="148894"/>
                </a:lnTo>
                <a:lnTo>
                  <a:pt x="86766" y="145084"/>
                </a:lnTo>
                <a:lnTo>
                  <a:pt x="87249" y="145084"/>
                </a:lnTo>
                <a:lnTo>
                  <a:pt x="87820" y="146354"/>
                </a:lnTo>
                <a:lnTo>
                  <a:pt x="87820" y="139420"/>
                </a:lnTo>
                <a:lnTo>
                  <a:pt x="84670" y="138734"/>
                </a:lnTo>
                <a:lnTo>
                  <a:pt x="82981" y="138010"/>
                </a:lnTo>
                <a:lnTo>
                  <a:pt x="82981" y="138734"/>
                </a:lnTo>
                <a:lnTo>
                  <a:pt x="81851" y="142544"/>
                </a:lnTo>
                <a:lnTo>
                  <a:pt x="80060" y="143814"/>
                </a:lnTo>
                <a:lnTo>
                  <a:pt x="77444" y="146354"/>
                </a:lnTo>
                <a:lnTo>
                  <a:pt x="75082" y="143814"/>
                </a:lnTo>
                <a:lnTo>
                  <a:pt x="74168" y="140004"/>
                </a:lnTo>
                <a:lnTo>
                  <a:pt x="73990" y="136194"/>
                </a:lnTo>
                <a:lnTo>
                  <a:pt x="82981" y="138734"/>
                </a:lnTo>
                <a:lnTo>
                  <a:pt x="82981" y="138010"/>
                </a:lnTo>
                <a:lnTo>
                  <a:pt x="78778" y="136194"/>
                </a:lnTo>
                <a:lnTo>
                  <a:pt x="72771" y="134924"/>
                </a:lnTo>
                <a:lnTo>
                  <a:pt x="73761" y="134924"/>
                </a:lnTo>
                <a:lnTo>
                  <a:pt x="74599" y="133654"/>
                </a:lnTo>
                <a:lnTo>
                  <a:pt x="76149" y="132384"/>
                </a:lnTo>
                <a:lnTo>
                  <a:pt x="76860" y="132384"/>
                </a:lnTo>
                <a:lnTo>
                  <a:pt x="77419" y="131114"/>
                </a:lnTo>
                <a:lnTo>
                  <a:pt x="84353" y="131114"/>
                </a:lnTo>
                <a:lnTo>
                  <a:pt x="81305" y="129844"/>
                </a:lnTo>
                <a:lnTo>
                  <a:pt x="81381" y="127304"/>
                </a:lnTo>
                <a:lnTo>
                  <a:pt x="81483" y="126034"/>
                </a:lnTo>
                <a:lnTo>
                  <a:pt x="80606" y="126809"/>
                </a:lnTo>
                <a:lnTo>
                  <a:pt x="80606" y="129844"/>
                </a:lnTo>
                <a:lnTo>
                  <a:pt x="76949" y="129844"/>
                </a:lnTo>
                <a:lnTo>
                  <a:pt x="76123" y="131114"/>
                </a:lnTo>
                <a:lnTo>
                  <a:pt x="75234" y="132384"/>
                </a:lnTo>
                <a:lnTo>
                  <a:pt x="74142" y="133654"/>
                </a:lnTo>
                <a:lnTo>
                  <a:pt x="73355" y="132384"/>
                </a:lnTo>
                <a:lnTo>
                  <a:pt x="75399" y="131114"/>
                </a:lnTo>
                <a:lnTo>
                  <a:pt x="76796" y="129844"/>
                </a:lnTo>
                <a:lnTo>
                  <a:pt x="77558" y="127304"/>
                </a:lnTo>
                <a:lnTo>
                  <a:pt x="77939" y="126034"/>
                </a:lnTo>
                <a:lnTo>
                  <a:pt x="77762" y="124764"/>
                </a:lnTo>
                <a:lnTo>
                  <a:pt x="77304" y="123494"/>
                </a:lnTo>
                <a:lnTo>
                  <a:pt x="78752" y="123494"/>
                </a:lnTo>
                <a:lnTo>
                  <a:pt x="78778" y="124764"/>
                </a:lnTo>
                <a:lnTo>
                  <a:pt x="78676" y="126034"/>
                </a:lnTo>
                <a:lnTo>
                  <a:pt x="78930" y="126034"/>
                </a:lnTo>
                <a:lnTo>
                  <a:pt x="80606" y="129844"/>
                </a:lnTo>
                <a:lnTo>
                  <a:pt x="80606" y="126809"/>
                </a:lnTo>
                <a:lnTo>
                  <a:pt x="80111" y="127304"/>
                </a:lnTo>
                <a:lnTo>
                  <a:pt x="79629" y="126034"/>
                </a:lnTo>
                <a:lnTo>
                  <a:pt x="79832" y="123494"/>
                </a:lnTo>
                <a:lnTo>
                  <a:pt x="79552" y="122224"/>
                </a:lnTo>
                <a:lnTo>
                  <a:pt x="78854" y="120954"/>
                </a:lnTo>
                <a:lnTo>
                  <a:pt x="85026" y="123494"/>
                </a:lnTo>
                <a:lnTo>
                  <a:pt x="91186" y="127304"/>
                </a:lnTo>
                <a:lnTo>
                  <a:pt x="97434" y="129844"/>
                </a:lnTo>
                <a:lnTo>
                  <a:pt x="103847" y="133654"/>
                </a:lnTo>
                <a:lnTo>
                  <a:pt x="102044" y="133654"/>
                </a:lnTo>
                <a:lnTo>
                  <a:pt x="102044" y="134924"/>
                </a:lnTo>
                <a:lnTo>
                  <a:pt x="101092" y="134924"/>
                </a:lnTo>
                <a:lnTo>
                  <a:pt x="100418" y="135940"/>
                </a:lnTo>
                <a:lnTo>
                  <a:pt x="100418" y="140004"/>
                </a:lnTo>
                <a:lnTo>
                  <a:pt x="100393" y="141274"/>
                </a:lnTo>
                <a:lnTo>
                  <a:pt x="100164" y="140004"/>
                </a:lnTo>
                <a:lnTo>
                  <a:pt x="99656" y="140004"/>
                </a:lnTo>
                <a:lnTo>
                  <a:pt x="99060" y="138734"/>
                </a:lnTo>
                <a:lnTo>
                  <a:pt x="99974" y="138734"/>
                </a:lnTo>
                <a:lnTo>
                  <a:pt x="100418" y="140004"/>
                </a:lnTo>
                <a:lnTo>
                  <a:pt x="100418" y="135940"/>
                </a:lnTo>
                <a:lnTo>
                  <a:pt x="100241" y="136194"/>
                </a:lnTo>
                <a:lnTo>
                  <a:pt x="99504" y="137464"/>
                </a:lnTo>
                <a:lnTo>
                  <a:pt x="98920" y="137464"/>
                </a:lnTo>
                <a:lnTo>
                  <a:pt x="99656" y="136194"/>
                </a:lnTo>
                <a:lnTo>
                  <a:pt x="100711" y="134924"/>
                </a:lnTo>
                <a:lnTo>
                  <a:pt x="102044" y="133654"/>
                </a:lnTo>
                <a:lnTo>
                  <a:pt x="99491" y="133654"/>
                </a:lnTo>
                <a:lnTo>
                  <a:pt x="99491" y="134924"/>
                </a:lnTo>
                <a:lnTo>
                  <a:pt x="98767" y="136194"/>
                </a:lnTo>
                <a:lnTo>
                  <a:pt x="98361" y="136194"/>
                </a:lnTo>
                <a:lnTo>
                  <a:pt x="99491" y="134924"/>
                </a:lnTo>
                <a:lnTo>
                  <a:pt x="99491" y="133654"/>
                </a:lnTo>
                <a:lnTo>
                  <a:pt x="99237" y="133654"/>
                </a:lnTo>
                <a:lnTo>
                  <a:pt x="97282" y="134924"/>
                </a:lnTo>
                <a:lnTo>
                  <a:pt x="96545" y="136194"/>
                </a:lnTo>
                <a:lnTo>
                  <a:pt x="97370" y="137464"/>
                </a:lnTo>
                <a:lnTo>
                  <a:pt x="98818" y="137464"/>
                </a:lnTo>
                <a:lnTo>
                  <a:pt x="97993" y="138734"/>
                </a:lnTo>
                <a:lnTo>
                  <a:pt x="98259" y="138734"/>
                </a:lnTo>
                <a:lnTo>
                  <a:pt x="98577" y="140004"/>
                </a:lnTo>
                <a:lnTo>
                  <a:pt x="98323" y="140004"/>
                </a:lnTo>
                <a:lnTo>
                  <a:pt x="98298" y="141274"/>
                </a:lnTo>
                <a:lnTo>
                  <a:pt x="99212" y="141274"/>
                </a:lnTo>
                <a:lnTo>
                  <a:pt x="99466" y="140004"/>
                </a:lnTo>
                <a:lnTo>
                  <a:pt x="100063" y="142544"/>
                </a:lnTo>
                <a:lnTo>
                  <a:pt x="98539" y="143637"/>
                </a:lnTo>
                <a:lnTo>
                  <a:pt x="101206" y="142544"/>
                </a:lnTo>
                <a:lnTo>
                  <a:pt x="102844" y="141274"/>
                </a:lnTo>
                <a:lnTo>
                  <a:pt x="103098" y="141084"/>
                </a:lnTo>
                <a:lnTo>
                  <a:pt x="102743" y="141274"/>
                </a:lnTo>
                <a:lnTo>
                  <a:pt x="101066" y="141274"/>
                </a:lnTo>
                <a:lnTo>
                  <a:pt x="100952" y="140004"/>
                </a:lnTo>
                <a:lnTo>
                  <a:pt x="100571" y="138734"/>
                </a:lnTo>
                <a:lnTo>
                  <a:pt x="101803" y="136194"/>
                </a:lnTo>
                <a:lnTo>
                  <a:pt x="102679" y="136194"/>
                </a:lnTo>
                <a:lnTo>
                  <a:pt x="103085" y="134924"/>
                </a:lnTo>
                <a:lnTo>
                  <a:pt x="104863" y="133654"/>
                </a:lnTo>
                <a:lnTo>
                  <a:pt x="106133" y="132384"/>
                </a:lnTo>
                <a:lnTo>
                  <a:pt x="108038" y="131114"/>
                </a:lnTo>
                <a:lnTo>
                  <a:pt x="111036" y="131114"/>
                </a:lnTo>
                <a:lnTo>
                  <a:pt x="114173" y="129844"/>
                </a:lnTo>
                <a:lnTo>
                  <a:pt x="116814" y="128574"/>
                </a:lnTo>
                <a:lnTo>
                  <a:pt x="118452" y="127762"/>
                </a:lnTo>
                <a:lnTo>
                  <a:pt x="118122" y="128485"/>
                </a:lnTo>
                <a:lnTo>
                  <a:pt x="119545" y="127228"/>
                </a:lnTo>
                <a:lnTo>
                  <a:pt x="120764" y="126034"/>
                </a:lnTo>
                <a:lnTo>
                  <a:pt x="118186" y="126034"/>
                </a:lnTo>
                <a:lnTo>
                  <a:pt x="117284" y="127304"/>
                </a:lnTo>
                <a:lnTo>
                  <a:pt x="112052" y="127304"/>
                </a:lnTo>
                <a:lnTo>
                  <a:pt x="109524" y="128574"/>
                </a:lnTo>
                <a:lnTo>
                  <a:pt x="107619" y="131114"/>
                </a:lnTo>
                <a:lnTo>
                  <a:pt x="106019" y="128574"/>
                </a:lnTo>
                <a:lnTo>
                  <a:pt x="104038" y="127304"/>
                </a:lnTo>
                <a:lnTo>
                  <a:pt x="93980" y="127304"/>
                </a:lnTo>
                <a:lnTo>
                  <a:pt x="91211" y="126034"/>
                </a:lnTo>
                <a:lnTo>
                  <a:pt x="85902" y="123494"/>
                </a:lnTo>
                <a:lnTo>
                  <a:pt x="85496" y="122224"/>
                </a:lnTo>
                <a:lnTo>
                  <a:pt x="85242" y="120954"/>
                </a:lnTo>
                <a:lnTo>
                  <a:pt x="85013" y="120954"/>
                </a:lnTo>
                <a:lnTo>
                  <a:pt x="84975" y="105714"/>
                </a:lnTo>
                <a:lnTo>
                  <a:pt x="84975" y="98094"/>
                </a:lnTo>
                <a:lnTo>
                  <a:pt x="84975" y="82854"/>
                </a:lnTo>
                <a:lnTo>
                  <a:pt x="84975" y="79044"/>
                </a:lnTo>
                <a:lnTo>
                  <a:pt x="102336" y="79044"/>
                </a:lnTo>
                <a:lnTo>
                  <a:pt x="102590" y="80467"/>
                </a:lnTo>
                <a:lnTo>
                  <a:pt x="101854" y="80721"/>
                </a:lnTo>
                <a:lnTo>
                  <a:pt x="101511" y="81991"/>
                </a:lnTo>
                <a:lnTo>
                  <a:pt x="100164" y="83388"/>
                </a:lnTo>
                <a:lnTo>
                  <a:pt x="99174" y="84150"/>
                </a:lnTo>
                <a:lnTo>
                  <a:pt x="98894" y="84404"/>
                </a:lnTo>
                <a:lnTo>
                  <a:pt x="98679" y="84912"/>
                </a:lnTo>
                <a:lnTo>
                  <a:pt x="98399" y="85039"/>
                </a:lnTo>
                <a:lnTo>
                  <a:pt x="98310" y="85331"/>
                </a:lnTo>
                <a:lnTo>
                  <a:pt x="96088" y="90373"/>
                </a:lnTo>
                <a:lnTo>
                  <a:pt x="95961" y="91389"/>
                </a:lnTo>
                <a:lnTo>
                  <a:pt x="95859" y="91897"/>
                </a:lnTo>
                <a:lnTo>
                  <a:pt x="95745" y="92151"/>
                </a:lnTo>
                <a:lnTo>
                  <a:pt x="95377" y="92659"/>
                </a:lnTo>
                <a:lnTo>
                  <a:pt x="94856" y="92532"/>
                </a:lnTo>
                <a:lnTo>
                  <a:pt x="94335" y="92405"/>
                </a:lnTo>
                <a:lnTo>
                  <a:pt x="94195" y="92405"/>
                </a:lnTo>
                <a:lnTo>
                  <a:pt x="93865" y="92024"/>
                </a:lnTo>
                <a:lnTo>
                  <a:pt x="93662" y="92024"/>
                </a:lnTo>
                <a:lnTo>
                  <a:pt x="93599" y="92151"/>
                </a:lnTo>
                <a:lnTo>
                  <a:pt x="93484" y="93167"/>
                </a:lnTo>
                <a:lnTo>
                  <a:pt x="93827" y="93929"/>
                </a:lnTo>
                <a:lnTo>
                  <a:pt x="94246" y="94399"/>
                </a:lnTo>
                <a:lnTo>
                  <a:pt x="94856" y="94691"/>
                </a:lnTo>
                <a:lnTo>
                  <a:pt x="93129" y="94564"/>
                </a:lnTo>
                <a:lnTo>
                  <a:pt x="91897" y="95072"/>
                </a:lnTo>
                <a:lnTo>
                  <a:pt x="90805" y="96342"/>
                </a:lnTo>
                <a:lnTo>
                  <a:pt x="90652" y="96596"/>
                </a:lnTo>
                <a:lnTo>
                  <a:pt x="90551" y="97358"/>
                </a:lnTo>
                <a:lnTo>
                  <a:pt x="90805" y="97358"/>
                </a:lnTo>
                <a:lnTo>
                  <a:pt x="91490" y="97104"/>
                </a:lnTo>
                <a:lnTo>
                  <a:pt x="91909" y="96850"/>
                </a:lnTo>
                <a:lnTo>
                  <a:pt x="93065" y="96469"/>
                </a:lnTo>
                <a:lnTo>
                  <a:pt x="93649" y="96342"/>
                </a:lnTo>
                <a:lnTo>
                  <a:pt x="94500" y="96850"/>
                </a:lnTo>
                <a:lnTo>
                  <a:pt x="94907" y="97485"/>
                </a:lnTo>
                <a:lnTo>
                  <a:pt x="95707" y="97739"/>
                </a:lnTo>
                <a:lnTo>
                  <a:pt x="96418" y="97866"/>
                </a:lnTo>
                <a:lnTo>
                  <a:pt x="96570" y="97993"/>
                </a:lnTo>
                <a:lnTo>
                  <a:pt x="96913" y="98501"/>
                </a:lnTo>
                <a:lnTo>
                  <a:pt x="95605" y="99009"/>
                </a:lnTo>
                <a:lnTo>
                  <a:pt x="95072" y="99517"/>
                </a:lnTo>
                <a:lnTo>
                  <a:pt x="94907" y="99441"/>
                </a:lnTo>
                <a:lnTo>
                  <a:pt x="94907" y="100152"/>
                </a:lnTo>
                <a:lnTo>
                  <a:pt x="94640" y="100406"/>
                </a:lnTo>
                <a:lnTo>
                  <a:pt x="94386" y="100330"/>
                </a:lnTo>
                <a:lnTo>
                  <a:pt x="94386" y="100533"/>
                </a:lnTo>
                <a:lnTo>
                  <a:pt x="93992" y="100596"/>
                </a:lnTo>
                <a:lnTo>
                  <a:pt x="93992" y="101041"/>
                </a:lnTo>
                <a:lnTo>
                  <a:pt x="93726" y="101676"/>
                </a:lnTo>
                <a:lnTo>
                  <a:pt x="93637" y="103327"/>
                </a:lnTo>
                <a:lnTo>
                  <a:pt x="93738" y="103708"/>
                </a:lnTo>
                <a:lnTo>
                  <a:pt x="93840" y="104216"/>
                </a:lnTo>
                <a:lnTo>
                  <a:pt x="93649" y="103835"/>
                </a:lnTo>
                <a:lnTo>
                  <a:pt x="92875" y="102946"/>
                </a:lnTo>
                <a:lnTo>
                  <a:pt x="92557" y="102438"/>
                </a:lnTo>
                <a:lnTo>
                  <a:pt x="92646" y="102057"/>
                </a:lnTo>
                <a:lnTo>
                  <a:pt x="93052" y="101422"/>
                </a:lnTo>
                <a:lnTo>
                  <a:pt x="93535" y="101168"/>
                </a:lnTo>
                <a:lnTo>
                  <a:pt x="93992" y="101041"/>
                </a:lnTo>
                <a:lnTo>
                  <a:pt x="93992" y="100596"/>
                </a:lnTo>
                <a:lnTo>
                  <a:pt x="93421" y="100660"/>
                </a:lnTo>
                <a:lnTo>
                  <a:pt x="92138" y="101295"/>
                </a:lnTo>
                <a:lnTo>
                  <a:pt x="92278" y="102438"/>
                </a:lnTo>
                <a:lnTo>
                  <a:pt x="92392" y="102946"/>
                </a:lnTo>
                <a:lnTo>
                  <a:pt x="93116" y="104089"/>
                </a:lnTo>
                <a:lnTo>
                  <a:pt x="93764" y="104851"/>
                </a:lnTo>
                <a:lnTo>
                  <a:pt x="93891" y="106121"/>
                </a:lnTo>
                <a:lnTo>
                  <a:pt x="93764" y="107391"/>
                </a:lnTo>
                <a:lnTo>
                  <a:pt x="93408" y="108153"/>
                </a:lnTo>
                <a:lnTo>
                  <a:pt x="93395" y="110820"/>
                </a:lnTo>
                <a:lnTo>
                  <a:pt x="93167" y="111201"/>
                </a:lnTo>
                <a:lnTo>
                  <a:pt x="92583" y="111582"/>
                </a:lnTo>
                <a:lnTo>
                  <a:pt x="92786" y="111201"/>
                </a:lnTo>
                <a:lnTo>
                  <a:pt x="92392" y="110439"/>
                </a:lnTo>
                <a:lnTo>
                  <a:pt x="92290" y="109537"/>
                </a:lnTo>
                <a:lnTo>
                  <a:pt x="92100" y="109296"/>
                </a:lnTo>
                <a:lnTo>
                  <a:pt x="91744" y="108508"/>
                </a:lnTo>
                <a:lnTo>
                  <a:pt x="91871" y="107467"/>
                </a:lnTo>
                <a:lnTo>
                  <a:pt x="92075" y="107010"/>
                </a:lnTo>
                <a:lnTo>
                  <a:pt x="91973" y="106629"/>
                </a:lnTo>
                <a:lnTo>
                  <a:pt x="91871" y="107137"/>
                </a:lnTo>
                <a:lnTo>
                  <a:pt x="91567" y="107899"/>
                </a:lnTo>
                <a:lnTo>
                  <a:pt x="91452" y="108407"/>
                </a:lnTo>
                <a:lnTo>
                  <a:pt x="92011" y="109677"/>
                </a:lnTo>
                <a:lnTo>
                  <a:pt x="92100" y="110439"/>
                </a:lnTo>
                <a:lnTo>
                  <a:pt x="91986" y="110693"/>
                </a:lnTo>
                <a:lnTo>
                  <a:pt x="91503" y="111455"/>
                </a:lnTo>
                <a:lnTo>
                  <a:pt x="91313" y="111836"/>
                </a:lnTo>
                <a:lnTo>
                  <a:pt x="91211" y="112344"/>
                </a:lnTo>
                <a:lnTo>
                  <a:pt x="91490" y="112725"/>
                </a:lnTo>
                <a:lnTo>
                  <a:pt x="91173" y="112471"/>
                </a:lnTo>
                <a:lnTo>
                  <a:pt x="91020" y="112344"/>
                </a:lnTo>
                <a:lnTo>
                  <a:pt x="90766" y="112090"/>
                </a:lnTo>
                <a:lnTo>
                  <a:pt x="90639" y="110185"/>
                </a:lnTo>
                <a:lnTo>
                  <a:pt x="90538" y="109931"/>
                </a:lnTo>
                <a:lnTo>
                  <a:pt x="90424" y="109537"/>
                </a:lnTo>
                <a:lnTo>
                  <a:pt x="90297" y="108915"/>
                </a:lnTo>
                <a:lnTo>
                  <a:pt x="90297" y="108280"/>
                </a:lnTo>
                <a:lnTo>
                  <a:pt x="90728" y="107899"/>
                </a:lnTo>
                <a:lnTo>
                  <a:pt x="91071" y="107391"/>
                </a:lnTo>
                <a:lnTo>
                  <a:pt x="91198" y="106883"/>
                </a:lnTo>
                <a:lnTo>
                  <a:pt x="91071" y="105613"/>
                </a:lnTo>
                <a:lnTo>
                  <a:pt x="90601" y="103454"/>
                </a:lnTo>
                <a:lnTo>
                  <a:pt x="90474" y="102184"/>
                </a:lnTo>
                <a:lnTo>
                  <a:pt x="90601" y="101803"/>
                </a:lnTo>
                <a:lnTo>
                  <a:pt x="90982" y="101422"/>
                </a:lnTo>
                <a:lnTo>
                  <a:pt x="90843" y="102057"/>
                </a:lnTo>
                <a:lnTo>
                  <a:pt x="90728" y="102819"/>
                </a:lnTo>
                <a:lnTo>
                  <a:pt x="90893" y="103327"/>
                </a:lnTo>
                <a:lnTo>
                  <a:pt x="92062" y="105232"/>
                </a:lnTo>
                <a:lnTo>
                  <a:pt x="92684" y="106629"/>
                </a:lnTo>
                <a:lnTo>
                  <a:pt x="92760" y="107899"/>
                </a:lnTo>
                <a:lnTo>
                  <a:pt x="92392" y="109042"/>
                </a:lnTo>
                <a:lnTo>
                  <a:pt x="92811" y="108915"/>
                </a:lnTo>
                <a:lnTo>
                  <a:pt x="93091" y="108661"/>
                </a:lnTo>
                <a:lnTo>
                  <a:pt x="93294" y="108280"/>
                </a:lnTo>
                <a:lnTo>
                  <a:pt x="93281" y="109042"/>
                </a:lnTo>
                <a:lnTo>
                  <a:pt x="93395" y="110820"/>
                </a:lnTo>
                <a:lnTo>
                  <a:pt x="93395" y="108165"/>
                </a:lnTo>
                <a:lnTo>
                  <a:pt x="92595" y="108915"/>
                </a:lnTo>
                <a:lnTo>
                  <a:pt x="92684" y="108508"/>
                </a:lnTo>
                <a:lnTo>
                  <a:pt x="92811" y="107899"/>
                </a:lnTo>
                <a:lnTo>
                  <a:pt x="92760" y="105867"/>
                </a:lnTo>
                <a:lnTo>
                  <a:pt x="91922" y="104724"/>
                </a:lnTo>
                <a:lnTo>
                  <a:pt x="91528" y="104343"/>
                </a:lnTo>
                <a:lnTo>
                  <a:pt x="91071" y="103073"/>
                </a:lnTo>
                <a:lnTo>
                  <a:pt x="91135" y="101422"/>
                </a:lnTo>
                <a:lnTo>
                  <a:pt x="91452" y="101041"/>
                </a:lnTo>
                <a:lnTo>
                  <a:pt x="92671" y="100279"/>
                </a:lnTo>
                <a:lnTo>
                  <a:pt x="93586" y="100279"/>
                </a:lnTo>
                <a:lnTo>
                  <a:pt x="94361" y="100533"/>
                </a:lnTo>
                <a:lnTo>
                  <a:pt x="94386" y="100330"/>
                </a:lnTo>
                <a:lnTo>
                  <a:pt x="94259" y="100279"/>
                </a:lnTo>
                <a:lnTo>
                  <a:pt x="93878" y="100152"/>
                </a:lnTo>
                <a:lnTo>
                  <a:pt x="92176" y="100279"/>
                </a:lnTo>
                <a:lnTo>
                  <a:pt x="90449" y="100914"/>
                </a:lnTo>
                <a:lnTo>
                  <a:pt x="90347" y="103835"/>
                </a:lnTo>
                <a:lnTo>
                  <a:pt x="90652" y="105359"/>
                </a:lnTo>
                <a:lnTo>
                  <a:pt x="90766" y="107010"/>
                </a:lnTo>
                <a:lnTo>
                  <a:pt x="90665" y="107264"/>
                </a:lnTo>
                <a:lnTo>
                  <a:pt x="90131" y="108026"/>
                </a:lnTo>
                <a:lnTo>
                  <a:pt x="90004" y="108280"/>
                </a:lnTo>
                <a:lnTo>
                  <a:pt x="89928" y="108788"/>
                </a:lnTo>
                <a:lnTo>
                  <a:pt x="90157" y="109677"/>
                </a:lnTo>
                <a:lnTo>
                  <a:pt x="90373" y="110312"/>
                </a:lnTo>
                <a:lnTo>
                  <a:pt x="90474" y="111582"/>
                </a:lnTo>
                <a:lnTo>
                  <a:pt x="90093" y="112217"/>
                </a:lnTo>
                <a:lnTo>
                  <a:pt x="89992" y="114630"/>
                </a:lnTo>
                <a:lnTo>
                  <a:pt x="89725" y="114884"/>
                </a:lnTo>
                <a:lnTo>
                  <a:pt x="89598" y="114249"/>
                </a:lnTo>
                <a:lnTo>
                  <a:pt x="89039" y="113233"/>
                </a:lnTo>
                <a:lnTo>
                  <a:pt x="88836" y="112725"/>
                </a:lnTo>
                <a:lnTo>
                  <a:pt x="88925" y="111836"/>
                </a:lnTo>
                <a:lnTo>
                  <a:pt x="89154" y="111328"/>
                </a:lnTo>
                <a:lnTo>
                  <a:pt x="89039" y="110439"/>
                </a:lnTo>
                <a:lnTo>
                  <a:pt x="88125" y="108826"/>
                </a:lnTo>
                <a:lnTo>
                  <a:pt x="88252" y="107772"/>
                </a:lnTo>
                <a:lnTo>
                  <a:pt x="89408" y="106121"/>
                </a:lnTo>
                <a:lnTo>
                  <a:pt x="89281" y="104978"/>
                </a:lnTo>
                <a:lnTo>
                  <a:pt x="88912" y="103962"/>
                </a:lnTo>
                <a:lnTo>
                  <a:pt x="88785" y="103200"/>
                </a:lnTo>
                <a:lnTo>
                  <a:pt x="88658" y="102184"/>
                </a:lnTo>
                <a:lnTo>
                  <a:pt x="88760" y="101549"/>
                </a:lnTo>
                <a:lnTo>
                  <a:pt x="89408" y="100406"/>
                </a:lnTo>
                <a:lnTo>
                  <a:pt x="92138" y="99263"/>
                </a:lnTo>
                <a:lnTo>
                  <a:pt x="93649" y="99390"/>
                </a:lnTo>
                <a:lnTo>
                  <a:pt x="94907" y="100152"/>
                </a:lnTo>
                <a:lnTo>
                  <a:pt x="94907" y="99441"/>
                </a:lnTo>
                <a:lnTo>
                  <a:pt x="94526" y="99263"/>
                </a:lnTo>
                <a:lnTo>
                  <a:pt x="93713" y="98882"/>
                </a:lnTo>
                <a:lnTo>
                  <a:pt x="92583" y="98755"/>
                </a:lnTo>
                <a:lnTo>
                  <a:pt x="88201" y="102819"/>
                </a:lnTo>
                <a:lnTo>
                  <a:pt x="88569" y="104343"/>
                </a:lnTo>
                <a:lnTo>
                  <a:pt x="88887" y="105232"/>
                </a:lnTo>
                <a:lnTo>
                  <a:pt x="88976" y="105867"/>
                </a:lnTo>
                <a:lnTo>
                  <a:pt x="88760" y="106375"/>
                </a:lnTo>
                <a:lnTo>
                  <a:pt x="88315" y="106756"/>
                </a:lnTo>
                <a:lnTo>
                  <a:pt x="87972" y="107391"/>
                </a:lnTo>
                <a:lnTo>
                  <a:pt x="87845" y="108788"/>
                </a:lnTo>
                <a:lnTo>
                  <a:pt x="87972" y="109169"/>
                </a:lnTo>
                <a:lnTo>
                  <a:pt x="88722" y="110566"/>
                </a:lnTo>
                <a:lnTo>
                  <a:pt x="88798" y="111023"/>
                </a:lnTo>
                <a:lnTo>
                  <a:pt x="88506" y="111836"/>
                </a:lnTo>
                <a:lnTo>
                  <a:pt x="88404" y="112852"/>
                </a:lnTo>
                <a:lnTo>
                  <a:pt x="88887" y="113868"/>
                </a:lnTo>
                <a:lnTo>
                  <a:pt x="89281" y="114122"/>
                </a:lnTo>
                <a:lnTo>
                  <a:pt x="89382" y="114757"/>
                </a:lnTo>
                <a:lnTo>
                  <a:pt x="89496" y="115265"/>
                </a:lnTo>
                <a:lnTo>
                  <a:pt x="89776" y="115265"/>
                </a:lnTo>
                <a:lnTo>
                  <a:pt x="89903" y="115138"/>
                </a:lnTo>
                <a:lnTo>
                  <a:pt x="90335" y="114884"/>
                </a:lnTo>
                <a:lnTo>
                  <a:pt x="90347" y="112598"/>
                </a:lnTo>
                <a:lnTo>
                  <a:pt x="90462" y="112471"/>
                </a:lnTo>
                <a:lnTo>
                  <a:pt x="90703" y="112852"/>
                </a:lnTo>
                <a:lnTo>
                  <a:pt x="91020" y="113106"/>
                </a:lnTo>
                <a:lnTo>
                  <a:pt x="91694" y="113360"/>
                </a:lnTo>
                <a:lnTo>
                  <a:pt x="91757" y="113233"/>
                </a:lnTo>
                <a:lnTo>
                  <a:pt x="91808" y="112725"/>
                </a:lnTo>
                <a:lnTo>
                  <a:pt x="91846" y="111709"/>
                </a:lnTo>
                <a:lnTo>
                  <a:pt x="92113" y="111328"/>
                </a:lnTo>
                <a:lnTo>
                  <a:pt x="92227" y="111201"/>
                </a:lnTo>
                <a:lnTo>
                  <a:pt x="92087" y="112090"/>
                </a:lnTo>
                <a:lnTo>
                  <a:pt x="92189" y="112344"/>
                </a:lnTo>
                <a:lnTo>
                  <a:pt x="93243" y="111709"/>
                </a:lnTo>
                <a:lnTo>
                  <a:pt x="93357" y="111582"/>
                </a:lnTo>
                <a:lnTo>
                  <a:pt x="93586" y="111328"/>
                </a:lnTo>
                <a:lnTo>
                  <a:pt x="93827" y="110820"/>
                </a:lnTo>
                <a:lnTo>
                  <a:pt x="93814" y="111328"/>
                </a:lnTo>
                <a:lnTo>
                  <a:pt x="94221" y="111836"/>
                </a:lnTo>
                <a:lnTo>
                  <a:pt x="94462" y="111963"/>
                </a:lnTo>
                <a:lnTo>
                  <a:pt x="95110" y="112471"/>
                </a:lnTo>
                <a:lnTo>
                  <a:pt x="96697" y="113360"/>
                </a:lnTo>
                <a:lnTo>
                  <a:pt x="95872" y="113360"/>
                </a:lnTo>
                <a:lnTo>
                  <a:pt x="95465" y="113106"/>
                </a:lnTo>
                <a:lnTo>
                  <a:pt x="95885" y="113487"/>
                </a:lnTo>
                <a:lnTo>
                  <a:pt x="96443" y="113487"/>
                </a:lnTo>
                <a:lnTo>
                  <a:pt x="96926" y="113614"/>
                </a:lnTo>
                <a:lnTo>
                  <a:pt x="97396" y="113868"/>
                </a:lnTo>
                <a:lnTo>
                  <a:pt x="97904" y="114249"/>
                </a:lnTo>
                <a:lnTo>
                  <a:pt x="98221" y="114630"/>
                </a:lnTo>
                <a:lnTo>
                  <a:pt x="98679" y="115392"/>
                </a:lnTo>
                <a:lnTo>
                  <a:pt x="97993" y="116027"/>
                </a:lnTo>
                <a:lnTo>
                  <a:pt x="97193" y="116408"/>
                </a:lnTo>
                <a:lnTo>
                  <a:pt x="96634" y="116471"/>
                </a:lnTo>
                <a:lnTo>
                  <a:pt x="96634" y="117589"/>
                </a:lnTo>
                <a:lnTo>
                  <a:pt x="96151" y="118440"/>
                </a:lnTo>
                <a:lnTo>
                  <a:pt x="95338" y="118186"/>
                </a:lnTo>
                <a:lnTo>
                  <a:pt x="95948" y="118059"/>
                </a:lnTo>
                <a:lnTo>
                  <a:pt x="96151" y="117678"/>
                </a:lnTo>
                <a:lnTo>
                  <a:pt x="96253" y="117500"/>
                </a:lnTo>
                <a:lnTo>
                  <a:pt x="96177" y="116789"/>
                </a:lnTo>
                <a:lnTo>
                  <a:pt x="96520" y="117170"/>
                </a:lnTo>
                <a:lnTo>
                  <a:pt x="96634" y="117589"/>
                </a:lnTo>
                <a:lnTo>
                  <a:pt x="96634" y="116471"/>
                </a:lnTo>
                <a:lnTo>
                  <a:pt x="96075" y="116535"/>
                </a:lnTo>
                <a:lnTo>
                  <a:pt x="95732" y="116535"/>
                </a:lnTo>
                <a:lnTo>
                  <a:pt x="95669" y="116662"/>
                </a:lnTo>
                <a:lnTo>
                  <a:pt x="95631" y="117424"/>
                </a:lnTo>
                <a:lnTo>
                  <a:pt x="94830" y="117678"/>
                </a:lnTo>
                <a:lnTo>
                  <a:pt x="94284" y="117297"/>
                </a:lnTo>
                <a:lnTo>
                  <a:pt x="94284" y="117170"/>
                </a:lnTo>
                <a:lnTo>
                  <a:pt x="94551" y="117297"/>
                </a:lnTo>
                <a:lnTo>
                  <a:pt x="94996" y="117297"/>
                </a:lnTo>
                <a:lnTo>
                  <a:pt x="95262" y="117170"/>
                </a:lnTo>
                <a:lnTo>
                  <a:pt x="95656" y="116662"/>
                </a:lnTo>
                <a:lnTo>
                  <a:pt x="95669" y="116484"/>
                </a:lnTo>
                <a:lnTo>
                  <a:pt x="95440" y="116281"/>
                </a:lnTo>
                <a:lnTo>
                  <a:pt x="95415" y="116027"/>
                </a:lnTo>
                <a:lnTo>
                  <a:pt x="95389" y="115773"/>
                </a:lnTo>
                <a:lnTo>
                  <a:pt x="95542" y="115646"/>
                </a:lnTo>
                <a:lnTo>
                  <a:pt x="95999" y="115392"/>
                </a:lnTo>
                <a:lnTo>
                  <a:pt x="96215" y="115519"/>
                </a:lnTo>
                <a:lnTo>
                  <a:pt x="96418" y="116052"/>
                </a:lnTo>
                <a:lnTo>
                  <a:pt x="96304" y="116281"/>
                </a:lnTo>
                <a:lnTo>
                  <a:pt x="96012" y="116408"/>
                </a:lnTo>
                <a:lnTo>
                  <a:pt x="96710" y="116408"/>
                </a:lnTo>
                <a:lnTo>
                  <a:pt x="97307" y="116154"/>
                </a:lnTo>
                <a:lnTo>
                  <a:pt x="97866" y="115773"/>
                </a:lnTo>
                <a:lnTo>
                  <a:pt x="98120" y="114884"/>
                </a:lnTo>
                <a:lnTo>
                  <a:pt x="98158" y="114757"/>
                </a:lnTo>
                <a:lnTo>
                  <a:pt x="97726" y="114376"/>
                </a:lnTo>
                <a:lnTo>
                  <a:pt x="97434" y="114122"/>
                </a:lnTo>
                <a:lnTo>
                  <a:pt x="97345" y="115239"/>
                </a:lnTo>
                <a:lnTo>
                  <a:pt x="97091" y="115646"/>
                </a:lnTo>
                <a:lnTo>
                  <a:pt x="96761" y="115773"/>
                </a:lnTo>
                <a:lnTo>
                  <a:pt x="96545" y="115519"/>
                </a:lnTo>
                <a:lnTo>
                  <a:pt x="96875" y="115519"/>
                </a:lnTo>
                <a:lnTo>
                  <a:pt x="97205" y="115265"/>
                </a:lnTo>
                <a:lnTo>
                  <a:pt x="97231" y="115138"/>
                </a:lnTo>
                <a:lnTo>
                  <a:pt x="97269" y="114884"/>
                </a:lnTo>
                <a:lnTo>
                  <a:pt x="97345" y="115239"/>
                </a:lnTo>
                <a:lnTo>
                  <a:pt x="97345" y="114109"/>
                </a:lnTo>
                <a:lnTo>
                  <a:pt x="96266" y="113842"/>
                </a:lnTo>
                <a:lnTo>
                  <a:pt x="96266" y="114884"/>
                </a:lnTo>
                <a:lnTo>
                  <a:pt x="96088" y="115138"/>
                </a:lnTo>
                <a:lnTo>
                  <a:pt x="96202" y="114757"/>
                </a:lnTo>
                <a:lnTo>
                  <a:pt x="96266" y="114884"/>
                </a:lnTo>
                <a:lnTo>
                  <a:pt x="96266" y="113842"/>
                </a:lnTo>
                <a:lnTo>
                  <a:pt x="96202" y="114630"/>
                </a:lnTo>
                <a:lnTo>
                  <a:pt x="95592" y="114376"/>
                </a:lnTo>
                <a:lnTo>
                  <a:pt x="96100" y="114376"/>
                </a:lnTo>
                <a:lnTo>
                  <a:pt x="96189" y="114503"/>
                </a:lnTo>
                <a:lnTo>
                  <a:pt x="96202" y="114630"/>
                </a:lnTo>
                <a:lnTo>
                  <a:pt x="96202" y="113830"/>
                </a:lnTo>
                <a:lnTo>
                  <a:pt x="95326" y="113614"/>
                </a:lnTo>
                <a:lnTo>
                  <a:pt x="95326" y="115392"/>
                </a:lnTo>
                <a:lnTo>
                  <a:pt x="95224" y="116027"/>
                </a:lnTo>
                <a:lnTo>
                  <a:pt x="95161" y="116408"/>
                </a:lnTo>
                <a:lnTo>
                  <a:pt x="94348" y="116662"/>
                </a:lnTo>
                <a:lnTo>
                  <a:pt x="94195" y="115773"/>
                </a:lnTo>
                <a:lnTo>
                  <a:pt x="94437" y="115900"/>
                </a:lnTo>
                <a:lnTo>
                  <a:pt x="94894" y="116281"/>
                </a:lnTo>
                <a:lnTo>
                  <a:pt x="95224" y="116027"/>
                </a:lnTo>
                <a:lnTo>
                  <a:pt x="95224" y="115392"/>
                </a:lnTo>
                <a:lnTo>
                  <a:pt x="94945" y="115392"/>
                </a:lnTo>
                <a:lnTo>
                  <a:pt x="94767" y="115239"/>
                </a:lnTo>
                <a:lnTo>
                  <a:pt x="94640" y="114884"/>
                </a:lnTo>
                <a:lnTo>
                  <a:pt x="94640" y="114757"/>
                </a:lnTo>
                <a:lnTo>
                  <a:pt x="94945" y="114884"/>
                </a:lnTo>
                <a:lnTo>
                  <a:pt x="95110" y="114985"/>
                </a:lnTo>
                <a:lnTo>
                  <a:pt x="95211" y="115138"/>
                </a:lnTo>
                <a:lnTo>
                  <a:pt x="95326" y="115392"/>
                </a:lnTo>
                <a:lnTo>
                  <a:pt x="95326" y="113614"/>
                </a:lnTo>
                <a:lnTo>
                  <a:pt x="94856" y="113487"/>
                </a:lnTo>
                <a:lnTo>
                  <a:pt x="93472" y="114884"/>
                </a:lnTo>
                <a:lnTo>
                  <a:pt x="93408" y="115366"/>
                </a:lnTo>
                <a:lnTo>
                  <a:pt x="93764" y="117424"/>
                </a:lnTo>
                <a:lnTo>
                  <a:pt x="93878" y="117678"/>
                </a:lnTo>
                <a:lnTo>
                  <a:pt x="94322" y="118313"/>
                </a:lnTo>
                <a:lnTo>
                  <a:pt x="96405" y="119202"/>
                </a:lnTo>
                <a:lnTo>
                  <a:pt x="97332" y="118948"/>
                </a:lnTo>
                <a:lnTo>
                  <a:pt x="98501" y="118440"/>
                </a:lnTo>
                <a:lnTo>
                  <a:pt x="98806" y="118313"/>
                </a:lnTo>
                <a:lnTo>
                  <a:pt x="99098" y="118186"/>
                </a:lnTo>
                <a:lnTo>
                  <a:pt x="99682" y="117805"/>
                </a:lnTo>
                <a:lnTo>
                  <a:pt x="100469" y="117297"/>
                </a:lnTo>
                <a:lnTo>
                  <a:pt x="101231" y="117932"/>
                </a:lnTo>
                <a:lnTo>
                  <a:pt x="102857" y="118059"/>
                </a:lnTo>
                <a:lnTo>
                  <a:pt x="102882" y="117424"/>
                </a:lnTo>
                <a:lnTo>
                  <a:pt x="102895" y="117170"/>
                </a:lnTo>
                <a:lnTo>
                  <a:pt x="104101" y="117424"/>
                </a:lnTo>
                <a:lnTo>
                  <a:pt x="107632" y="118059"/>
                </a:lnTo>
                <a:lnTo>
                  <a:pt x="108712" y="118059"/>
                </a:lnTo>
                <a:lnTo>
                  <a:pt x="111556" y="117678"/>
                </a:lnTo>
                <a:lnTo>
                  <a:pt x="112496" y="117551"/>
                </a:lnTo>
                <a:lnTo>
                  <a:pt x="113449" y="117424"/>
                </a:lnTo>
                <a:lnTo>
                  <a:pt x="113068" y="116992"/>
                </a:lnTo>
                <a:lnTo>
                  <a:pt x="112255" y="116281"/>
                </a:lnTo>
                <a:lnTo>
                  <a:pt x="112077" y="116154"/>
                </a:lnTo>
                <a:lnTo>
                  <a:pt x="111912" y="115900"/>
                </a:lnTo>
                <a:lnTo>
                  <a:pt x="111950" y="116459"/>
                </a:lnTo>
                <a:lnTo>
                  <a:pt x="111836" y="117297"/>
                </a:lnTo>
                <a:lnTo>
                  <a:pt x="111252" y="117424"/>
                </a:lnTo>
                <a:lnTo>
                  <a:pt x="111645" y="116662"/>
                </a:lnTo>
                <a:lnTo>
                  <a:pt x="111772" y="116281"/>
                </a:lnTo>
                <a:lnTo>
                  <a:pt x="111861" y="115900"/>
                </a:lnTo>
                <a:lnTo>
                  <a:pt x="111747" y="115519"/>
                </a:lnTo>
                <a:lnTo>
                  <a:pt x="111734" y="114884"/>
                </a:lnTo>
                <a:lnTo>
                  <a:pt x="111836" y="114630"/>
                </a:lnTo>
                <a:lnTo>
                  <a:pt x="111963" y="114757"/>
                </a:lnTo>
                <a:lnTo>
                  <a:pt x="112052" y="114630"/>
                </a:lnTo>
                <a:lnTo>
                  <a:pt x="112153" y="114503"/>
                </a:lnTo>
                <a:lnTo>
                  <a:pt x="112280" y="114630"/>
                </a:lnTo>
                <a:lnTo>
                  <a:pt x="112636" y="114503"/>
                </a:lnTo>
                <a:lnTo>
                  <a:pt x="112826" y="114249"/>
                </a:lnTo>
                <a:lnTo>
                  <a:pt x="112026" y="113995"/>
                </a:lnTo>
                <a:lnTo>
                  <a:pt x="111798" y="113868"/>
                </a:lnTo>
                <a:lnTo>
                  <a:pt x="111887" y="113233"/>
                </a:lnTo>
                <a:lnTo>
                  <a:pt x="112039" y="113106"/>
                </a:lnTo>
                <a:lnTo>
                  <a:pt x="111264" y="113360"/>
                </a:lnTo>
                <a:lnTo>
                  <a:pt x="111125" y="113461"/>
                </a:lnTo>
                <a:lnTo>
                  <a:pt x="111125" y="115519"/>
                </a:lnTo>
                <a:lnTo>
                  <a:pt x="111036" y="116484"/>
                </a:lnTo>
                <a:lnTo>
                  <a:pt x="110680" y="117297"/>
                </a:lnTo>
                <a:lnTo>
                  <a:pt x="110451" y="117551"/>
                </a:lnTo>
                <a:lnTo>
                  <a:pt x="110109" y="117551"/>
                </a:lnTo>
                <a:lnTo>
                  <a:pt x="110490" y="116992"/>
                </a:lnTo>
                <a:lnTo>
                  <a:pt x="110858" y="116281"/>
                </a:lnTo>
                <a:lnTo>
                  <a:pt x="111125" y="115519"/>
                </a:lnTo>
                <a:lnTo>
                  <a:pt x="111125" y="113461"/>
                </a:lnTo>
                <a:lnTo>
                  <a:pt x="110731" y="113741"/>
                </a:lnTo>
                <a:lnTo>
                  <a:pt x="110350" y="114376"/>
                </a:lnTo>
                <a:lnTo>
                  <a:pt x="110185" y="114884"/>
                </a:lnTo>
                <a:lnTo>
                  <a:pt x="110083" y="113868"/>
                </a:lnTo>
                <a:lnTo>
                  <a:pt x="109982" y="117043"/>
                </a:lnTo>
                <a:lnTo>
                  <a:pt x="109118" y="117551"/>
                </a:lnTo>
                <a:lnTo>
                  <a:pt x="109435" y="116992"/>
                </a:lnTo>
                <a:lnTo>
                  <a:pt x="109677" y="116281"/>
                </a:lnTo>
                <a:lnTo>
                  <a:pt x="109778" y="115392"/>
                </a:lnTo>
                <a:lnTo>
                  <a:pt x="109829" y="115265"/>
                </a:lnTo>
                <a:lnTo>
                  <a:pt x="109982" y="117043"/>
                </a:lnTo>
                <a:lnTo>
                  <a:pt x="109982" y="113842"/>
                </a:lnTo>
                <a:lnTo>
                  <a:pt x="109651" y="113741"/>
                </a:lnTo>
                <a:lnTo>
                  <a:pt x="109296" y="115265"/>
                </a:lnTo>
                <a:lnTo>
                  <a:pt x="108788" y="114630"/>
                </a:lnTo>
                <a:lnTo>
                  <a:pt x="108788" y="116459"/>
                </a:lnTo>
                <a:lnTo>
                  <a:pt x="108673" y="116992"/>
                </a:lnTo>
                <a:lnTo>
                  <a:pt x="108292" y="117678"/>
                </a:lnTo>
                <a:lnTo>
                  <a:pt x="108394" y="116700"/>
                </a:lnTo>
                <a:lnTo>
                  <a:pt x="108648" y="115519"/>
                </a:lnTo>
                <a:lnTo>
                  <a:pt x="108712" y="115392"/>
                </a:lnTo>
                <a:lnTo>
                  <a:pt x="108788" y="116459"/>
                </a:lnTo>
                <a:lnTo>
                  <a:pt x="108788" y="114630"/>
                </a:lnTo>
                <a:lnTo>
                  <a:pt x="108381" y="114122"/>
                </a:lnTo>
                <a:lnTo>
                  <a:pt x="108292" y="113741"/>
                </a:lnTo>
                <a:lnTo>
                  <a:pt x="107632" y="113868"/>
                </a:lnTo>
                <a:lnTo>
                  <a:pt x="107581" y="116408"/>
                </a:lnTo>
                <a:lnTo>
                  <a:pt x="107467" y="117170"/>
                </a:lnTo>
                <a:lnTo>
                  <a:pt x="107340" y="117678"/>
                </a:lnTo>
                <a:lnTo>
                  <a:pt x="107124" y="117551"/>
                </a:lnTo>
                <a:lnTo>
                  <a:pt x="107149" y="116662"/>
                </a:lnTo>
                <a:lnTo>
                  <a:pt x="107492" y="115519"/>
                </a:lnTo>
                <a:lnTo>
                  <a:pt x="107556" y="115392"/>
                </a:lnTo>
                <a:lnTo>
                  <a:pt x="107581" y="116408"/>
                </a:lnTo>
                <a:lnTo>
                  <a:pt x="107581" y="113919"/>
                </a:lnTo>
                <a:lnTo>
                  <a:pt x="107162" y="114249"/>
                </a:lnTo>
                <a:lnTo>
                  <a:pt x="106857" y="114884"/>
                </a:lnTo>
                <a:lnTo>
                  <a:pt x="106768" y="115265"/>
                </a:lnTo>
                <a:lnTo>
                  <a:pt x="106743" y="115138"/>
                </a:lnTo>
                <a:lnTo>
                  <a:pt x="106718" y="114884"/>
                </a:lnTo>
                <a:lnTo>
                  <a:pt x="106616" y="114122"/>
                </a:lnTo>
                <a:lnTo>
                  <a:pt x="106730" y="114325"/>
                </a:lnTo>
                <a:lnTo>
                  <a:pt x="106832" y="114642"/>
                </a:lnTo>
                <a:lnTo>
                  <a:pt x="107162" y="113601"/>
                </a:lnTo>
                <a:lnTo>
                  <a:pt x="107391" y="113118"/>
                </a:lnTo>
                <a:lnTo>
                  <a:pt x="107607" y="112661"/>
                </a:lnTo>
                <a:lnTo>
                  <a:pt x="108191" y="111747"/>
                </a:lnTo>
                <a:lnTo>
                  <a:pt x="107784" y="109689"/>
                </a:lnTo>
                <a:lnTo>
                  <a:pt x="107772" y="109550"/>
                </a:lnTo>
                <a:lnTo>
                  <a:pt x="107746" y="109715"/>
                </a:lnTo>
                <a:lnTo>
                  <a:pt x="106324" y="110845"/>
                </a:lnTo>
                <a:lnTo>
                  <a:pt x="106324" y="117551"/>
                </a:lnTo>
                <a:lnTo>
                  <a:pt x="106235" y="117424"/>
                </a:lnTo>
                <a:lnTo>
                  <a:pt x="105841" y="116789"/>
                </a:lnTo>
                <a:lnTo>
                  <a:pt x="105892" y="115773"/>
                </a:lnTo>
                <a:lnTo>
                  <a:pt x="106197" y="115265"/>
                </a:lnTo>
                <a:lnTo>
                  <a:pt x="106210" y="116903"/>
                </a:lnTo>
                <a:lnTo>
                  <a:pt x="106324" y="117551"/>
                </a:lnTo>
                <a:lnTo>
                  <a:pt x="106324" y="110845"/>
                </a:lnTo>
                <a:lnTo>
                  <a:pt x="106133" y="110998"/>
                </a:lnTo>
                <a:lnTo>
                  <a:pt x="106133" y="113385"/>
                </a:lnTo>
                <a:lnTo>
                  <a:pt x="105473" y="113436"/>
                </a:lnTo>
                <a:lnTo>
                  <a:pt x="105473" y="117424"/>
                </a:lnTo>
                <a:lnTo>
                  <a:pt x="105092" y="117297"/>
                </a:lnTo>
                <a:lnTo>
                  <a:pt x="104990" y="117170"/>
                </a:lnTo>
                <a:lnTo>
                  <a:pt x="104902" y="117043"/>
                </a:lnTo>
                <a:lnTo>
                  <a:pt x="104813" y="116903"/>
                </a:lnTo>
                <a:lnTo>
                  <a:pt x="104673" y="116789"/>
                </a:lnTo>
                <a:lnTo>
                  <a:pt x="104775" y="115773"/>
                </a:lnTo>
                <a:lnTo>
                  <a:pt x="104990" y="115265"/>
                </a:lnTo>
                <a:lnTo>
                  <a:pt x="104813" y="116903"/>
                </a:lnTo>
                <a:lnTo>
                  <a:pt x="105473" y="117424"/>
                </a:lnTo>
                <a:lnTo>
                  <a:pt x="105473" y="113436"/>
                </a:lnTo>
                <a:lnTo>
                  <a:pt x="104521" y="113487"/>
                </a:lnTo>
                <a:lnTo>
                  <a:pt x="104775" y="113309"/>
                </a:lnTo>
                <a:lnTo>
                  <a:pt x="105968" y="113118"/>
                </a:lnTo>
                <a:lnTo>
                  <a:pt x="106133" y="113385"/>
                </a:lnTo>
                <a:lnTo>
                  <a:pt x="106133" y="110998"/>
                </a:lnTo>
                <a:lnTo>
                  <a:pt x="105206" y="111798"/>
                </a:lnTo>
                <a:lnTo>
                  <a:pt x="104330" y="112687"/>
                </a:lnTo>
                <a:lnTo>
                  <a:pt x="104330" y="117043"/>
                </a:lnTo>
                <a:lnTo>
                  <a:pt x="104013" y="117043"/>
                </a:lnTo>
                <a:lnTo>
                  <a:pt x="103784" y="116916"/>
                </a:lnTo>
                <a:lnTo>
                  <a:pt x="103505" y="116484"/>
                </a:lnTo>
                <a:lnTo>
                  <a:pt x="103505" y="115646"/>
                </a:lnTo>
                <a:lnTo>
                  <a:pt x="103632" y="115138"/>
                </a:lnTo>
                <a:lnTo>
                  <a:pt x="103847" y="116459"/>
                </a:lnTo>
                <a:lnTo>
                  <a:pt x="103962" y="116789"/>
                </a:lnTo>
                <a:lnTo>
                  <a:pt x="104330" y="117043"/>
                </a:lnTo>
                <a:lnTo>
                  <a:pt x="104330" y="112687"/>
                </a:lnTo>
                <a:lnTo>
                  <a:pt x="103708" y="113461"/>
                </a:lnTo>
                <a:lnTo>
                  <a:pt x="103911" y="113106"/>
                </a:lnTo>
                <a:lnTo>
                  <a:pt x="104876" y="111709"/>
                </a:lnTo>
                <a:lnTo>
                  <a:pt x="106502" y="110439"/>
                </a:lnTo>
                <a:lnTo>
                  <a:pt x="107746" y="109715"/>
                </a:lnTo>
                <a:lnTo>
                  <a:pt x="107746" y="109575"/>
                </a:lnTo>
                <a:lnTo>
                  <a:pt x="102781" y="112090"/>
                </a:lnTo>
                <a:lnTo>
                  <a:pt x="101854" y="112725"/>
                </a:lnTo>
                <a:lnTo>
                  <a:pt x="100888" y="113106"/>
                </a:lnTo>
                <a:lnTo>
                  <a:pt x="99860" y="113360"/>
                </a:lnTo>
                <a:lnTo>
                  <a:pt x="99504" y="113233"/>
                </a:lnTo>
                <a:lnTo>
                  <a:pt x="100291" y="112979"/>
                </a:lnTo>
                <a:lnTo>
                  <a:pt x="101079" y="112725"/>
                </a:lnTo>
                <a:lnTo>
                  <a:pt x="102247" y="112217"/>
                </a:lnTo>
                <a:lnTo>
                  <a:pt x="107708" y="109296"/>
                </a:lnTo>
                <a:lnTo>
                  <a:pt x="107657" y="108915"/>
                </a:lnTo>
                <a:lnTo>
                  <a:pt x="105968" y="109677"/>
                </a:lnTo>
                <a:lnTo>
                  <a:pt x="102057" y="111836"/>
                </a:lnTo>
                <a:lnTo>
                  <a:pt x="101282" y="112217"/>
                </a:lnTo>
                <a:lnTo>
                  <a:pt x="100101" y="112725"/>
                </a:lnTo>
                <a:lnTo>
                  <a:pt x="99339" y="112979"/>
                </a:lnTo>
                <a:lnTo>
                  <a:pt x="97536" y="111709"/>
                </a:lnTo>
                <a:lnTo>
                  <a:pt x="96786" y="110947"/>
                </a:lnTo>
                <a:lnTo>
                  <a:pt x="96659" y="110439"/>
                </a:lnTo>
                <a:lnTo>
                  <a:pt x="98298" y="109423"/>
                </a:lnTo>
                <a:lnTo>
                  <a:pt x="97701" y="110058"/>
                </a:lnTo>
                <a:lnTo>
                  <a:pt x="97599" y="110312"/>
                </a:lnTo>
                <a:lnTo>
                  <a:pt x="97497" y="111023"/>
                </a:lnTo>
                <a:lnTo>
                  <a:pt x="97663" y="111328"/>
                </a:lnTo>
                <a:lnTo>
                  <a:pt x="98183" y="111582"/>
                </a:lnTo>
                <a:lnTo>
                  <a:pt x="98552" y="111709"/>
                </a:lnTo>
                <a:lnTo>
                  <a:pt x="98996" y="111963"/>
                </a:lnTo>
                <a:lnTo>
                  <a:pt x="99352" y="112217"/>
                </a:lnTo>
                <a:lnTo>
                  <a:pt x="99682" y="112598"/>
                </a:lnTo>
                <a:lnTo>
                  <a:pt x="100126" y="112344"/>
                </a:lnTo>
                <a:lnTo>
                  <a:pt x="98971" y="111455"/>
                </a:lnTo>
                <a:lnTo>
                  <a:pt x="98272" y="111074"/>
                </a:lnTo>
                <a:lnTo>
                  <a:pt x="97980" y="111074"/>
                </a:lnTo>
                <a:lnTo>
                  <a:pt x="97917" y="110439"/>
                </a:lnTo>
                <a:lnTo>
                  <a:pt x="98856" y="109829"/>
                </a:lnTo>
                <a:lnTo>
                  <a:pt x="99110" y="109423"/>
                </a:lnTo>
                <a:lnTo>
                  <a:pt x="99453" y="108826"/>
                </a:lnTo>
                <a:lnTo>
                  <a:pt x="99555" y="107645"/>
                </a:lnTo>
                <a:lnTo>
                  <a:pt x="98107" y="109042"/>
                </a:lnTo>
                <a:lnTo>
                  <a:pt x="96469" y="110185"/>
                </a:lnTo>
                <a:lnTo>
                  <a:pt x="96342" y="110947"/>
                </a:lnTo>
                <a:lnTo>
                  <a:pt x="96888" y="111709"/>
                </a:lnTo>
                <a:lnTo>
                  <a:pt x="97472" y="112217"/>
                </a:lnTo>
                <a:lnTo>
                  <a:pt x="99021" y="113360"/>
                </a:lnTo>
                <a:lnTo>
                  <a:pt x="99656" y="113868"/>
                </a:lnTo>
                <a:lnTo>
                  <a:pt x="100317" y="113614"/>
                </a:lnTo>
                <a:lnTo>
                  <a:pt x="100469" y="113614"/>
                </a:lnTo>
                <a:lnTo>
                  <a:pt x="100152" y="113487"/>
                </a:lnTo>
                <a:lnTo>
                  <a:pt x="99999" y="113487"/>
                </a:lnTo>
                <a:lnTo>
                  <a:pt x="100609" y="113360"/>
                </a:lnTo>
                <a:lnTo>
                  <a:pt x="101841" y="113106"/>
                </a:lnTo>
                <a:lnTo>
                  <a:pt x="103098" y="113614"/>
                </a:lnTo>
                <a:lnTo>
                  <a:pt x="103365" y="113868"/>
                </a:lnTo>
                <a:lnTo>
                  <a:pt x="103454" y="114249"/>
                </a:lnTo>
                <a:lnTo>
                  <a:pt x="103543" y="113741"/>
                </a:lnTo>
                <a:lnTo>
                  <a:pt x="103670" y="113512"/>
                </a:lnTo>
                <a:lnTo>
                  <a:pt x="103505" y="114325"/>
                </a:lnTo>
                <a:lnTo>
                  <a:pt x="103644" y="114122"/>
                </a:lnTo>
                <a:lnTo>
                  <a:pt x="103797" y="113969"/>
                </a:lnTo>
                <a:lnTo>
                  <a:pt x="104241" y="113677"/>
                </a:lnTo>
                <a:lnTo>
                  <a:pt x="103555" y="114503"/>
                </a:lnTo>
                <a:lnTo>
                  <a:pt x="103441" y="114757"/>
                </a:lnTo>
                <a:lnTo>
                  <a:pt x="103327" y="114884"/>
                </a:lnTo>
                <a:lnTo>
                  <a:pt x="103327" y="114376"/>
                </a:lnTo>
                <a:lnTo>
                  <a:pt x="103238" y="114528"/>
                </a:lnTo>
                <a:lnTo>
                  <a:pt x="103238" y="117043"/>
                </a:lnTo>
                <a:lnTo>
                  <a:pt x="103085" y="116903"/>
                </a:lnTo>
                <a:lnTo>
                  <a:pt x="102730" y="116789"/>
                </a:lnTo>
                <a:lnTo>
                  <a:pt x="102603" y="116281"/>
                </a:lnTo>
                <a:lnTo>
                  <a:pt x="102628" y="115900"/>
                </a:lnTo>
                <a:lnTo>
                  <a:pt x="102793" y="115646"/>
                </a:lnTo>
                <a:lnTo>
                  <a:pt x="102793" y="116408"/>
                </a:lnTo>
                <a:lnTo>
                  <a:pt x="102920" y="116662"/>
                </a:lnTo>
                <a:lnTo>
                  <a:pt x="103238" y="117043"/>
                </a:lnTo>
                <a:lnTo>
                  <a:pt x="103238" y="114528"/>
                </a:lnTo>
                <a:lnTo>
                  <a:pt x="102971" y="114985"/>
                </a:lnTo>
                <a:lnTo>
                  <a:pt x="102692" y="115392"/>
                </a:lnTo>
                <a:lnTo>
                  <a:pt x="102247" y="115900"/>
                </a:lnTo>
                <a:lnTo>
                  <a:pt x="102285" y="115519"/>
                </a:lnTo>
                <a:lnTo>
                  <a:pt x="102806" y="114884"/>
                </a:lnTo>
                <a:lnTo>
                  <a:pt x="103263" y="114249"/>
                </a:lnTo>
                <a:lnTo>
                  <a:pt x="103162" y="113868"/>
                </a:lnTo>
                <a:lnTo>
                  <a:pt x="102933" y="113741"/>
                </a:lnTo>
                <a:lnTo>
                  <a:pt x="102323" y="113665"/>
                </a:lnTo>
                <a:lnTo>
                  <a:pt x="102539" y="113868"/>
                </a:lnTo>
                <a:lnTo>
                  <a:pt x="102768" y="114249"/>
                </a:lnTo>
                <a:lnTo>
                  <a:pt x="102476" y="113995"/>
                </a:lnTo>
                <a:lnTo>
                  <a:pt x="102196" y="113741"/>
                </a:lnTo>
                <a:lnTo>
                  <a:pt x="102095" y="114884"/>
                </a:lnTo>
                <a:lnTo>
                  <a:pt x="101841" y="114503"/>
                </a:lnTo>
                <a:lnTo>
                  <a:pt x="101396" y="114503"/>
                </a:lnTo>
                <a:lnTo>
                  <a:pt x="101028" y="114376"/>
                </a:lnTo>
                <a:lnTo>
                  <a:pt x="100914" y="114122"/>
                </a:lnTo>
                <a:lnTo>
                  <a:pt x="101409" y="113995"/>
                </a:lnTo>
                <a:lnTo>
                  <a:pt x="102069" y="114249"/>
                </a:lnTo>
                <a:lnTo>
                  <a:pt x="102095" y="114884"/>
                </a:lnTo>
                <a:lnTo>
                  <a:pt x="102095" y="113741"/>
                </a:lnTo>
                <a:lnTo>
                  <a:pt x="101117" y="113741"/>
                </a:lnTo>
                <a:lnTo>
                  <a:pt x="101104" y="113614"/>
                </a:lnTo>
                <a:lnTo>
                  <a:pt x="101561" y="113487"/>
                </a:lnTo>
                <a:lnTo>
                  <a:pt x="100812" y="113487"/>
                </a:lnTo>
                <a:lnTo>
                  <a:pt x="100469" y="113614"/>
                </a:lnTo>
                <a:lnTo>
                  <a:pt x="100368" y="113741"/>
                </a:lnTo>
                <a:lnTo>
                  <a:pt x="100749" y="114757"/>
                </a:lnTo>
                <a:lnTo>
                  <a:pt x="101117" y="115392"/>
                </a:lnTo>
                <a:lnTo>
                  <a:pt x="101993" y="116154"/>
                </a:lnTo>
                <a:lnTo>
                  <a:pt x="101473" y="116281"/>
                </a:lnTo>
                <a:lnTo>
                  <a:pt x="100977" y="116281"/>
                </a:lnTo>
                <a:lnTo>
                  <a:pt x="100495" y="116154"/>
                </a:lnTo>
                <a:lnTo>
                  <a:pt x="101003" y="116535"/>
                </a:lnTo>
                <a:lnTo>
                  <a:pt x="101536" y="116535"/>
                </a:lnTo>
                <a:lnTo>
                  <a:pt x="102069" y="116281"/>
                </a:lnTo>
                <a:lnTo>
                  <a:pt x="102425" y="116662"/>
                </a:lnTo>
                <a:lnTo>
                  <a:pt x="102463" y="117170"/>
                </a:lnTo>
                <a:lnTo>
                  <a:pt x="102362" y="117424"/>
                </a:lnTo>
                <a:lnTo>
                  <a:pt x="101447" y="117297"/>
                </a:lnTo>
                <a:lnTo>
                  <a:pt x="100990" y="117170"/>
                </a:lnTo>
                <a:lnTo>
                  <a:pt x="100558" y="116928"/>
                </a:lnTo>
                <a:lnTo>
                  <a:pt x="100457" y="116281"/>
                </a:lnTo>
                <a:lnTo>
                  <a:pt x="100342" y="115773"/>
                </a:lnTo>
                <a:lnTo>
                  <a:pt x="100215" y="115595"/>
                </a:lnTo>
                <a:lnTo>
                  <a:pt x="100088" y="115519"/>
                </a:lnTo>
                <a:lnTo>
                  <a:pt x="99910" y="116281"/>
                </a:lnTo>
                <a:lnTo>
                  <a:pt x="99580" y="116192"/>
                </a:lnTo>
                <a:lnTo>
                  <a:pt x="99580" y="116662"/>
                </a:lnTo>
                <a:lnTo>
                  <a:pt x="99453" y="117424"/>
                </a:lnTo>
                <a:lnTo>
                  <a:pt x="99339" y="117805"/>
                </a:lnTo>
                <a:lnTo>
                  <a:pt x="99441" y="117297"/>
                </a:lnTo>
                <a:lnTo>
                  <a:pt x="99326" y="116484"/>
                </a:lnTo>
                <a:lnTo>
                  <a:pt x="99021" y="116281"/>
                </a:lnTo>
                <a:lnTo>
                  <a:pt x="98640" y="116027"/>
                </a:lnTo>
                <a:lnTo>
                  <a:pt x="98640" y="117805"/>
                </a:lnTo>
                <a:lnTo>
                  <a:pt x="98374" y="118186"/>
                </a:lnTo>
                <a:lnTo>
                  <a:pt x="98310" y="116662"/>
                </a:lnTo>
                <a:lnTo>
                  <a:pt x="98209" y="116535"/>
                </a:lnTo>
                <a:lnTo>
                  <a:pt x="97637" y="116319"/>
                </a:lnTo>
                <a:lnTo>
                  <a:pt x="97637" y="117805"/>
                </a:lnTo>
                <a:lnTo>
                  <a:pt x="97396" y="118186"/>
                </a:lnTo>
                <a:lnTo>
                  <a:pt x="97231" y="118313"/>
                </a:lnTo>
                <a:lnTo>
                  <a:pt x="97345" y="118059"/>
                </a:lnTo>
                <a:lnTo>
                  <a:pt x="97256" y="117043"/>
                </a:lnTo>
                <a:lnTo>
                  <a:pt x="97053" y="116789"/>
                </a:lnTo>
                <a:lnTo>
                  <a:pt x="96951" y="116662"/>
                </a:lnTo>
                <a:lnTo>
                  <a:pt x="97523" y="116916"/>
                </a:lnTo>
                <a:lnTo>
                  <a:pt x="97637" y="117805"/>
                </a:lnTo>
                <a:lnTo>
                  <a:pt x="97637" y="116319"/>
                </a:lnTo>
                <a:lnTo>
                  <a:pt x="97904" y="116281"/>
                </a:lnTo>
                <a:lnTo>
                  <a:pt x="98120" y="116408"/>
                </a:lnTo>
                <a:lnTo>
                  <a:pt x="98323" y="116535"/>
                </a:lnTo>
                <a:lnTo>
                  <a:pt x="98399" y="116789"/>
                </a:lnTo>
                <a:lnTo>
                  <a:pt x="98552" y="116992"/>
                </a:lnTo>
                <a:lnTo>
                  <a:pt x="98640" y="117805"/>
                </a:lnTo>
                <a:lnTo>
                  <a:pt x="98640" y="116027"/>
                </a:lnTo>
                <a:lnTo>
                  <a:pt x="98475" y="115900"/>
                </a:lnTo>
                <a:lnTo>
                  <a:pt x="98856" y="115900"/>
                </a:lnTo>
                <a:lnTo>
                  <a:pt x="99136" y="116141"/>
                </a:lnTo>
                <a:lnTo>
                  <a:pt x="99288" y="116408"/>
                </a:lnTo>
                <a:lnTo>
                  <a:pt x="99390" y="116535"/>
                </a:lnTo>
                <a:lnTo>
                  <a:pt x="99580" y="116662"/>
                </a:lnTo>
                <a:lnTo>
                  <a:pt x="99580" y="116192"/>
                </a:lnTo>
                <a:lnTo>
                  <a:pt x="99441" y="116154"/>
                </a:lnTo>
                <a:lnTo>
                  <a:pt x="99326" y="115900"/>
                </a:lnTo>
                <a:lnTo>
                  <a:pt x="98412" y="113868"/>
                </a:lnTo>
                <a:lnTo>
                  <a:pt x="97523" y="113360"/>
                </a:lnTo>
                <a:lnTo>
                  <a:pt x="94361" y="111455"/>
                </a:lnTo>
                <a:lnTo>
                  <a:pt x="93992" y="111201"/>
                </a:lnTo>
                <a:lnTo>
                  <a:pt x="94043" y="110820"/>
                </a:lnTo>
                <a:lnTo>
                  <a:pt x="94170" y="110566"/>
                </a:lnTo>
                <a:lnTo>
                  <a:pt x="94272" y="110439"/>
                </a:lnTo>
                <a:lnTo>
                  <a:pt x="94475" y="110185"/>
                </a:lnTo>
                <a:lnTo>
                  <a:pt x="95669" y="107772"/>
                </a:lnTo>
                <a:lnTo>
                  <a:pt x="95567" y="106629"/>
                </a:lnTo>
                <a:lnTo>
                  <a:pt x="95237" y="106057"/>
                </a:lnTo>
                <a:lnTo>
                  <a:pt x="95237" y="108153"/>
                </a:lnTo>
                <a:lnTo>
                  <a:pt x="95135" y="108788"/>
                </a:lnTo>
                <a:lnTo>
                  <a:pt x="94894" y="109296"/>
                </a:lnTo>
                <a:lnTo>
                  <a:pt x="94411" y="109804"/>
                </a:lnTo>
                <a:lnTo>
                  <a:pt x="94145" y="109931"/>
                </a:lnTo>
                <a:lnTo>
                  <a:pt x="93891" y="110439"/>
                </a:lnTo>
                <a:lnTo>
                  <a:pt x="93764" y="109537"/>
                </a:lnTo>
                <a:lnTo>
                  <a:pt x="93662" y="109169"/>
                </a:lnTo>
                <a:lnTo>
                  <a:pt x="93713" y="108280"/>
                </a:lnTo>
                <a:lnTo>
                  <a:pt x="93776" y="108153"/>
                </a:lnTo>
                <a:lnTo>
                  <a:pt x="93992" y="107391"/>
                </a:lnTo>
                <a:lnTo>
                  <a:pt x="94221" y="106883"/>
                </a:lnTo>
                <a:lnTo>
                  <a:pt x="94259" y="105359"/>
                </a:lnTo>
                <a:lnTo>
                  <a:pt x="94970" y="106756"/>
                </a:lnTo>
                <a:lnTo>
                  <a:pt x="95135" y="107264"/>
                </a:lnTo>
                <a:lnTo>
                  <a:pt x="95237" y="108153"/>
                </a:lnTo>
                <a:lnTo>
                  <a:pt x="95237" y="106057"/>
                </a:lnTo>
                <a:lnTo>
                  <a:pt x="94983" y="105613"/>
                </a:lnTo>
                <a:lnTo>
                  <a:pt x="94869" y="105359"/>
                </a:lnTo>
                <a:lnTo>
                  <a:pt x="94348" y="104216"/>
                </a:lnTo>
                <a:lnTo>
                  <a:pt x="93916" y="102692"/>
                </a:lnTo>
                <a:lnTo>
                  <a:pt x="94005" y="102311"/>
                </a:lnTo>
                <a:lnTo>
                  <a:pt x="94665" y="101041"/>
                </a:lnTo>
                <a:lnTo>
                  <a:pt x="94996" y="100406"/>
                </a:lnTo>
                <a:lnTo>
                  <a:pt x="95453" y="99517"/>
                </a:lnTo>
                <a:lnTo>
                  <a:pt x="97231" y="98755"/>
                </a:lnTo>
                <a:lnTo>
                  <a:pt x="99034" y="98501"/>
                </a:lnTo>
                <a:lnTo>
                  <a:pt x="99110" y="98374"/>
                </a:lnTo>
                <a:lnTo>
                  <a:pt x="99250" y="98717"/>
                </a:lnTo>
                <a:lnTo>
                  <a:pt x="98780" y="99517"/>
                </a:lnTo>
                <a:lnTo>
                  <a:pt x="98717" y="101422"/>
                </a:lnTo>
                <a:lnTo>
                  <a:pt x="98844" y="102819"/>
                </a:lnTo>
                <a:lnTo>
                  <a:pt x="98958" y="103581"/>
                </a:lnTo>
                <a:lnTo>
                  <a:pt x="99085" y="104089"/>
                </a:lnTo>
                <a:lnTo>
                  <a:pt x="99187" y="104597"/>
                </a:lnTo>
                <a:lnTo>
                  <a:pt x="99136" y="104470"/>
                </a:lnTo>
                <a:lnTo>
                  <a:pt x="99047" y="104978"/>
                </a:lnTo>
                <a:lnTo>
                  <a:pt x="98920" y="105105"/>
                </a:lnTo>
                <a:lnTo>
                  <a:pt x="98704" y="105232"/>
                </a:lnTo>
                <a:lnTo>
                  <a:pt x="98602" y="105486"/>
                </a:lnTo>
                <a:lnTo>
                  <a:pt x="98717" y="105613"/>
                </a:lnTo>
                <a:lnTo>
                  <a:pt x="99314" y="105613"/>
                </a:lnTo>
                <a:lnTo>
                  <a:pt x="99187" y="104978"/>
                </a:lnTo>
                <a:lnTo>
                  <a:pt x="99428" y="104978"/>
                </a:lnTo>
                <a:lnTo>
                  <a:pt x="99402" y="104724"/>
                </a:lnTo>
                <a:lnTo>
                  <a:pt x="99961" y="104597"/>
                </a:lnTo>
                <a:lnTo>
                  <a:pt x="99872" y="106502"/>
                </a:lnTo>
                <a:lnTo>
                  <a:pt x="99644" y="107467"/>
                </a:lnTo>
                <a:lnTo>
                  <a:pt x="99847" y="107010"/>
                </a:lnTo>
                <a:lnTo>
                  <a:pt x="99936" y="106756"/>
                </a:lnTo>
                <a:lnTo>
                  <a:pt x="100088" y="105994"/>
                </a:lnTo>
                <a:lnTo>
                  <a:pt x="100088" y="106121"/>
                </a:lnTo>
                <a:lnTo>
                  <a:pt x="100317" y="106121"/>
                </a:lnTo>
                <a:lnTo>
                  <a:pt x="100253" y="107645"/>
                </a:lnTo>
                <a:lnTo>
                  <a:pt x="100355" y="107899"/>
                </a:lnTo>
                <a:lnTo>
                  <a:pt x="100850" y="108280"/>
                </a:lnTo>
                <a:lnTo>
                  <a:pt x="101612" y="108661"/>
                </a:lnTo>
                <a:lnTo>
                  <a:pt x="101777" y="108597"/>
                </a:lnTo>
                <a:lnTo>
                  <a:pt x="100685" y="109296"/>
                </a:lnTo>
                <a:lnTo>
                  <a:pt x="100012" y="110185"/>
                </a:lnTo>
                <a:lnTo>
                  <a:pt x="99936" y="110820"/>
                </a:lnTo>
                <a:lnTo>
                  <a:pt x="100774" y="111582"/>
                </a:lnTo>
                <a:lnTo>
                  <a:pt x="101142" y="111836"/>
                </a:lnTo>
                <a:lnTo>
                  <a:pt x="101511" y="111709"/>
                </a:lnTo>
                <a:lnTo>
                  <a:pt x="100101" y="110566"/>
                </a:lnTo>
                <a:lnTo>
                  <a:pt x="100965" y="109677"/>
                </a:lnTo>
                <a:lnTo>
                  <a:pt x="101320" y="109423"/>
                </a:lnTo>
                <a:lnTo>
                  <a:pt x="102336" y="108915"/>
                </a:lnTo>
                <a:lnTo>
                  <a:pt x="103301" y="107772"/>
                </a:lnTo>
                <a:lnTo>
                  <a:pt x="103733" y="107010"/>
                </a:lnTo>
                <a:lnTo>
                  <a:pt x="103847" y="106756"/>
                </a:lnTo>
                <a:lnTo>
                  <a:pt x="105067" y="106756"/>
                </a:lnTo>
                <a:lnTo>
                  <a:pt x="106210" y="106375"/>
                </a:lnTo>
                <a:lnTo>
                  <a:pt x="106654" y="106248"/>
                </a:lnTo>
                <a:lnTo>
                  <a:pt x="107099" y="106121"/>
                </a:lnTo>
                <a:lnTo>
                  <a:pt x="107251" y="106121"/>
                </a:lnTo>
                <a:lnTo>
                  <a:pt x="107315" y="105994"/>
                </a:lnTo>
                <a:lnTo>
                  <a:pt x="108432" y="112090"/>
                </a:lnTo>
                <a:lnTo>
                  <a:pt x="108546" y="113995"/>
                </a:lnTo>
                <a:lnTo>
                  <a:pt x="109156" y="114757"/>
                </a:lnTo>
                <a:lnTo>
                  <a:pt x="109270" y="114249"/>
                </a:lnTo>
                <a:lnTo>
                  <a:pt x="109156" y="113233"/>
                </a:lnTo>
                <a:lnTo>
                  <a:pt x="108927" y="112725"/>
                </a:lnTo>
                <a:lnTo>
                  <a:pt x="107696" y="105994"/>
                </a:lnTo>
                <a:lnTo>
                  <a:pt x="107899" y="106248"/>
                </a:lnTo>
                <a:lnTo>
                  <a:pt x="108813" y="106375"/>
                </a:lnTo>
                <a:lnTo>
                  <a:pt x="109296" y="106248"/>
                </a:lnTo>
                <a:lnTo>
                  <a:pt x="110909" y="105994"/>
                </a:lnTo>
                <a:lnTo>
                  <a:pt x="111302" y="105867"/>
                </a:lnTo>
                <a:lnTo>
                  <a:pt x="112090" y="105613"/>
                </a:lnTo>
                <a:lnTo>
                  <a:pt x="113258" y="105105"/>
                </a:lnTo>
                <a:lnTo>
                  <a:pt x="114134" y="105613"/>
                </a:lnTo>
                <a:lnTo>
                  <a:pt x="114528" y="105867"/>
                </a:lnTo>
                <a:lnTo>
                  <a:pt x="114592" y="106248"/>
                </a:lnTo>
                <a:lnTo>
                  <a:pt x="114719" y="107264"/>
                </a:lnTo>
                <a:lnTo>
                  <a:pt x="112522" y="107264"/>
                </a:lnTo>
                <a:lnTo>
                  <a:pt x="110401" y="107772"/>
                </a:lnTo>
                <a:lnTo>
                  <a:pt x="108559" y="108585"/>
                </a:lnTo>
                <a:lnTo>
                  <a:pt x="108458" y="108915"/>
                </a:lnTo>
                <a:lnTo>
                  <a:pt x="109893" y="108280"/>
                </a:lnTo>
                <a:lnTo>
                  <a:pt x="111379" y="107899"/>
                </a:lnTo>
                <a:lnTo>
                  <a:pt x="113436" y="107645"/>
                </a:lnTo>
                <a:lnTo>
                  <a:pt x="114744" y="107645"/>
                </a:lnTo>
                <a:lnTo>
                  <a:pt x="114731" y="107772"/>
                </a:lnTo>
                <a:lnTo>
                  <a:pt x="113207" y="107772"/>
                </a:lnTo>
                <a:lnTo>
                  <a:pt x="112598" y="107899"/>
                </a:lnTo>
                <a:lnTo>
                  <a:pt x="111925" y="108572"/>
                </a:lnTo>
                <a:lnTo>
                  <a:pt x="109931" y="110058"/>
                </a:lnTo>
                <a:lnTo>
                  <a:pt x="109080" y="111201"/>
                </a:lnTo>
                <a:lnTo>
                  <a:pt x="108978" y="111836"/>
                </a:lnTo>
                <a:lnTo>
                  <a:pt x="109080" y="112344"/>
                </a:lnTo>
                <a:lnTo>
                  <a:pt x="109181" y="112725"/>
                </a:lnTo>
                <a:lnTo>
                  <a:pt x="109550" y="113487"/>
                </a:lnTo>
                <a:lnTo>
                  <a:pt x="109982" y="113614"/>
                </a:lnTo>
                <a:lnTo>
                  <a:pt x="110312" y="113868"/>
                </a:lnTo>
                <a:lnTo>
                  <a:pt x="110324" y="114376"/>
                </a:lnTo>
                <a:lnTo>
                  <a:pt x="111290" y="112217"/>
                </a:lnTo>
                <a:lnTo>
                  <a:pt x="112890" y="109804"/>
                </a:lnTo>
                <a:lnTo>
                  <a:pt x="114109" y="108534"/>
                </a:lnTo>
                <a:lnTo>
                  <a:pt x="114706" y="108026"/>
                </a:lnTo>
                <a:lnTo>
                  <a:pt x="114681" y="108280"/>
                </a:lnTo>
                <a:lnTo>
                  <a:pt x="114223" y="108661"/>
                </a:lnTo>
                <a:lnTo>
                  <a:pt x="114935" y="109423"/>
                </a:lnTo>
                <a:lnTo>
                  <a:pt x="115201" y="108026"/>
                </a:lnTo>
                <a:lnTo>
                  <a:pt x="115239" y="107645"/>
                </a:lnTo>
                <a:lnTo>
                  <a:pt x="115125" y="105740"/>
                </a:lnTo>
                <a:lnTo>
                  <a:pt x="114935" y="105359"/>
                </a:lnTo>
                <a:lnTo>
                  <a:pt x="114681" y="104851"/>
                </a:lnTo>
                <a:lnTo>
                  <a:pt x="114223" y="104343"/>
                </a:lnTo>
                <a:lnTo>
                  <a:pt x="113919" y="104343"/>
                </a:lnTo>
                <a:lnTo>
                  <a:pt x="114325" y="104597"/>
                </a:lnTo>
                <a:lnTo>
                  <a:pt x="114681" y="104978"/>
                </a:lnTo>
                <a:lnTo>
                  <a:pt x="114769" y="105105"/>
                </a:lnTo>
                <a:lnTo>
                  <a:pt x="114820" y="105359"/>
                </a:lnTo>
                <a:lnTo>
                  <a:pt x="114388" y="105105"/>
                </a:lnTo>
                <a:lnTo>
                  <a:pt x="113525" y="104597"/>
                </a:lnTo>
                <a:lnTo>
                  <a:pt x="113880" y="104470"/>
                </a:lnTo>
                <a:lnTo>
                  <a:pt x="113499" y="104470"/>
                </a:lnTo>
                <a:lnTo>
                  <a:pt x="113182" y="104597"/>
                </a:lnTo>
                <a:lnTo>
                  <a:pt x="111518" y="105359"/>
                </a:lnTo>
                <a:lnTo>
                  <a:pt x="110147" y="105740"/>
                </a:lnTo>
                <a:lnTo>
                  <a:pt x="108546" y="105867"/>
                </a:lnTo>
                <a:lnTo>
                  <a:pt x="107251" y="103581"/>
                </a:lnTo>
                <a:lnTo>
                  <a:pt x="107810" y="103581"/>
                </a:lnTo>
                <a:lnTo>
                  <a:pt x="108191" y="103454"/>
                </a:lnTo>
                <a:lnTo>
                  <a:pt x="108572" y="103327"/>
                </a:lnTo>
                <a:lnTo>
                  <a:pt x="109105" y="103200"/>
                </a:lnTo>
                <a:lnTo>
                  <a:pt x="109156" y="103327"/>
                </a:lnTo>
                <a:lnTo>
                  <a:pt x="109423" y="103327"/>
                </a:lnTo>
                <a:lnTo>
                  <a:pt x="109372" y="103581"/>
                </a:lnTo>
                <a:lnTo>
                  <a:pt x="109499" y="103835"/>
                </a:lnTo>
                <a:lnTo>
                  <a:pt x="109804" y="103835"/>
                </a:lnTo>
                <a:lnTo>
                  <a:pt x="109880" y="103708"/>
                </a:lnTo>
                <a:lnTo>
                  <a:pt x="109931" y="103454"/>
                </a:lnTo>
                <a:lnTo>
                  <a:pt x="109499" y="103200"/>
                </a:lnTo>
                <a:lnTo>
                  <a:pt x="109499" y="102946"/>
                </a:lnTo>
                <a:lnTo>
                  <a:pt x="109423" y="102819"/>
                </a:lnTo>
                <a:lnTo>
                  <a:pt x="109347" y="102946"/>
                </a:lnTo>
                <a:lnTo>
                  <a:pt x="109131" y="101587"/>
                </a:lnTo>
                <a:lnTo>
                  <a:pt x="109131" y="102946"/>
                </a:lnTo>
                <a:lnTo>
                  <a:pt x="109004" y="103073"/>
                </a:lnTo>
                <a:lnTo>
                  <a:pt x="107226" y="103454"/>
                </a:lnTo>
                <a:lnTo>
                  <a:pt x="107226" y="105486"/>
                </a:lnTo>
                <a:lnTo>
                  <a:pt x="107086" y="105410"/>
                </a:lnTo>
                <a:lnTo>
                  <a:pt x="107086" y="105613"/>
                </a:lnTo>
                <a:lnTo>
                  <a:pt x="106807" y="105740"/>
                </a:lnTo>
                <a:lnTo>
                  <a:pt x="106578" y="105613"/>
                </a:lnTo>
                <a:lnTo>
                  <a:pt x="106502" y="105740"/>
                </a:lnTo>
                <a:lnTo>
                  <a:pt x="105079" y="106121"/>
                </a:lnTo>
                <a:lnTo>
                  <a:pt x="103543" y="106121"/>
                </a:lnTo>
                <a:lnTo>
                  <a:pt x="103543" y="106375"/>
                </a:lnTo>
                <a:lnTo>
                  <a:pt x="103505" y="106502"/>
                </a:lnTo>
                <a:lnTo>
                  <a:pt x="103403" y="107543"/>
                </a:lnTo>
                <a:lnTo>
                  <a:pt x="101790" y="108585"/>
                </a:lnTo>
                <a:lnTo>
                  <a:pt x="101904" y="108280"/>
                </a:lnTo>
                <a:lnTo>
                  <a:pt x="101917" y="107772"/>
                </a:lnTo>
                <a:lnTo>
                  <a:pt x="102031" y="106883"/>
                </a:lnTo>
                <a:lnTo>
                  <a:pt x="102146" y="106248"/>
                </a:lnTo>
                <a:lnTo>
                  <a:pt x="102628" y="106375"/>
                </a:lnTo>
                <a:lnTo>
                  <a:pt x="103492" y="106502"/>
                </a:lnTo>
                <a:lnTo>
                  <a:pt x="103492" y="106375"/>
                </a:lnTo>
                <a:lnTo>
                  <a:pt x="103543" y="106121"/>
                </a:lnTo>
                <a:lnTo>
                  <a:pt x="102222" y="106121"/>
                </a:lnTo>
                <a:lnTo>
                  <a:pt x="102489" y="105613"/>
                </a:lnTo>
                <a:lnTo>
                  <a:pt x="103632" y="104724"/>
                </a:lnTo>
                <a:lnTo>
                  <a:pt x="104292" y="104089"/>
                </a:lnTo>
                <a:lnTo>
                  <a:pt x="104698" y="103962"/>
                </a:lnTo>
                <a:lnTo>
                  <a:pt x="105244" y="103835"/>
                </a:lnTo>
                <a:lnTo>
                  <a:pt x="105410" y="104597"/>
                </a:lnTo>
                <a:lnTo>
                  <a:pt x="105524" y="104851"/>
                </a:lnTo>
                <a:lnTo>
                  <a:pt x="105867" y="105359"/>
                </a:lnTo>
                <a:lnTo>
                  <a:pt x="106502" y="105740"/>
                </a:lnTo>
                <a:lnTo>
                  <a:pt x="106502" y="105549"/>
                </a:lnTo>
                <a:lnTo>
                  <a:pt x="105930" y="104978"/>
                </a:lnTo>
                <a:lnTo>
                  <a:pt x="105676" y="104533"/>
                </a:lnTo>
                <a:lnTo>
                  <a:pt x="105460" y="103835"/>
                </a:lnTo>
                <a:lnTo>
                  <a:pt x="105689" y="103835"/>
                </a:lnTo>
                <a:lnTo>
                  <a:pt x="105930" y="104533"/>
                </a:lnTo>
                <a:lnTo>
                  <a:pt x="106426" y="105232"/>
                </a:lnTo>
                <a:lnTo>
                  <a:pt x="107086" y="105613"/>
                </a:lnTo>
                <a:lnTo>
                  <a:pt x="107086" y="105410"/>
                </a:lnTo>
                <a:lnTo>
                  <a:pt x="106578" y="105105"/>
                </a:lnTo>
                <a:lnTo>
                  <a:pt x="106108" y="104470"/>
                </a:lnTo>
                <a:lnTo>
                  <a:pt x="105854" y="103835"/>
                </a:lnTo>
                <a:lnTo>
                  <a:pt x="106845" y="103581"/>
                </a:lnTo>
                <a:lnTo>
                  <a:pt x="107226" y="105486"/>
                </a:lnTo>
                <a:lnTo>
                  <a:pt x="107226" y="103454"/>
                </a:lnTo>
                <a:lnTo>
                  <a:pt x="107124" y="102946"/>
                </a:lnTo>
                <a:lnTo>
                  <a:pt x="107657" y="102819"/>
                </a:lnTo>
                <a:lnTo>
                  <a:pt x="108191" y="102692"/>
                </a:lnTo>
                <a:lnTo>
                  <a:pt x="108064" y="101930"/>
                </a:lnTo>
                <a:lnTo>
                  <a:pt x="108064" y="102565"/>
                </a:lnTo>
                <a:lnTo>
                  <a:pt x="107086" y="102692"/>
                </a:lnTo>
                <a:lnTo>
                  <a:pt x="106997" y="102311"/>
                </a:lnTo>
                <a:lnTo>
                  <a:pt x="106946" y="102057"/>
                </a:lnTo>
                <a:lnTo>
                  <a:pt x="107111" y="101930"/>
                </a:lnTo>
                <a:lnTo>
                  <a:pt x="107759" y="101422"/>
                </a:lnTo>
                <a:lnTo>
                  <a:pt x="107848" y="101676"/>
                </a:lnTo>
                <a:lnTo>
                  <a:pt x="108064" y="102565"/>
                </a:lnTo>
                <a:lnTo>
                  <a:pt x="108064" y="101930"/>
                </a:lnTo>
                <a:lnTo>
                  <a:pt x="107823" y="101422"/>
                </a:lnTo>
                <a:lnTo>
                  <a:pt x="107899" y="101168"/>
                </a:lnTo>
                <a:lnTo>
                  <a:pt x="107797" y="99644"/>
                </a:lnTo>
                <a:lnTo>
                  <a:pt x="107594" y="99275"/>
                </a:lnTo>
                <a:lnTo>
                  <a:pt x="107594" y="101295"/>
                </a:lnTo>
                <a:lnTo>
                  <a:pt x="106934" y="101930"/>
                </a:lnTo>
                <a:lnTo>
                  <a:pt x="106832" y="101384"/>
                </a:lnTo>
                <a:lnTo>
                  <a:pt x="106832" y="103454"/>
                </a:lnTo>
                <a:lnTo>
                  <a:pt x="105460" y="103581"/>
                </a:lnTo>
                <a:lnTo>
                  <a:pt x="104787" y="103835"/>
                </a:lnTo>
                <a:lnTo>
                  <a:pt x="105879" y="103073"/>
                </a:lnTo>
                <a:lnTo>
                  <a:pt x="106730" y="102946"/>
                </a:lnTo>
                <a:lnTo>
                  <a:pt x="106832" y="103454"/>
                </a:lnTo>
                <a:lnTo>
                  <a:pt x="106832" y="101384"/>
                </a:lnTo>
                <a:lnTo>
                  <a:pt x="106768" y="101041"/>
                </a:lnTo>
                <a:lnTo>
                  <a:pt x="106705" y="100711"/>
                </a:lnTo>
                <a:lnTo>
                  <a:pt x="106705" y="102692"/>
                </a:lnTo>
                <a:lnTo>
                  <a:pt x="106070" y="102819"/>
                </a:lnTo>
                <a:lnTo>
                  <a:pt x="106248" y="102692"/>
                </a:lnTo>
                <a:lnTo>
                  <a:pt x="106603" y="102311"/>
                </a:lnTo>
                <a:lnTo>
                  <a:pt x="106705" y="102692"/>
                </a:lnTo>
                <a:lnTo>
                  <a:pt x="106705" y="100711"/>
                </a:lnTo>
                <a:lnTo>
                  <a:pt x="106591" y="100101"/>
                </a:lnTo>
                <a:lnTo>
                  <a:pt x="106591" y="102184"/>
                </a:lnTo>
                <a:lnTo>
                  <a:pt x="106197" y="102565"/>
                </a:lnTo>
                <a:lnTo>
                  <a:pt x="105816" y="102946"/>
                </a:lnTo>
                <a:lnTo>
                  <a:pt x="104952" y="102692"/>
                </a:lnTo>
                <a:lnTo>
                  <a:pt x="104432" y="101930"/>
                </a:lnTo>
                <a:lnTo>
                  <a:pt x="104317" y="101676"/>
                </a:lnTo>
                <a:lnTo>
                  <a:pt x="104267" y="101930"/>
                </a:lnTo>
                <a:lnTo>
                  <a:pt x="104470" y="102438"/>
                </a:lnTo>
                <a:lnTo>
                  <a:pt x="105156" y="103073"/>
                </a:lnTo>
                <a:lnTo>
                  <a:pt x="105841" y="102946"/>
                </a:lnTo>
                <a:lnTo>
                  <a:pt x="104851" y="103454"/>
                </a:lnTo>
                <a:lnTo>
                  <a:pt x="104025" y="103962"/>
                </a:lnTo>
                <a:lnTo>
                  <a:pt x="102616" y="105232"/>
                </a:lnTo>
                <a:lnTo>
                  <a:pt x="102323" y="105613"/>
                </a:lnTo>
                <a:lnTo>
                  <a:pt x="102298" y="105740"/>
                </a:lnTo>
                <a:lnTo>
                  <a:pt x="102311" y="105613"/>
                </a:lnTo>
                <a:lnTo>
                  <a:pt x="101561" y="105613"/>
                </a:lnTo>
                <a:lnTo>
                  <a:pt x="102019" y="105740"/>
                </a:lnTo>
                <a:lnTo>
                  <a:pt x="102120" y="105943"/>
                </a:lnTo>
                <a:lnTo>
                  <a:pt x="101955" y="106375"/>
                </a:lnTo>
                <a:lnTo>
                  <a:pt x="101841" y="107772"/>
                </a:lnTo>
                <a:lnTo>
                  <a:pt x="101676" y="107518"/>
                </a:lnTo>
                <a:lnTo>
                  <a:pt x="101333" y="107518"/>
                </a:lnTo>
                <a:lnTo>
                  <a:pt x="101104" y="107645"/>
                </a:lnTo>
                <a:lnTo>
                  <a:pt x="101625" y="107772"/>
                </a:lnTo>
                <a:lnTo>
                  <a:pt x="101777" y="108280"/>
                </a:lnTo>
                <a:lnTo>
                  <a:pt x="101498" y="108280"/>
                </a:lnTo>
                <a:lnTo>
                  <a:pt x="101104" y="108153"/>
                </a:lnTo>
                <a:lnTo>
                  <a:pt x="100888" y="107899"/>
                </a:lnTo>
                <a:lnTo>
                  <a:pt x="100698" y="107543"/>
                </a:lnTo>
                <a:lnTo>
                  <a:pt x="100698" y="107264"/>
                </a:lnTo>
                <a:lnTo>
                  <a:pt x="100660" y="105994"/>
                </a:lnTo>
                <a:lnTo>
                  <a:pt x="100545" y="105486"/>
                </a:lnTo>
                <a:lnTo>
                  <a:pt x="100469" y="104978"/>
                </a:lnTo>
                <a:lnTo>
                  <a:pt x="100469" y="104851"/>
                </a:lnTo>
                <a:lnTo>
                  <a:pt x="100850" y="104724"/>
                </a:lnTo>
                <a:lnTo>
                  <a:pt x="101320" y="104597"/>
                </a:lnTo>
                <a:lnTo>
                  <a:pt x="101282" y="104470"/>
                </a:lnTo>
                <a:lnTo>
                  <a:pt x="101523" y="104381"/>
                </a:lnTo>
                <a:lnTo>
                  <a:pt x="101498" y="104546"/>
                </a:lnTo>
                <a:lnTo>
                  <a:pt x="101625" y="104800"/>
                </a:lnTo>
                <a:lnTo>
                  <a:pt x="101536" y="104368"/>
                </a:lnTo>
                <a:lnTo>
                  <a:pt x="101638" y="104533"/>
                </a:lnTo>
                <a:lnTo>
                  <a:pt x="101790" y="104597"/>
                </a:lnTo>
                <a:lnTo>
                  <a:pt x="101714" y="104343"/>
                </a:lnTo>
                <a:lnTo>
                  <a:pt x="101688" y="104216"/>
                </a:lnTo>
                <a:lnTo>
                  <a:pt x="102374" y="103708"/>
                </a:lnTo>
                <a:lnTo>
                  <a:pt x="102654" y="103327"/>
                </a:lnTo>
                <a:lnTo>
                  <a:pt x="102946" y="102946"/>
                </a:lnTo>
                <a:lnTo>
                  <a:pt x="103911" y="101295"/>
                </a:lnTo>
                <a:lnTo>
                  <a:pt x="103809" y="101930"/>
                </a:lnTo>
                <a:lnTo>
                  <a:pt x="103936" y="102438"/>
                </a:lnTo>
                <a:lnTo>
                  <a:pt x="104063" y="102692"/>
                </a:lnTo>
                <a:lnTo>
                  <a:pt x="104546" y="103073"/>
                </a:lnTo>
                <a:lnTo>
                  <a:pt x="104025" y="102311"/>
                </a:lnTo>
                <a:lnTo>
                  <a:pt x="103924" y="102057"/>
                </a:lnTo>
                <a:lnTo>
                  <a:pt x="104025" y="101295"/>
                </a:lnTo>
                <a:lnTo>
                  <a:pt x="104165" y="101168"/>
                </a:lnTo>
                <a:lnTo>
                  <a:pt x="104305" y="101168"/>
                </a:lnTo>
                <a:lnTo>
                  <a:pt x="104063" y="100914"/>
                </a:lnTo>
                <a:lnTo>
                  <a:pt x="102476" y="103200"/>
                </a:lnTo>
                <a:lnTo>
                  <a:pt x="102349" y="103200"/>
                </a:lnTo>
                <a:lnTo>
                  <a:pt x="102349" y="103327"/>
                </a:lnTo>
                <a:lnTo>
                  <a:pt x="102120" y="103708"/>
                </a:lnTo>
                <a:lnTo>
                  <a:pt x="101841" y="103962"/>
                </a:lnTo>
                <a:lnTo>
                  <a:pt x="101358" y="104216"/>
                </a:lnTo>
                <a:lnTo>
                  <a:pt x="100457" y="104394"/>
                </a:lnTo>
                <a:lnTo>
                  <a:pt x="100457" y="104597"/>
                </a:lnTo>
                <a:lnTo>
                  <a:pt x="100368" y="105867"/>
                </a:lnTo>
                <a:lnTo>
                  <a:pt x="100203" y="104978"/>
                </a:lnTo>
                <a:lnTo>
                  <a:pt x="100342" y="104978"/>
                </a:lnTo>
                <a:lnTo>
                  <a:pt x="100342" y="105359"/>
                </a:lnTo>
                <a:lnTo>
                  <a:pt x="100368" y="105867"/>
                </a:lnTo>
                <a:lnTo>
                  <a:pt x="100368" y="104711"/>
                </a:lnTo>
                <a:lnTo>
                  <a:pt x="100114" y="104851"/>
                </a:lnTo>
                <a:lnTo>
                  <a:pt x="100114" y="104597"/>
                </a:lnTo>
                <a:lnTo>
                  <a:pt x="100457" y="104597"/>
                </a:lnTo>
                <a:lnTo>
                  <a:pt x="100457" y="104394"/>
                </a:lnTo>
                <a:lnTo>
                  <a:pt x="99415" y="104597"/>
                </a:lnTo>
                <a:lnTo>
                  <a:pt x="99212" y="103581"/>
                </a:lnTo>
                <a:lnTo>
                  <a:pt x="99085" y="102819"/>
                </a:lnTo>
                <a:lnTo>
                  <a:pt x="98958" y="101422"/>
                </a:lnTo>
                <a:lnTo>
                  <a:pt x="99072" y="99517"/>
                </a:lnTo>
                <a:lnTo>
                  <a:pt x="99479" y="98755"/>
                </a:lnTo>
                <a:lnTo>
                  <a:pt x="99783" y="99136"/>
                </a:lnTo>
                <a:lnTo>
                  <a:pt x="99885" y="99517"/>
                </a:lnTo>
                <a:lnTo>
                  <a:pt x="99669" y="100279"/>
                </a:lnTo>
                <a:lnTo>
                  <a:pt x="99568" y="102438"/>
                </a:lnTo>
                <a:lnTo>
                  <a:pt x="100025" y="103962"/>
                </a:lnTo>
                <a:lnTo>
                  <a:pt x="100609" y="103708"/>
                </a:lnTo>
                <a:lnTo>
                  <a:pt x="100914" y="103581"/>
                </a:lnTo>
                <a:lnTo>
                  <a:pt x="101511" y="103454"/>
                </a:lnTo>
                <a:lnTo>
                  <a:pt x="102349" y="103327"/>
                </a:lnTo>
                <a:lnTo>
                  <a:pt x="102349" y="103200"/>
                </a:lnTo>
                <a:lnTo>
                  <a:pt x="101676" y="103200"/>
                </a:lnTo>
                <a:lnTo>
                  <a:pt x="100126" y="103708"/>
                </a:lnTo>
                <a:lnTo>
                  <a:pt x="99822" y="102565"/>
                </a:lnTo>
                <a:lnTo>
                  <a:pt x="99949" y="99898"/>
                </a:lnTo>
                <a:lnTo>
                  <a:pt x="100114" y="99263"/>
                </a:lnTo>
                <a:lnTo>
                  <a:pt x="101219" y="100025"/>
                </a:lnTo>
                <a:lnTo>
                  <a:pt x="102514" y="100152"/>
                </a:lnTo>
                <a:lnTo>
                  <a:pt x="103797" y="100025"/>
                </a:lnTo>
                <a:lnTo>
                  <a:pt x="104711" y="100533"/>
                </a:lnTo>
                <a:lnTo>
                  <a:pt x="105295" y="100787"/>
                </a:lnTo>
                <a:lnTo>
                  <a:pt x="104889" y="100787"/>
                </a:lnTo>
                <a:lnTo>
                  <a:pt x="104305" y="101168"/>
                </a:lnTo>
                <a:lnTo>
                  <a:pt x="104368" y="101295"/>
                </a:lnTo>
                <a:lnTo>
                  <a:pt x="105308" y="100799"/>
                </a:lnTo>
                <a:lnTo>
                  <a:pt x="105587" y="100901"/>
                </a:lnTo>
                <a:lnTo>
                  <a:pt x="105575" y="101803"/>
                </a:lnTo>
                <a:lnTo>
                  <a:pt x="105752" y="101841"/>
                </a:lnTo>
                <a:lnTo>
                  <a:pt x="105625" y="101219"/>
                </a:lnTo>
                <a:lnTo>
                  <a:pt x="105600" y="100901"/>
                </a:lnTo>
                <a:lnTo>
                  <a:pt x="106413" y="101168"/>
                </a:lnTo>
                <a:lnTo>
                  <a:pt x="106591" y="102184"/>
                </a:lnTo>
                <a:lnTo>
                  <a:pt x="106591" y="100101"/>
                </a:lnTo>
                <a:lnTo>
                  <a:pt x="106387" y="99034"/>
                </a:lnTo>
                <a:lnTo>
                  <a:pt x="106387" y="101041"/>
                </a:lnTo>
                <a:lnTo>
                  <a:pt x="105244" y="100660"/>
                </a:lnTo>
                <a:lnTo>
                  <a:pt x="104216" y="100025"/>
                </a:lnTo>
                <a:lnTo>
                  <a:pt x="104051" y="99898"/>
                </a:lnTo>
                <a:lnTo>
                  <a:pt x="103657" y="99580"/>
                </a:lnTo>
                <a:lnTo>
                  <a:pt x="103657" y="99898"/>
                </a:lnTo>
                <a:lnTo>
                  <a:pt x="103378" y="99898"/>
                </a:lnTo>
                <a:lnTo>
                  <a:pt x="103365" y="99517"/>
                </a:lnTo>
                <a:lnTo>
                  <a:pt x="103644" y="99771"/>
                </a:lnTo>
                <a:lnTo>
                  <a:pt x="103657" y="99898"/>
                </a:lnTo>
                <a:lnTo>
                  <a:pt x="103657" y="99580"/>
                </a:lnTo>
                <a:lnTo>
                  <a:pt x="103416" y="99390"/>
                </a:lnTo>
                <a:lnTo>
                  <a:pt x="103263" y="99263"/>
                </a:lnTo>
                <a:lnTo>
                  <a:pt x="103073" y="98628"/>
                </a:lnTo>
                <a:lnTo>
                  <a:pt x="102908" y="98247"/>
                </a:lnTo>
                <a:lnTo>
                  <a:pt x="102323" y="97358"/>
                </a:lnTo>
                <a:lnTo>
                  <a:pt x="102209" y="97104"/>
                </a:lnTo>
                <a:lnTo>
                  <a:pt x="102108" y="96723"/>
                </a:lnTo>
                <a:lnTo>
                  <a:pt x="102031" y="95834"/>
                </a:lnTo>
                <a:lnTo>
                  <a:pt x="102006" y="96342"/>
                </a:lnTo>
                <a:lnTo>
                  <a:pt x="102235" y="97358"/>
                </a:lnTo>
                <a:lnTo>
                  <a:pt x="102425" y="97866"/>
                </a:lnTo>
                <a:lnTo>
                  <a:pt x="103060" y="99009"/>
                </a:lnTo>
                <a:lnTo>
                  <a:pt x="103060" y="99136"/>
                </a:lnTo>
                <a:lnTo>
                  <a:pt x="101180" y="96088"/>
                </a:lnTo>
                <a:lnTo>
                  <a:pt x="101117" y="96342"/>
                </a:lnTo>
                <a:lnTo>
                  <a:pt x="101015" y="97739"/>
                </a:lnTo>
                <a:lnTo>
                  <a:pt x="101130" y="98399"/>
                </a:lnTo>
                <a:lnTo>
                  <a:pt x="101282" y="98501"/>
                </a:lnTo>
                <a:lnTo>
                  <a:pt x="101295" y="98628"/>
                </a:lnTo>
                <a:lnTo>
                  <a:pt x="102158" y="99136"/>
                </a:lnTo>
                <a:lnTo>
                  <a:pt x="102590" y="99263"/>
                </a:lnTo>
                <a:lnTo>
                  <a:pt x="103162" y="99898"/>
                </a:lnTo>
                <a:lnTo>
                  <a:pt x="102717" y="99771"/>
                </a:lnTo>
                <a:lnTo>
                  <a:pt x="101053" y="99517"/>
                </a:lnTo>
                <a:lnTo>
                  <a:pt x="100596" y="99263"/>
                </a:lnTo>
                <a:lnTo>
                  <a:pt x="100152" y="99009"/>
                </a:lnTo>
                <a:lnTo>
                  <a:pt x="99352" y="97866"/>
                </a:lnTo>
                <a:lnTo>
                  <a:pt x="99250" y="97612"/>
                </a:lnTo>
                <a:lnTo>
                  <a:pt x="99377" y="96596"/>
                </a:lnTo>
                <a:lnTo>
                  <a:pt x="99707" y="96215"/>
                </a:lnTo>
                <a:lnTo>
                  <a:pt x="100520" y="96469"/>
                </a:lnTo>
                <a:lnTo>
                  <a:pt x="100406" y="97358"/>
                </a:lnTo>
                <a:lnTo>
                  <a:pt x="100634" y="97739"/>
                </a:lnTo>
                <a:lnTo>
                  <a:pt x="101079" y="98247"/>
                </a:lnTo>
                <a:lnTo>
                  <a:pt x="100761" y="97866"/>
                </a:lnTo>
                <a:lnTo>
                  <a:pt x="100634" y="97612"/>
                </a:lnTo>
                <a:lnTo>
                  <a:pt x="100736" y="96596"/>
                </a:lnTo>
                <a:lnTo>
                  <a:pt x="100863" y="96342"/>
                </a:lnTo>
                <a:lnTo>
                  <a:pt x="100990" y="96088"/>
                </a:lnTo>
                <a:lnTo>
                  <a:pt x="101422" y="94551"/>
                </a:lnTo>
                <a:lnTo>
                  <a:pt x="101663" y="94056"/>
                </a:lnTo>
                <a:lnTo>
                  <a:pt x="101981" y="94056"/>
                </a:lnTo>
                <a:lnTo>
                  <a:pt x="101993" y="93929"/>
                </a:lnTo>
                <a:lnTo>
                  <a:pt x="101790" y="93929"/>
                </a:lnTo>
                <a:lnTo>
                  <a:pt x="101854" y="93560"/>
                </a:lnTo>
                <a:lnTo>
                  <a:pt x="102006" y="93776"/>
                </a:lnTo>
                <a:lnTo>
                  <a:pt x="102247" y="93675"/>
                </a:lnTo>
                <a:lnTo>
                  <a:pt x="102209" y="93802"/>
                </a:lnTo>
                <a:lnTo>
                  <a:pt x="102209" y="94056"/>
                </a:lnTo>
                <a:lnTo>
                  <a:pt x="102438" y="94056"/>
                </a:lnTo>
                <a:lnTo>
                  <a:pt x="102285" y="94183"/>
                </a:lnTo>
                <a:lnTo>
                  <a:pt x="102184" y="94945"/>
                </a:lnTo>
                <a:lnTo>
                  <a:pt x="102311" y="94945"/>
                </a:lnTo>
                <a:lnTo>
                  <a:pt x="102425" y="94183"/>
                </a:lnTo>
                <a:lnTo>
                  <a:pt x="102552" y="93929"/>
                </a:lnTo>
                <a:lnTo>
                  <a:pt x="102539" y="93802"/>
                </a:lnTo>
                <a:lnTo>
                  <a:pt x="102260" y="93802"/>
                </a:lnTo>
                <a:lnTo>
                  <a:pt x="102323" y="93675"/>
                </a:lnTo>
                <a:lnTo>
                  <a:pt x="102400" y="93548"/>
                </a:lnTo>
                <a:lnTo>
                  <a:pt x="101854" y="93548"/>
                </a:lnTo>
                <a:lnTo>
                  <a:pt x="102362" y="92913"/>
                </a:lnTo>
                <a:lnTo>
                  <a:pt x="104089" y="92913"/>
                </a:lnTo>
                <a:lnTo>
                  <a:pt x="104914" y="93167"/>
                </a:lnTo>
                <a:lnTo>
                  <a:pt x="105054" y="93802"/>
                </a:lnTo>
                <a:lnTo>
                  <a:pt x="104736" y="93675"/>
                </a:lnTo>
                <a:lnTo>
                  <a:pt x="104686" y="93929"/>
                </a:lnTo>
                <a:lnTo>
                  <a:pt x="104444" y="93929"/>
                </a:lnTo>
                <a:lnTo>
                  <a:pt x="104432" y="93675"/>
                </a:lnTo>
                <a:lnTo>
                  <a:pt x="104025" y="93675"/>
                </a:lnTo>
                <a:lnTo>
                  <a:pt x="104025" y="93929"/>
                </a:lnTo>
                <a:lnTo>
                  <a:pt x="103733" y="93929"/>
                </a:lnTo>
                <a:lnTo>
                  <a:pt x="103759" y="93662"/>
                </a:lnTo>
                <a:lnTo>
                  <a:pt x="103606" y="93548"/>
                </a:lnTo>
                <a:lnTo>
                  <a:pt x="103466" y="93548"/>
                </a:lnTo>
                <a:lnTo>
                  <a:pt x="103238" y="93662"/>
                </a:lnTo>
                <a:lnTo>
                  <a:pt x="103301" y="93802"/>
                </a:lnTo>
                <a:lnTo>
                  <a:pt x="103466" y="93814"/>
                </a:lnTo>
                <a:lnTo>
                  <a:pt x="103632" y="93929"/>
                </a:lnTo>
                <a:lnTo>
                  <a:pt x="103517" y="94183"/>
                </a:lnTo>
                <a:lnTo>
                  <a:pt x="103581" y="94310"/>
                </a:lnTo>
                <a:lnTo>
                  <a:pt x="103962" y="94183"/>
                </a:lnTo>
                <a:lnTo>
                  <a:pt x="103987" y="94056"/>
                </a:lnTo>
                <a:lnTo>
                  <a:pt x="104216" y="94056"/>
                </a:lnTo>
                <a:lnTo>
                  <a:pt x="104152" y="94310"/>
                </a:lnTo>
                <a:lnTo>
                  <a:pt x="104584" y="94437"/>
                </a:lnTo>
                <a:lnTo>
                  <a:pt x="104724" y="94183"/>
                </a:lnTo>
                <a:lnTo>
                  <a:pt x="104952" y="94183"/>
                </a:lnTo>
                <a:lnTo>
                  <a:pt x="104952" y="94462"/>
                </a:lnTo>
                <a:lnTo>
                  <a:pt x="105181" y="94564"/>
                </a:lnTo>
                <a:lnTo>
                  <a:pt x="105435" y="95834"/>
                </a:lnTo>
                <a:lnTo>
                  <a:pt x="104863" y="95580"/>
                </a:lnTo>
                <a:lnTo>
                  <a:pt x="105486" y="96215"/>
                </a:lnTo>
                <a:lnTo>
                  <a:pt x="105562" y="96596"/>
                </a:lnTo>
                <a:lnTo>
                  <a:pt x="105079" y="96088"/>
                </a:lnTo>
                <a:lnTo>
                  <a:pt x="104546" y="95834"/>
                </a:lnTo>
                <a:lnTo>
                  <a:pt x="103936" y="95453"/>
                </a:lnTo>
                <a:lnTo>
                  <a:pt x="105625" y="96850"/>
                </a:lnTo>
                <a:lnTo>
                  <a:pt x="105651" y="97104"/>
                </a:lnTo>
                <a:lnTo>
                  <a:pt x="105676" y="97231"/>
                </a:lnTo>
                <a:lnTo>
                  <a:pt x="105651" y="97104"/>
                </a:lnTo>
                <a:lnTo>
                  <a:pt x="105295" y="97231"/>
                </a:lnTo>
                <a:lnTo>
                  <a:pt x="105105" y="97358"/>
                </a:lnTo>
                <a:lnTo>
                  <a:pt x="104724" y="97358"/>
                </a:lnTo>
                <a:lnTo>
                  <a:pt x="104241" y="96977"/>
                </a:lnTo>
                <a:lnTo>
                  <a:pt x="103809" y="96596"/>
                </a:lnTo>
                <a:lnTo>
                  <a:pt x="103403" y="96088"/>
                </a:lnTo>
                <a:lnTo>
                  <a:pt x="103682" y="96723"/>
                </a:lnTo>
                <a:lnTo>
                  <a:pt x="104076" y="97104"/>
                </a:lnTo>
                <a:lnTo>
                  <a:pt x="104559" y="97485"/>
                </a:lnTo>
                <a:lnTo>
                  <a:pt x="104051" y="97612"/>
                </a:lnTo>
                <a:lnTo>
                  <a:pt x="103162" y="98882"/>
                </a:lnTo>
                <a:lnTo>
                  <a:pt x="103886" y="98120"/>
                </a:lnTo>
                <a:lnTo>
                  <a:pt x="104673" y="97612"/>
                </a:lnTo>
                <a:lnTo>
                  <a:pt x="104813" y="97739"/>
                </a:lnTo>
                <a:lnTo>
                  <a:pt x="105041" y="97739"/>
                </a:lnTo>
                <a:lnTo>
                  <a:pt x="105054" y="97612"/>
                </a:lnTo>
                <a:lnTo>
                  <a:pt x="104990" y="97485"/>
                </a:lnTo>
                <a:lnTo>
                  <a:pt x="105181" y="97485"/>
                </a:lnTo>
                <a:lnTo>
                  <a:pt x="105257" y="97358"/>
                </a:lnTo>
                <a:lnTo>
                  <a:pt x="105333" y="97231"/>
                </a:lnTo>
                <a:lnTo>
                  <a:pt x="105702" y="97358"/>
                </a:lnTo>
                <a:lnTo>
                  <a:pt x="106184" y="99898"/>
                </a:lnTo>
                <a:lnTo>
                  <a:pt x="105397" y="99644"/>
                </a:lnTo>
                <a:lnTo>
                  <a:pt x="104787" y="98869"/>
                </a:lnTo>
                <a:lnTo>
                  <a:pt x="104495" y="98120"/>
                </a:lnTo>
                <a:lnTo>
                  <a:pt x="104508" y="99009"/>
                </a:lnTo>
                <a:lnTo>
                  <a:pt x="104990" y="99517"/>
                </a:lnTo>
                <a:lnTo>
                  <a:pt x="105740" y="99898"/>
                </a:lnTo>
                <a:lnTo>
                  <a:pt x="105956" y="99898"/>
                </a:lnTo>
                <a:lnTo>
                  <a:pt x="106197" y="100025"/>
                </a:lnTo>
                <a:lnTo>
                  <a:pt x="106387" y="101041"/>
                </a:lnTo>
                <a:lnTo>
                  <a:pt x="106387" y="99034"/>
                </a:lnTo>
                <a:lnTo>
                  <a:pt x="106121" y="97612"/>
                </a:lnTo>
                <a:lnTo>
                  <a:pt x="106337" y="97739"/>
                </a:lnTo>
                <a:lnTo>
                  <a:pt x="107149" y="98628"/>
                </a:lnTo>
                <a:lnTo>
                  <a:pt x="107200" y="98755"/>
                </a:lnTo>
                <a:lnTo>
                  <a:pt x="107492" y="99390"/>
                </a:lnTo>
                <a:lnTo>
                  <a:pt x="107594" y="101295"/>
                </a:lnTo>
                <a:lnTo>
                  <a:pt x="107594" y="99275"/>
                </a:lnTo>
                <a:lnTo>
                  <a:pt x="107454" y="99009"/>
                </a:lnTo>
                <a:lnTo>
                  <a:pt x="107746" y="98755"/>
                </a:lnTo>
                <a:lnTo>
                  <a:pt x="107823" y="99009"/>
                </a:lnTo>
                <a:lnTo>
                  <a:pt x="108305" y="100025"/>
                </a:lnTo>
                <a:lnTo>
                  <a:pt x="108775" y="101422"/>
                </a:lnTo>
                <a:lnTo>
                  <a:pt x="109131" y="102946"/>
                </a:lnTo>
                <a:lnTo>
                  <a:pt x="109131" y="101587"/>
                </a:lnTo>
                <a:lnTo>
                  <a:pt x="109105" y="101422"/>
                </a:lnTo>
                <a:lnTo>
                  <a:pt x="108648" y="100152"/>
                </a:lnTo>
                <a:lnTo>
                  <a:pt x="107873" y="98755"/>
                </a:lnTo>
                <a:lnTo>
                  <a:pt x="109093" y="99136"/>
                </a:lnTo>
                <a:lnTo>
                  <a:pt x="110312" y="99263"/>
                </a:lnTo>
                <a:lnTo>
                  <a:pt x="111556" y="99136"/>
                </a:lnTo>
                <a:lnTo>
                  <a:pt x="111709" y="99136"/>
                </a:lnTo>
                <a:lnTo>
                  <a:pt x="111810" y="99263"/>
                </a:lnTo>
                <a:lnTo>
                  <a:pt x="112001" y="99390"/>
                </a:lnTo>
                <a:lnTo>
                  <a:pt x="112179" y="99390"/>
                </a:lnTo>
                <a:lnTo>
                  <a:pt x="112153" y="100533"/>
                </a:lnTo>
                <a:lnTo>
                  <a:pt x="111912" y="102057"/>
                </a:lnTo>
                <a:lnTo>
                  <a:pt x="111810" y="102438"/>
                </a:lnTo>
                <a:lnTo>
                  <a:pt x="111544" y="102692"/>
                </a:lnTo>
                <a:lnTo>
                  <a:pt x="110477" y="102692"/>
                </a:lnTo>
                <a:lnTo>
                  <a:pt x="110032" y="102819"/>
                </a:lnTo>
                <a:lnTo>
                  <a:pt x="109943" y="102438"/>
                </a:lnTo>
                <a:lnTo>
                  <a:pt x="109880" y="102311"/>
                </a:lnTo>
                <a:lnTo>
                  <a:pt x="109207" y="101676"/>
                </a:lnTo>
                <a:lnTo>
                  <a:pt x="109702" y="102311"/>
                </a:lnTo>
                <a:lnTo>
                  <a:pt x="109816" y="102819"/>
                </a:lnTo>
                <a:lnTo>
                  <a:pt x="109728" y="103073"/>
                </a:lnTo>
                <a:lnTo>
                  <a:pt x="110147" y="102946"/>
                </a:lnTo>
                <a:lnTo>
                  <a:pt x="110731" y="102946"/>
                </a:lnTo>
                <a:lnTo>
                  <a:pt x="111467" y="102819"/>
                </a:lnTo>
                <a:lnTo>
                  <a:pt x="112229" y="102946"/>
                </a:lnTo>
                <a:lnTo>
                  <a:pt x="113385" y="103073"/>
                </a:lnTo>
                <a:lnTo>
                  <a:pt x="113830" y="103073"/>
                </a:lnTo>
                <a:lnTo>
                  <a:pt x="114528" y="102946"/>
                </a:lnTo>
                <a:lnTo>
                  <a:pt x="114909" y="102946"/>
                </a:lnTo>
                <a:lnTo>
                  <a:pt x="115163" y="103073"/>
                </a:lnTo>
                <a:lnTo>
                  <a:pt x="115684" y="103581"/>
                </a:lnTo>
                <a:lnTo>
                  <a:pt x="115722" y="103962"/>
                </a:lnTo>
                <a:lnTo>
                  <a:pt x="115608" y="104597"/>
                </a:lnTo>
                <a:lnTo>
                  <a:pt x="115989" y="107645"/>
                </a:lnTo>
                <a:lnTo>
                  <a:pt x="116103" y="109537"/>
                </a:lnTo>
                <a:lnTo>
                  <a:pt x="116941" y="108661"/>
                </a:lnTo>
                <a:lnTo>
                  <a:pt x="116967" y="109042"/>
                </a:lnTo>
                <a:lnTo>
                  <a:pt x="116141" y="110058"/>
                </a:lnTo>
                <a:lnTo>
                  <a:pt x="113538" y="114122"/>
                </a:lnTo>
                <a:lnTo>
                  <a:pt x="114109" y="114249"/>
                </a:lnTo>
                <a:lnTo>
                  <a:pt x="114134" y="114503"/>
                </a:lnTo>
                <a:lnTo>
                  <a:pt x="114261" y="115138"/>
                </a:lnTo>
                <a:lnTo>
                  <a:pt x="114554" y="115265"/>
                </a:lnTo>
                <a:lnTo>
                  <a:pt x="115036" y="115773"/>
                </a:lnTo>
                <a:lnTo>
                  <a:pt x="115036" y="114884"/>
                </a:lnTo>
                <a:lnTo>
                  <a:pt x="114769" y="114630"/>
                </a:lnTo>
                <a:lnTo>
                  <a:pt x="114947" y="114566"/>
                </a:lnTo>
                <a:lnTo>
                  <a:pt x="115049" y="114376"/>
                </a:lnTo>
                <a:lnTo>
                  <a:pt x="114642" y="113995"/>
                </a:lnTo>
                <a:lnTo>
                  <a:pt x="115087" y="113741"/>
                </a:lnTo>
                <a:lnTo>
                  <a:pt x="114833" y="113360"/>
                </a:lnTo>
                <a:lnTo>
                  <a:pt x="115214" y="113233"/>
                </a:lnTo>
                <a:lnTo>
                  <a:pt x="114985" y="112852"/>
                </a:lnTo>
                <a:lnTo>
                  <a:pt x="115379" y="112725"/>
                </a:lnTo>
                <a:lnTo>
                  <a:pt x="115443" y="112598"/>
                </a:lnTo>
                <a:lnTo>
                  <a:pt x="115290" y="112344"/>
                </a:lnTo>
                <a:lnTo>
                  <a:pt x="115697" y="112217"/>
                </a:lnTo>
                <a:lnTo>
                  <a:pt x="115709" y="112090"/>
                </a:lnTo>
                <a:lnTo>
                  <a:pt x="116306" y="111582"/>
                </a:lnTo>
                <a:lnTo>
                  <a:pt x="116903" y="111963"/>
                </a:lnTo>
                <a:lnTo>
                  <a:pt x="117005" y="112852"/>
                </a:lnTo>
                <a:lnTo>
                  <a:pt x="116903" y="115011"/>
                </a:lnTo>
                <a:lnTo>
                  <a:pt x="118237" y="114249"/>
                </a:lnTo>
                <a:lnTo>
                  <a:pt x="119126" y="114884"/>
                </a:lnTo>
                <a:lnTo>
                  <a:pt x="119049" y="114757"/>
                </a:lnTo>
                <a:lnTo>
                  <a:pt x="119138" y="114249"/>
                </a:lnTo>
                <a:lnTo>
                  <a:pt x="119316" y="113995"/>
                </a:lnTo>
                <a:lnTo>
                  <a:pt x="119341" y="115011"/>
                </a:lnTo>
                <a:lnTo>
                  <a:pt x="119507" y="115138"/>
                </a:lnTo>
                <a:lnTo>
                  <a:pt x="119468" y="114757"/>
                </a:lnTo>
                <a:lnTo>
                  <a:pt x="119570" y="114249"/>
                </a:lnTo>
                <a:lnTo>
                  <a:pt x="119735" y="113995"/>
                </a:lnTo>
                <a:lnTo>
                  <a:pt x="120345" y="113741"/>
                </a:lnTo>
                <a:lnTo>
                  <a:pt x="120700" y="113868"/>
                </a:lnTo>
                <a:lnTo>
                  <a:pt x="120142" y="113868"/>
                </a:lnTo>
                <a:lnTo>
                  <a:pt x="119811" y="114566"/>
                </a:lnTo>
                <a:lnTo>
                  <a:pt x="120637" y="114376"/>
                </a:lnTo>
                <a:lnTo>
                  <a:pt x="120904" y="114376"/>
                </a:lnTo>
                <a:lnTo>
                  <a:pt x="121158" y="114503"/>
                </a:lnTo>
                <a:lnTo>
                  <a:pt x="120827" y="114630"/>
                </a:lnTo>
                <a:lnTo>
                  <a:pt x="122593" y="114630"/>
                </a:lnTo>
                <a:lnTo>
                  <a:pt x="122504" y="114376"/>
                </a:lnTo>
                <a:lnTo>
                  <a:pt x="122428" y="114122"/>
                </a:lnTo>
                <a:lnTo>
                  <a:pt x="122186" y="113741"/>
                </a:lnTo>
                <a:lnTo>
                  <a:pt x="122034" y="113487"/>
                </a:lnTo>
                <a:lnTo>
                  <a:pt x="121488" y="112852"/>
                </a:lnTo>
                <a:lnTo>
                  <a:pt x="121259" y="112344"/>
                </a:lnTo>
                <a:lnTo>
                  <a:pt x="121259" y="113487"/>
                </a:lnTo>
                <a:lnTo>
                  <a:pt x="120421" y="113360"/>
                </a:lnTo>
                <a:lnTo>
                  <a:pt x="119634" y="113106"/>
                </a:lnTo>
                <a:lnTo>
                  <a:pt x="118897" y="112725"/>
                </a:lnTo>
                <a:lnTo>
                  <a:pt x="118872" y="111963"/>
                </a:lnTo>
                <a:lnTo>
                  <a:pt x="118808" y="111836"/>
                </a:lnTo>
                <a:lnTo>
                  <a:pt x="118833" y="111074"/>
                </a:lnTo>
                <a:lnTo>
                  <a:pt x="118643" y="111201"/>
                </a:lnTo>
                <a:lnTo>
                  <a:pt x="118402" y="111582"/>
                </a:lnTo>
                <a:lnTo>
                  <a:pt x="118313" y="111963"/>
                </a:lnTo>
                <a:lnTo>
                  <a:pt x="118262" y="111582"/>
                </a:lnTo>
                <a:lnTo>
                  <a:pt x="118313" y="111074"/>
                </a:lnTo>
                <a:lnTo>
                  <a:pt x="118084" y="109804"/>
                </a:lnTo>
                <a:lnTo>
                  <a:pt x="117983" y="109537"/>
                </a:lnTo>
                <a:lnTo>
                  <a:pt x="117932" y="111201"/>
                </a:lnTo>
                <a:lnTo>
                  <a:pt x="117894" y="111328"/>
                </a:lnTo>
                <a:lnTo>
                  <a:pt x="117005" y="111328"/>
                </a:lnTo>
                <a:lnTo>
                  <a:pt x="116116" y="111455"/>
                </a:lnTo>
                <a:lnTo>
                  <a:pt x="115138" y="111709"/>
                </a:lnTo>
                <a:lnTo>
                  <a:pt x="114693" y="112598"/>
                </a:lnTo>
                <a:lnTo>
                  <a:pt x="114960" y="111582"/>
                </a:lnTo>
                <a:lnTo>
                  <a:pt x="115455" y="110947"/>
                </a:lnTo>
                <a:lnTo>
                  <a:pt x="116662" y="109677"/>
                </a:lnTo>
                <a:lnTo>
                  <a:pt x="116928" y="109296"/>
                </a:lnTo>
                <a:lnTo>
                  <a:pt x="117170" y="109042"/>
                </a:lnTo>
                <a:lnTo>
                  <a:pt x="117182" y="109296"/>
                </a:lnTo>
                <a:lnTo>
                  <a:pt x="116738" y="109931"/>
                </a:lnTo>
                <a:lnTo>
                  <a:pt x="115747" y="110947"/>
                </a:lnTo>
                <a:lnTo>
                  <a:pt x="115455" y="111328"/>
                </a:lnTo>
                <a:lnTo>
                  <a:pt x="117094" y="111074"/>
                </a:lnTo>
                <a:lnTo>
                  <a:pt x="117932" y="111201"/>
                </a:lnTo>
                <a:lnTo>
                  <a:pt x="117932" y="109435"/>
                </a:lnTo>
                <a:lnTo>
                  <a:pt x="117741" y="109042"/>
                </a:lnTo>
                <a:lnTo>
                  <a:pt x="117551" y="108661"/>
                </a:lnTo>
                <a:lnTo>
                  <a:pt x="117462" y="108508"/>
                </a:lnTo>
                <a:lnTo>
                  <a:pt x="116154" y="107137"/>
                </a:lnTo>
                <a:lnTo>
                  <a:pt x="115925" y="105613"/>
                </a:lnTo>
                <a:lnTo>
                  <a:pt x="115862" y="103962"/>
                </a:lnTo>
                <a:lnTo>
                  <a:pt x="116154" y="104533"/>
                </a:lnTo>
                <a:lnTo>
                  <a:pt x="116535" y="105105"/>
                </a:lnTo>
                <a:lnTo>
                  <a:pt x="117957" y="107391"/>
                </a:lnTo>
                <a:lnTo>
                  <a:pt x="118071" y="108026"/>
                </a:lnTo>
                <a:lnTo>
                  <a:pt x="118198" y="108407"/>
                </a:lnTo>
                <a:lnTo>
                  <a:pt x="119075" y="109931"/>
                </a:lnTo>
                <a:lnTo>
                  <a:pt x="120192" y="111328"/>
                </a:lnTo>
                <a:lnTo>
                  <a:pt x="120624" y="112090"/>
                </a:lnTo>
                <a:lnTo>
                  <a:pt x="120040" y="112217"/>
                </a:lnTo>
                <a:lnTo>
                  <a:pt x="118960" y="111963"/>
                </a:lnTo>
                <a:lnTo>
                  <a:pt x="119570" y="112344"/>
                </a:lnTo>
                <a:lnTo>
                  <a:pt x="120129" y="112471"/>
                </a:lnTo>
                <a:lnTo>
                  <a:pt x="120777" y="112344"/>
                </a:lnTo>
                <a:lnTo>
                  <a:pt x="121259" y="113487"/>
                </a:lnTo>
                <a:lnTo>
                  <a:pt x="121259" y="112344"/>
                </a:lnTo>
                <a:lnTo>
                  <a:pt x="121818" y="112979"/>
                </a:lnTo>
                <a:lnTo>
                  <a:pt x="122085" y="112979"/>
                </a:lnTo>
                <a:lnTo>
                  <a:pt x="123024" y="112471"/>
                </a:lnTo>
                <a:lnTo>
                  <a:pt x="123405" y="112344"/>
                </a:lnTo>
                <a:lnTo>
                  <a:pt x="123786" y="112217"/>
                </a:lnTo>
                <a:lnTo>
                  <a:pt x="124167" y="112090"/>
                </a:lnTo>
                <a:lnTo>
                  <a:pt x="124904" y="112725"/>
                </a:lnTo>
                <a:lnTo>
                  <a:pt x="124663" y="112090"/>
                </a:lnTo>
                <a:lnTo>
                  <a:pt x="124371" y="111328"/>
                </a:lnTo>
                <a:lnTo>
                  <a:pt x="123037" y="110312"/>
                </a:lnTo>
                <a:lnTo>
                  <a:pt x="120865" y="109042"/>
                </a:lnTo>
                <a:lnTo>
                  <a:pt x="118618" y="108280"/>
                </a:lnTo>
                <a:lnTo>
                  <a:pt x="118491" y="107899"/>
                </a:lnTo>
                <a:lnTo>
                  <a:pt x="118364" y="107264"/>
                </a:lnTo>
                <a:lnTo>
                  <a:pt x="118237" y="106375"/>
                </a:lnTo>
                <a:lnTo>
                  <a:pt x="118122" y="105994"/>
                </a:lnTo>
                <a:lnTo>
                  <a:pt x="117779" y="105486"/>
                </a:lnTo>
                <a:lnTo>
                  <a:pt x="117106" y="104978"/>
                </a:lnTo>
                <a:lnTo>
                  <a:pt x="116624" y="104470"/>
                </a:lnTo>
                <a:lnTo>
                  <a:pt x="116293" y="103962"/>
                </a:lnTo>
                <a:lnTo>
                  <a:pt x="115938" y="103200"/>
                </a:lnTo>
                <a:lnTo>
                  <a:pt x="115493" y="101993"/>
                </a:lnTo>
                <a:lnTo>
                  <a:pt x="115493" y="103200"/>
                </a:lnTo>
                <a:lnTo>
                  <a:pt x="115354" y="102946"/>
                </a:lnTo>
                <a:lnTo>
                  <a:pt x="114427" y="102565"/>
                </a:lnTo>
                <a:lnTo>
                  <a:pt x="113588" y="102946"/>
                </a:lnTo>
                <a:lnTo>
                  <a:pt x="113195" y="102946"/>
                </a:lnTo>
                <a:lnTo>
                  <a:pt x="114338" y="100279"/>
                </a:lnTo>
                <a:lnTo>
                  <a:pt x="114719" y="101422"/>
                </a:lnTo>
                <a:lnTo>
                  <a:pt x="115493" y="103200"/>
                </a:lnTo>
                <a:lnTo>
                  <a:pt x="115493" y="101993"/>
                </a:lnTo>
                <a:lnTo>
                  <a:pt x="114871" y="100279"/>
                </a:lnTo>
                <a:lnTo>
                  <a:pt x="114693" y="99771"/>
                </a:lnTo>
                <a:lnTo>
                  <a:pt x="114503" y="99136"/>
                </a:lnTo>
                <a:lnTo>
                  <a:pt x="114147" y="98475"/>
                </a:lnTo>
                <a:lnTo>
                  <a:pt x="114147" y="100914"/>
                </a:lnTo>
                <a:lnTo>
                  <a:pt x="114020" y="101422"/>
                </a:lnTo>
                <a:lnTo>
                  <a:pt x="113436" y="102438"/>
                </a:lnTo>
                <a:lnTo>
                  <a:pt x="113220" y="102692"/>
                </a:lnTo>
                <a:lnTo>
                  <a:pt x="112928" y="102819"/>
                </a:lnTo>
                <a:lnTo>
                  <a:pt x="112293" y="102692"/>
                </a:lnTo>
                <a:lnTo>
                  <a:pt x="112496" y="102438"/>
                </a:lnTo>
                <a:lnTo>
                  <a:pt x="112598" y="101930"/>
                </a:lnTo>
                <a:lnTo>
                  <a:pt x="112725" y="101168"/>
                </a:lnTo>
                <a:lnTo>
                  <a:pt x="112826" y="99263"/>
                </a:lnTo>
                <a:lnTo>
                  <a:pt x="113118" y="99009"/>
                </a:lnTo>
                <a:lnTo>
                  <a:pt x="113347" y="99009"/>
                </a:lnTo>
                <a:lnTo>
                  <a:pt x="113830" y="98755"/>
                </a:lnTo>
                <a:lnTo>
                  <a:pt x="114020" y="99390"/>
                </a:lnTo>
                <a:lnTo>
                  <a:pt x="114147" y="100914"/>
                </a:lnTo>
                <a:lnTo>
                  <a:pt x="114147" y="98475"/>
                </a:lnTo>
                <a:lnTo>
                  <a:pt x="113982" y="97993"/>
                </a:lnTo>
                <a:lnTo>
                  <a:pt x="113880" y="97231"/>
                </a:lnTo>
                <a:lnTo>
                  <a:pt x="114261" y="97104"/>
                </a:lnTo>
                <a:lnTo>
                  <a:pt x="114833" y="96977"/>
                </a:lnTo>
                <a:lnTo>
                  <a:pt x="115036" y="96723"/>
                </a:lnTo>
                <a:lnTo>
                  <a:pt x="115189" y="96342"/>
                </a:lnTo>
                <a:lnTo>
                  <a:pt x="115277" y="96215"/>
                </a:lnTo>
                <a:lnTo>
                  <a:pt x="115455" y="95707"/>
                </a:lnTo>
                <a:lnTo>
                  <a:pt x="115722" y="95199"/>
                </a:lnTo>
                <a:lnTo>
                  <a:pt x="116446" y="94056"/>
                </a:lnTo>
                <a:lnTo>
                  <a:pt x="116674" y="93802"/>
                </a:lnTo>
                <a:lnTo>
                  <a:pt x="117386" y="93040"/>
                </a:lnTo>
                <a:lnTo>
                  <a:pt x="117513" y="93167"/>
                </a:lnTo>
                <a:lnTo>
                  <a:pt x="117602" y="93040"/>
                </a:lnTo>
                <a:lnTo>
                  <a:pt x="117792" y="92786"/>
                </a:lnTo>
                <a:lnTo>
                  <a:pt x="117906" y="92659"/>
                </a:lnTo>
                <a:lnTo>
                  <a:pt x="118033" y="92405"/>
                </a:lnTo>
                <a:lnTo>
                  <a:pt x="118287" y="92532"/>
                </a:lnTo>
                <a:lnTo>
                  <a:pt x="118491" y="92151"/>
                </a:lnTo>
                <a:lnTo>
                  <a:pt x="118579" y="91897"/>
                </a:lnTo>
                <a:lnTo>
                  <a:pt x="118630" y="91516"/>
                </a:lnTo>
                <a:lnTo>
                  <a:pt x="118554" y="91008"/>
                </a:lnTo>
                <a:lnTo>
                  <a:pt x="118833" y="90627"/>
                </a:lnTo>
                <a:lnTo>
                  <a:pt x="119341" y="90119"/>
                </a:lnTo>
                <a:lnTo>
                  <a:pt x="119608" y="89992"/>
                </a:lnTo>
                <a:lnTo>
                  <a:pt x="119659" y="89738"/>
                </a:lnTo>
                <a:lnTo>
                  <a:pt x="119621" y="89484"/>
                </a:lnTo>
                <a:lnTo>
                  <a:pt x="119481" y="89230"/>
                </a:lnTo>
                <a:lnTo>
                  <a:pt x="118922" y="89395"/>
                </a:lnTo>
                <a:lnTo>
                  <a:pt x="118922" y="89738"/>
                </a:lnTo>
                <a:lnTo>
                  <a:pt x="118605" y="89992"/>
                </a:lnTo>
                <a:lnTo>
                  <a:pt x="118300" y="90398"/>
                </a:lnTo>
                <a:lnTo>
                  <a:pt x="118160" y="90551"/>
                </a:lnTo>
                <a:lnTo>
                  <a:pt x="118160" y="91516"/>
                </a:lnTo>
                <a:lnTo>
                  <a:pt x="117881" y="91020"/>
                </a:lnTo>
                <a:lnTo>
                  <a:pt x="117881" y="91389"/>
                </a:lnTo>
                <a:lnTo>
                  <a:pt x="117779" y="91897"/>
                </a:lnTo>
                <a:lnTo>
                  <a:pt x="117716" y="92024"/>
                </a:lnTo>
                <a:lnTo>
                  <a:pt x="117513" y="92278"/>
                </a:lnTo>
                <a:lnTo>
                  <a:pt x="117462" y="92405"/>
                </a:lnTo>
                <a:lnTo>
                  <a:pt x="117576" y="92024"/>
                </a:lnTo>
                <a:lnTo>
                  <a:pt x="117475" y="91643"/>
                </a:lnTo>
                <a:lnTo>
                  <a:pt x="117271" y="91262"/>
                </a:lnTo>
                <a:lnTo>
                  <a:pt x="117182" y="91084"/>
                </a:lnTo>
                <a:lnTo>
                  <a:pt x="117182" y="92278"/>
                </a:lnTo>
                <a:lnTo>
                  <a:pt x="116992" y="92925"/>
                </a:lnTo>
                <a:lnTo>
                  <a:pt x="116459" y="93294"/>
                </a:lnTo>
                <a:lnTo>
                  <a:pt x="116052" y="93802"/>
                </a:lnTo>
                <a:lnTo>
                  <a:pt x="116078" y="93167"/>
                </a:lnTo>
                <a:lnTo>
                  <a:pt x="116192" y="92786"/>
                </a:lnTo>
                <a:lnTo>
                  <a:pt x="116332" y="92532"/>
                </a:lnTo>
                <a:lnTo>
                  <a:pt x="116522" y="92659"/>
                </a:lnTo>
                <a:lnTo>
                  <a:pt x="116662" y="92532"/>
                </a:lnTo>
                <a:lnTo>
                  <a:pt x="116878" y="92278"/>
                </a:lnTo>
                <a:lnTo>
                  <a:pt x="116967" y="91516"/>
                </a:lnTo>
                <a:lnTo>
                  <a:pt x="117106" y="91262"/>
                </a:lnTo>
                <a:lnTo>
                  <a:pt x="117094" y="91516"/>
                </a:lnTo>
                <a:lnTo>
                  <a:pt x="117182" y="92278"/>
                </a:lnTo>
                <a:lnTo>
                  <a:pt x="117182" y="91084"/>
                </a:lnTo>
                <a:lnTo>
                  <a:pt x="117132" y="90754"/>
                </a:lnTo>
                <a:lnTo>
                  <a:pt x="117233" y="90500"/>
                </a:lnTo>
                <a:lnTo>
                  <a:pt x="117589" y="89992"/>
                </a:lnTo>
                <a:lnTo>
                  <a:pt x="116827" y="90627"/>
                </a:lnTo>
                <a:lnTo>
                  <a:pt x="116547" y="90627"/>
                </a:lnTo>
                <a:lnTo>
                  <a:pt x="116230" y="91033"/>
                </a:lnTo>
                <a:lnTo>
                  <a:pt x="116751" y="90754"/>
                </a:lnTo>
                <a:lnTo>
                  <a:pt x="116967" y="90881"/>
                </a:lnTo>
                <a:lnTo>
                  <a:pt x="116928" y="91033"/>
                </a:lnTo>
                <a:lnTo>
                  <a:pt x="116700" y="91516"/>
                </a:lnTo>
                <a:lnTo>
                  <a:pt x="116535" y="91770"/>
                </a:lnTo>
                <a:lnTo>
                  <a:pt x="116522" y="91897"/>
                </a:lnTo>
                <a:lnTo>
                  <a:pt x="116636" y="92024"/>
                </a:lnTo>
                <a:lnTo>
                  <a:pt x="116865" y="92151"/>
                </a:lnTo>
                <a:lnTo>
                  <a:pt x="116624" y="92532"/>
                </a:lnTo>
                <a:lnTo>
                  <a:pt x="116230" y="92316"/>
                </a:lnTo>
                <a:lnTo>
                  <a:pt x="116344" y="91897"/>
                </a:lnTo>
                <a:lnTo>
                  <a:pt x="116408" y="91770"/>
                </a:lnTo>
                <a:lnTo>
                  <a:pt x="116179" y="91770"/>
                </a:lnTo>
                <a:lnTo>
                  <a:pt x="116039" y="91897"/>
                </a:lnTo>
                <a:lnTo>
                  <a:pt x="116014" y="92532"/>
                </a:lnTo>
                <a:lnTo>
                  <a:pt x="115912" y="92697"/>
                </a:lnTo>
                <a:lnTo>
                  <a:pt x="115912" y="93167"/>
                </a:lnTo>
                <a:lnTo>
                  <a:pt x="115735" y="94284"/>
                </a:lnTo>
                <a:lnTo>
                  <a:pt x="115379" y="94818"/>
                </a:lnTo>
                <a:lnTo>
                  <a:pt x="115214" y="95199"/>
                </a:lnTo>
                <a:lnTo>
                  <a:pt x="115176" y="95478"/>
                </a:lnTo>
                <a:lnTo>
                  <a:pt x="114782" y="96596"/>
                </a:lnTo>
                <a:lnTo>
                  <a:pt x="113741" y="96951"/>
                </a:lnTo>
                <a:lnTo>
                  <a:pt x="113741" y="98501"/>
                </a:lnTo>
                <a:lnTo>
                  <a:pt x="113563" y="98628"/>
                </a:lnTo>
                <a:lnTo>
                  <a:pt x="113169" y="98755"/>
                </a:lnTo>
                <a:lnTo>
                  <a:pt x="113068" y="98120"/>
                </a:lnTo>
                <a:lnTo>
                  <a:pt x="112890" y="97993"/>
                </a:lnTo>
                <a:lnTo>
                  <a:pt x="113334" y="97993"/>
                </a:lnTo>
                <a:lnTo>
                  <a:pt x="113512" y="97866"/>
                </a:lnTo>
                <a:lnTo>
                  <a:pt x="113614" y="98247"/>
                </a:lnTo>
                <a:lnTo>
                  <a:pt x="113741" y="98501"/>
                </a:lnTo>
                <a:lnTo>
                  <a:pt x="113741" y="96951"/>
                </a:lnTo>
                <a:lnTo>
                  <a:pt x="113474" y="96977"/>
                </a:lnTo>
                <a:lnTo>
                  <a:pt x="113474" y="97739"/>
                </a:lnTo>
                <a:lnTo>
                  <a:pt x="113284" y="97739"/>
                </a:lnTo>
                <a:lnTo>
                  <a:pt x="112788" y="97866"/>
                </a:lnTo>
                <a:lnTo>
                  <a:pt x="112788" y="98120"/>
                </a:lnTo>
                <a:lnTo>
                  <a:pt x="112788" y="99009"/>
                </a:lnTo>
                <a:lnTo>
                  <a:pt x="112661" y="99136"/>
                </a:lnTo>
                <a:lnTo>
                  <a:pt x="112585" y="99390"/>
                </a:lnTo>
                <a:lnTo>
                  <a:pt x="112509" y="101295"/>
                </a:lnTo>
                <a:lnTo>
                  <a:pt x="112382" y="101930"/>
                </a:lnTo>
                <a:lnTo>
                  <a:pt x="112280" y="102311"/>
                </a:lnTo>
                <a:lnTo>
                  <a:pt x="112179" y="102565"/>
                </a:lnTo>
                <a:lnTo>
                  <a:pt x="112014" y="102692"/>
                </a:lnTo>
                <a:lnTo>
                  <a:pt x="112014" y="102819"/>
                </a:lnTo>
                <a:lnTo>
                  <a:pt x="111747" y="102692"/>
                </a:lnTo>
                <a:lnTo>
                  <a:pt x="111912" y="102438"/>
                </a:lnTo>
                <a:lnTo>
                  <a:pt x="112014" y="102184"/>
                </a:lnTo>
                <a:lnTo>
                  <a:pt x="112255" y="101168"/>
                </a:lnTo>
                <a:lnTo>
                  <a:pt x="112344" y="99390"/>
                </a:lnTo>
                <a:lnTo>
                  <a:pt x="112585" y="99390"/>
                </a:lnTo>
                <a:lnTo>
                  <a:pt x="112585" y="99136"/>
                </a:lnTo>
                <a:lnTo>
                  <a:pt x="112064" y="99136"/>
                </a:lnTo>
                <a:lnTo>
                  <a:pt x="111937" y="99009"/>
                </a:lnTo>
                <a:lnTo>
                  <a:pt x="111937" y="98120"/>
                </a:lnTo>
                <a:lnTo>
                  <a:pt x="112064" y="97993"/>
                </a:lnTo>
                <a:lnTo>
                  <a:pt x="112661" y="97993"/>
                </a:lnTo>
                <a:lnTo>
                  <a:pt x="112788" y="98120"/>
                </a:lnTo>
                <a:lnTo>
                  <a:pt x="112788" y="97866"/>
                </a:lnTo>
                <a:lnTo>
                  <a:pt x="112128" y="97612"/>
                </a:lnTo>
                <a:lnTo>
                  <a:pt x="111899" y="97866"/>
                </a:lnTo>
                <a:lnTo>
                  <a:pt x="111645" y="97904"/>
                </a:lnTo>
                <a:lnTo>
                  <a:pt x="111645" y="98120"/>
                </a:lnTo>
                <a:lnTo>
                  <a:pt x="111582" y="98247"/>
                </a:lnTo>
                <a:lnTo>
                  <a:pt x="111480" y="98755"/>
                </a:lnTo>
                <a:lnTo>
                  <a:pt x="111633" y="99009"/>
                </a:lnTo>
                <a:lnTo>
                  <a:pt x="109118" y="99009"/>
                </a:lnTo>
                <a:lnTo>
                  <a:pt x="107911" y="98628"/>
                </a:lnTo>
                <a:lnTo>
                  <a:pt x="108140" y="98247"/>
                </a:lnTo>
                <a:lnTo>
                  <a:pt x="108077" y="97866"/>
                </a:lnTo>
                <a:lnTo>
                  <a:pt x="109283" y="98247"/>
                </a:lnTo>
                <a:lnTo>
                  <a:pt x="110451" y="98247"/>
                </a:lnTo>
                <a:lnTo>
                  <a:pt x="111633" y="98120"/>
                </a:lnTo>
                <a:lnTo>
                  <a:pt x="111645" y="97904"/>
                </a:lnTo>
                <a:lnTo>
                  <a:pt x="110693" y="97993"/>
                </a:lnTo>
                <a:lnTo>
                  <a:pt x="109575" y="97993"/>
                </a:lnTo>
                <a:lnTo>
                  <a:pt x="109105" y="97866"/>
                </a:lnTo>
                <a:lnTo>
                  <a:pt x="108165" y="97612"/>
                </a:lnTo>
                <a:lnTo>
                  <a:pt x="108038" y="97104"/>
                </a:lnTo>
                <a:lnTo>
                  <a:pt x="108115" y="96342"/>
                </a:lnTo>
                <a:lnTo>
                  <a:pt x="108356" y="95961"/>
                </a:lnTo>
                <a:lnTo>
                  <a:pt x="108394" y="94945"/>
                </a:lnTo>
                <a:lnTo>
                  <a:pt x="108394" y="94818"/>
                </a:lnTo>
                <a:lnTo>
                  <a:pt x="108064" y="94564"/>
                </a:lnTo>
                <a:lnTo>
                  <a:pt x="108673" y="93929"/>
                </a:lnTo>
                <a:lnTo>
                  <a:pt x="111163" y="94691"/>
                </a:lnTo>
                <a:lnTo>
                  <a:pt x="112433" y="94818"/>
                </a:lnTo>
                <a:lnTo>
                  <a:pt x="112179" y="95326"/>
                </a:lnTo>
                <a:lnTo>
                  <a:pt x="112077" y="96088"/>
                </a:lnTo>
                <a:lnTo>
                  <a:pt x="112229" y="96342"/>
                </a:lnTo>
                <a:lnTo>
                  <a:pt x="112560" y="96342"/>
                </a:lnTo>
                <a:lnTo>
                  <a:pt x="112636" y="96723"/>
                </a:lnTo>
                <a:lnTo>
                  <a:pt x="113055" y="96977"/>
                </a:lnTo>
                <a:lnTo>
                  <a:pt x="113385" y="97104"/>
                </a:lnTo>
                <a:lnTo>
                  <a:pt x="113474" y="97739"/>
                </a:lnTo>
                <a:lnTo>
                  <a:pt x="113474" y="96977"/>
                </a:lnTo>
                <a:lnTo>
                  <a:pt x="113245" y="96850"/>
                </a:lnTo>
                <a:lnTo>
                  <a:pt x="112801" y="96469"/>
                </a:lnTo>
                <a:lnTo>
                  <a:pt x="112814" y="96215"/>
                </a:lnTo>
                <a:lnTo>
                  <a:pt x="113080" y="95453"/>
                </a:lnTo>
                <a:lnTo>
                  <a:pt x="113169" y="95199"/>
                </a:lnTo>
                <a:lnTo>
                  <a:pt x="113372" y="95199"/>
                </a:lnTo>
                <a:lnTo>
                  <a:pt x="113550" y="95072"/>
                </a:lnTo>
                <a:lnTo>
                  <a:pt x="113626" y="94818"/>
                </a:lnTo>
                <a:lnTo>
                  <a:pt x="114084" y="94818"/>
                </a:lnTo>
                <a:lnTo>
                  <a:pt x="114884" y="94945"/>
                </a:lnTo>
                <a:lnTo>
                  <a:pt x="115074" y="95199"/>
                </a:lnTo>
                <a:lnTo>
                  <a:pt x="115176" y="95478"/>
                </a:lnTo>
                <a:lnTo>
                  <a:pt x="115176" y="95173"/>
                </a:lnTo>
                <a:lnTo>
                  <a:pt x="114820" y="94818"/>
                </a:lnTo>
                <a:lnTo>
                  <a:pt x="114693" y="94691"/>
                </a:lnTo>
                <a:lnTo>
                  <a:pt x="114566" y="94564"/>
                </a:lnTo>
                <a:lnTo>
                  <a:pt x="113919" y="94691"/>
                </a:lnTo>
                <a:lnTo>
                  <a:pt x="114808" y="94284"/>
                </a:lnTo>
                <a:lnTo>
                  <a:pt x="115392" y="93814"/>
                </a:lnTo>
                <a:lnTo>
                  <a:pt x="115912" y="93167"/>
                </a:lnTo>
                <a:lnTo>
                  <a:pt x="115912" y="92697"/>
                </a:lnTo>
                <a:lnTo>
                  <a:pt x="115443" y="93421"/>
                </a:lnTo>
                <a:lnTo>
                  <a:pt x="114592" y="94056"/>
                </a:lnTo>
                <a:lnTo>
                  <a:pt x="113550" y="94564"/>
                </a:lnTo>
                <a:lnTo>
                  <a:pt x="113474" y="94437"/>
                </a:lnTo>
                <a:lnTo>
                  <a:pt x="113423" y="94564"/>
                </a:lnTo>
                <a:lnTo>
                  <a:pt x="113372" y="94945"/>
                </a:lnTo>
                <a:lnTo>
                  <a:pt x="113233" y="95072"/>
                </a:lnTo>
                <a:lnTo>
                  <a:pt x="112991" y="94945"/>
                </a:lnTo>
                <a:lnTo>
                  <a:pt x="112966" y="94818"/>
                </a:lnTo>
                <a:lnTo>
                  <a:pt x="113042" y="94564"/>
                </a:lnTo>
                <a:lnTo>
                  <a:pt x="113423" y="94564"/>
                </a:lnTo>
                <a:lnTo>
                  <a:pt x="113423" y="94437"/>
                </a:lnTo>
                <a:lnTo>
                  <a:pt x="113715" y="93294"/>
                </a:lnTo>
                <a:lnTo>
                  <a:pt x="113792" y="92024"/>
                </a:lnTo>
                <a:lnTo>
                  <a:pt x="114427" y="90754"/>
                </a:lnTo>
                <a:lnTo>
                  <a:pt x="114858" y="90754"/>
                </a:lnTo>
                <a:lnTo>
                  <a:pt x="114896" y="90627"/>
                </a:lnTo>
                <a:lnTo>
                  <a:pt x="114947" y="90500"/>
                </a:lnTo>
                <a:lnTo>
                  <a:pt x="115189" y="90500"/>
                </a:lnTo>
                <a:lnTo>
                  <a:pt x="115087" y="91643"/>
                </a:lnTo>
                <a:lnTo>
                  <a:pt x="115265" y="91389"/>
                </a:lnTo>
                <a:lnTo>
                  <a:pt x="115392" y="90500"/>
                </a:lnTo>
                <a:lnTo>
                  <a:pt x="115722" y="90246"/>
                </a:lnTo>
                <a:lnTo>
                  <a:pt x="116789" y="89433"/>
                </a:lnTo>
                <a:lnTo>
                  <a:pt x="117259" y="88976"/>
                </a:lnTo>
                <a:lnTo>
                  <a:pt x="116560" y="89992"/>
                </a:lnTo>
                <a:lnTo>
                  <a:pt x="116370" y="90119"/>
                </a:lnTo>
                <a:lnTo>
                  <a:pt x="116103" y="90500"/>
                </a:lnTo>
                <a:lnTo>
                  <a:pt x="115455" y="90754"/>
                </a:lnTo>
                <a:lnTo>
                  <a:pt x="115290" y="91262"/>
                </a:lnTo>
                <a:lnTo>
                  <a:pt x="115989" y="90627"/>
                </a:lnTo>
                <a:lnTo>
                  <a:pt x="115912" y="90754"/>
                </a:lnTo>
                <a:lnTo>
                  <a:pt x="115824" y="91135"/>
                </a:lnTo>
                <a:lnTo>
                  <a:pt x="116052" y="91643"/>
                </a:lnTo>
                <a:lnTo>
                  <a:pt x="116166" y="90754"/>
                </a:lnTo>
                <a:lnTo>
                  <a:pt x="116255" y="90627"/>
                </a:lnTo>
                <a:lnTo>
                  <a:pt x="116357" y="90500"/>
                </a:lnTo>
                <a:lnTo>
                  <a:pt x="116674" y="90246"/>
                </a:lnTo>
                <a:lnTo>
                  <a:pt x="117157" y="89738"/>
                </a:lnTo>
                <a:lnTo>
                  <a:pt x="117373" y="89103"/>
                </a:lnTo>
                <a:lnTo>
                  <a:pt x="117398" y="88976"/>
                </a:lnTo>
                <a:lnTo>
                  <a:pt x="117449" y="88722"/>
                </a:lnTo>
                <a:lnTo>
                  <a:pt x="117703" y="89255"/>
                </a:lnTo>
                <a:lnTo>
                  <a:pt x="117868" y="89738"/>
                </a:lnTo>
                <a:lnTo>
                  <a:pt x="117741" y="90119"/>
                </a:lnTo>
                <a:lnTo>
                  <a:pt x="117652" y="90246"/>
                </a:lnTo>
                <a:lnTo>
                  <a:pt x="117589" y="91262"/>
                </a:lnTo>
                <a:lnTo>
                  <a:pt x="117881" y="91389"/>
                </a:lnTo>
                <a:lnTo>
                  <a:pt x="117881" y="91020"/>
                </a:lnTo>
                <a:lnTo>
                  <a:pt x="117805" y="90881"/>
                </a:lnTo>
                <a:lnTo>
                  <a:pt x="117932" y="89865"/>
                </a:lnTo>
                <a:lnTo>
                  <a:pt x="117919" y="89230"/>
                </a:lnTo>
                <a:lnTo>
                  <a:pt x="117538" y="88722"/>
                </a:lnTo>
                <a:lnTo>
                  <a:pt x="117449" y="88595"/>
                </a:lnTo>
                <a:lnTo>
                  <a:pt x="117881" y="88849"/>
                </a:lnTo>
                <a:lnTo>
                  <a:pt x="117983" y="88976"/>
                </a:lnTo>
                <a:lnTo>
                  <a:pt x="118110" y="90119"/>
                </a:lnTo>
                <a:lnTo>
                  <a:pt x="118033" y="90246"/>
                </a:lnTo>
                <a:lnTo>
                  <a:pt x="117932" y="90754"/>
                </a:lnTo>
                <a:lnTo>
                  <a:pt x="118046" y="91084"/>
                </a:lnTo>
                <a:lnTo>
                  <a:pt x="118160" y="91516"/>
                </a:lnTo>
                <a:lnTo>
                  <a:pt x="118160" y="90551"/>
                </a:lnTo>
                <a:lnTo>
                  <a:pt x="118110" y="90373"/>
                </a:lnTo>
                <a:lnTo>
                  <a:pt x="118249" y="90246"/>
                </a:lnTo>
                <a:lnTo>
                  <a:pt x="118313" y="89865"/>
                </a:lnTo>
                <a:lnTo>
                  <a:pt x="118719" y="89865"/>
                </a:lnTo>
                <a:lnTo>
                  <a:pt x="118910" y="89738"/>
                </a:lnTo>
                <a:lnTo>
                  <a:pt x="118922" y="89395"/>
                </a:lnTo>
                <a:lnTo>
                  <a:pt x="118592" y="89484"/>
                </a:lnTo>
                <a:lnTo>
                  <a:pt x="118478" y="89103"/>
                </a:lnTo>
                <a:lnTo>
                  <a:pt x="118237" y="88836"/>
                </a:lnTo>
                <a:lnTo>
                  <a:pt x="117919" y="88595"/>
                </a:lnTo>
                <a:lnTo>
                  <a:pt x="118084" y="88214"/>
                </a:lnTo>
                <a:lnTo>
                  <a:pt x="117906" y="88087"/>
                </a:lnTo>
                <a:lnTo>
                  <a:pt x="117729" y="87960"/>
                </a:lnTo>
                <a:lnTo>
                  <a:pt x="117449" y="88087"/>
                </a:lnTo>
                <a:lnTo>
                  <a:pt x="113347" y="86817"/>
                </a:lnTo>
                <a:lnTo>
                  <a:pt x="113220" y="86436"/>
                </a:lnTo>
                <a:lnTo>
                  <a:pt x="113017" y="86690"/>
                </a:lnTo>
                <a:lnTo>
                  <a:pt x="112966" y="87325"/>
                </a:lnTo>
                <a:lnTo>
                  <a:pt x="111988" y="87198"/>
                </a:lnTo>
                <a:lnTo>
                  <a:pt x="111175" y="87706"/>
                </a:lnTo>
                <a:lnTo>
                  <a:pt x="110655" y="88468"/>
                </a:lnTo>
                <a:lnTo>
                  <a:pt x="110159" y="88595"/>
                </a:lnTo>
                <a:lnTo>
                  <a:pt x="109689" y="88836"/>
                </a:lnTo>
                <a:lnTo>
                  <a:pt x="111455" y="88595"/>
                </a:lnTo>
                <a:lnTo>
                  <a:pt x="112039" y="88468"/>
                </a:lnTo>
                <a:lnTo>
                  <a:pt x="112610" y="88214"/>
                </a:lnTo>
                <a:lnTo>
                  <a:pt x="111290" y="88595"/>
                </a:lnTo>
                <a:lnTo>
                  <a:pt x="110820" y="88595"/>
                </a:lnTo>
                <a:lnTo>
                  <a:pt x="111683" y="87833"/>
                </a:lnTo>
                <a:lnTo>
                  <a:pt x="112420" y="87579"/>
                </a:lnTo>
                <a:lnTo>
                  <a:pt x="114287" y="87833"/>
                </a:lnTo>
                <a:lnTo>
                  <a:pt x="116344" y="88341"/>
                </a:lnTo>
                <a:lnTo>
                  <a:pt x="115595" y="88087"/>
                </a:lnTo>
                <a:lnTo>
                  <a:pt x="114541" y="87833"/>
                </a:lnTo>
                <a:lnTo>
                  <a:pt x="113995" y="87579"/>
                </a:lnTo>
                <a:lnTo>
                  <a:pt x="113411" y="87325"/>
                </a:lnTo>
                <a:lnTo>
                  <a:pt x="113106" y="87198"/>
                </a:lnTo>
                <a:lnTo>
                  <a:pt x="113118" y="86817"/>
                </a:lnTo>
                <a:lnTo>
                  <a:pt x="113309" y="86944"/>
                </a:lnTo>
                <a:lnTo>
                  <a:pt x="113588" y="87071"/>
                </a:lnTo>
                <a:lnTo>
                  <a:pt x="115443" y="87452"/>
                </a:lnTo>
                <a:lnTo>
                  <a:pt x="116408" y="87706"/>
                </a:lnTo>
                <a:lnTo>
                  <a:pt x="116967" y="88087"/>
                </a:lnTo>
                <a:lnTo>
                  <a:pt x="117081" y="88226"/>
                </a:lnTo>
                <a:lnTo>
                  <a:pt x="117233" y="88341"/>
                </a:lnTo>
                <a:lnTo>
                  <a:pt x="116560" y="88595"/>
                </a:lnTo>
                <a:lnTo>
                  <a:pt x="116484" y="88722"/>
                </a:lnTo>
                <a:lnTo>
                  <a:pt x="116611" y="88823"/>
                </a:lnTo>
                <a:lnTo>
                  <a:pt x="116243" y="88938"/>
                </a:lnTo>
                <a:lnTo>
                  <a:pt x="116116" y="89039"/>
                </a:lnTo>
                <a:lnTo>
                  <a:pt x="116027" y="89484"/>
                </a:lnTo>
                <a:lnTo>
                  <a:pt x="116382" y="89293"/>
                </a:lnTo>
                <a:lnTo>
                  <a:pt x="116674" y="89039"/>
                </a:lnTo>
                <a:lnTo>
                  <a:pt x="116890" y="88760"/>
                </a:lnTo>
                <a:lnTo>
                  <a:pt x="117297" y="88595"/>
                </a:lnTo>
                <a:lnTo>
                  <a:pt x="116789" y="89255"/>
                </a:lnTo>
                <a:lnTo>
                  <a:pt x="116255" y="89738"/>
                </a:lnTo>
                <a:lnTo>
                  <a:pt x="115519" y="90246"/>
                </a:lnTo>
                <a:lnTo>
                  <a:pt x="114985" y="90246"/>
                </a:lnTo>
                <a:lnTo>
                  <a:pt x="114985" y="90119"/>
                </a:lnTo>
                <a:lnTo>
                  <a:pt x="115023" y="89992"/>
                </a:lnTo>
                <a:lnTo>
                  <a:pt x="115189" y="89738"/>
                </a:lnTo>
                <a:lnTo>
                  <a:pt x="115519" y="89357"/>
                </a:lnTo>
                <a:lnTo>
                  <a:pt x="115989" y="89103"/>
                </a:lnTo>
                <a:lnTo>
                  <a:pt x="115862" y="89357"/>
                </a:lnTo>
                <a:lnTo>
                  <a:pt x="116027" y="89103"/>
                </a:lnTo>
                <a:lnTo>
                  <a:pt x="116103" y="88976"/>
                </a:lnTo>
                <a:lnTo>
                  <a:pt x="116230" y="88722"/>
                </a:lnTo>
                <a:lnTo>
                  <a:pt x="115531" y="88646"/>
                </a:lnTo>
                <a:lnTo>
                  <a:pt x="115531" y="88976"/>
                </a:lnTo>
                <a:lnTo>
                  <a:pt x="114846" y="89484"/>
                </a:lnTo>
                <a:lnTo>
                  <a:pt x="114795" y="90500"/>
                </a:lnTo>
                <a:lnTo>
                  <a:pt x="114668" y="90627"/>
                </a:lnTo>
                <a:lnTo>
                  <a:pt x="114414" y="90627"/>
                </a:lnTo>
                <a:lnTo>
                  <a:pt x="114477" y="90119"/>
                </a:lnTo>
                <a:lnTo>
                  <a:pt x="114744" y="90119"/>
                </a:lnTo>
                <a:lnTo>
                  <a:pt x="114795" y="90500"/>
                </a:lnTo>
                <a:lnTo>
                  <a:pt x="114795" y="89598"/>
                </a:lnTo>
                <a:lnTo>
                  <a:pt x="114604" y="89992"/>
                </a:lnTo>
                <a:lnTo>
                  <a:pt x="114173" y="89865"/>
                </a:lnTo>
                <a:lnTo>
                  <a:pt x="114109" y="90500"/>
                </a:lnTo>
                <a:lnTo>
                  <a:pt x="114160" y="90754"/>
                </a:lnTo>
                <a:lnTo>
                  <a:pt x="113969" y="91084"/>
                </a:lnTo>
                <a:lnTo>
                  <a:pt x="113728" y="91744"/>
                </a:lnTo>
                <a:lnTo>
                  <a:pt x="113296" y="93814"/>
                </a:lnTo>
                <a:lnTo>
                  <a:pt x="113169" y="94310"/>
                </a:lnTo>
                <a:lnTo>
                  <a:pt x="112991" y="94310"/>
                </a:lnTo>
                <a:lnTo>
                  <a:pt x="112953" y="95072"/>
                </a:lnTo>
                <a:lnTo>
                  <a:pt x="112661" y="95453"/>
                </a:lnTo>
                <a:lnTo>
                  <a:pt x="112534" y="95961"/>
                </a:lnTo>
                <a:lnTo>
                  <a:pt x="112649" y="95580"/>
                </a:lnTo>
                <a:lnTo>
                  <a:pt x="112776" y="95478"/>
                </a:lnTo>
                <a:lnTo>
                  <a:pt x="112623" y="95961"/>
                </a:lnTo>
                <a:lnTo>
                  <a:pt x="112649" y="96215"/>
                </a:lnTo>
                <a:lnTo>
                  <a:pt x="112395" y="96088"/>
                </a:lnTo>
                <a:lnTo>
                  <a:pt x="112471" y="95199"/>
                </a:lnTo>
                <a:lnTo>
                  <a:pt x="112699" y="94818"/>
                </a:lnTo>
                <a:lnTo>
                  <a:pt x="112839" y="94945"/>
                </a:lnTo>
                <a:lnTo>
                  <a:pt x="112953" y="95072"/>
                </a:lnTo>
                <a:lnTo>
                  <a:pt x="112953" y="94361"/>
                </a:lnTo>
                <a:lnTo>
                  <a:pt x="112788" y="94564"/>
                </a:lnTo>
                <a:lnTo>
                  <a:pt x="112903" y="94284"/>
                </a:lnTo>
                <a:lnTo>
                  <a:pt x="112966" y="93167"/>
                </a:lnTo>
                <a:lnTo>
                  <a:pt x="112826" y="93040"/>
                </a:lnTo>
                <a:lnTo>
                  <a:pt x="112953" y="91516"/>
                </a:lnTo>
                <a:lnTo>
                  <a:pt x="113322" y="90754"/>
                </a:lnTo>
                <a:lnTo>
                  <a:pt x="113487" y="90500"/>
                </a:lnTo>
                <a:lnTo>
                  <a:pt x="114388" y="89471"/>
                </a:lnTo>
                <a:lnTo>
                  <a:pt x="114935" y="88976"/>
                </a:lnTo>
                <a:lnTo>
                  <a:pt x="115531" y="88976"/>
                </a:lnTo>
                <a:lnTo>
                  <a:pt x="115531" y="88646"/>
                </a:lnTo>
                <a:lnTo>
                  <a:pt x="112585" y="92925"/>
                </a:lnTo>
                <a:lnTo>
                  <a:pt x="112712" y="94183"/>
                </a:lnTo>
                <a:lnTo>
                  <a:pt x="112610" y="94564"/>
                </a:lnTo>
                <a:lnTo>
                  <a:pt x="111315" y="94437"/>
                </a:lnTo>
                <a:lnTo>
                  <a:pt x="110083" y="94056"/>
                </a:lnTo>
                <a:lnTo>
                  <a:pt x="109474" y="93929"/>
                </a:lnTo>
                <a:lnTo>
                  <a:pt x="108889" y="93814"/>
                </a:lnTo>
                <a:lnTo>
                  <a:pt x="109004" y="93662"/>
                </a:lnTo>
                <a:lnTo>
                  <a:pt x="109131" y="93548"/>
                </a:lnTo>
                <a:lnTo>
                  <a:pt x="109270" y="93421"/>
                </a:lnTo>
                <a:lnTo>
                  <a:pt x="109385" y="93040"/>
                </a:lnTo>
                <a:lnTo>
                  <a:pt x="109385" y="92151"/>
                </a:lnTo>
                <a:lnTo>
                  <a:pt x="109651" y="92786"/>
                </a:lnTo>
                <a:lnTo>
                  <a:pt x="109588" y="92278"/>
                </a:lnTo>
                <a:lnTo>
                  <a:pt x="109524" y="92151"/>
                </a:lnTo>
                <a:lnTo>
                  <a:pt x="109639" y="90627"/>
                </a:lnTo>
                <a:lnTo>
                  <a:pt x="110439" y="90119"/>
                </a:lnTo>
                <a:lnTo>
                  <a:pt x="109512" y="90500"/>
                </a:lnTo>
                <a:lnTo>
                  <a:pt x="109232" y="91008"/>
                </a:lnTo>
                <a:lnTo>
                  <a:pt x="109169" y="91516"/>
                </a:lnTo>
                <a:lnTo>
                  <a:pt x="109283" y="92633"/>
                </a:lnTo>
                <a:lnTo>
                  <a:pt x="109156" y="93167"/>
                </a:lnTo>
                <a:lnTo>
                  <a:pt x="108648" y="93548"/>
                </a:lnTo>
                <a:lnTo>
                  <a:pt x="108191" y="93421"/>
                </a:lnTo>
                <a:lnTo>
                  <a:pt x="108661" y="92913"/>
                </a:lnTo>
                <a:lnTo>
                  <a:pt x="108877" y="92316"/>
                </a:lnTo>
                <a:lnTo>
                  <a:pt x="109004" y="91389"/>
                </a:lnTo>
                <a:lnTo>
                  <a:pt x="108788" y="92024"/>
                </a:lnTo>
                <a:lnTo>
                  <a:pt x="108419" y="92786"/>
                </a:lnTo>
                <a:lnTo>
                  <a:pt x="107988" y="93421"/>
                </a:lnTo>
                <a:lnTo>
                  <a:pt x="107619" y="93294"/>
                </a:lnTo>
                <a:lnTo>
                  <a:pt x="107657" y="93167"/>
                </a:lnTo>
                <a:lnTo>
                  <a:pt x="107683" y="92913"/>
                </a:lnTo>
                <a:lnTo>
                  <a:pt x="107581" y="93040"/>
                </a:lnTo>
                <a:lnTo>
                  <a:pt x="107467" y="93294"/>
                </a:lnTo>
                <a:lnTo>
                  <a:pt x="107086" y="93548"/>
                </a:lnTo>
                <a:lnTo>
                  <a:pt x="107353" y="93548"/>
                </a:lnTo>
                <a:lnTo>
                  <a:pt x="107391" y="93421"/>
                </a:lnTo>
                <a:lnTo>
                  <a:pt x="107746" y="93675"/>
                </a:lnTo>
                <a:lnTo>
                  <a:pt x="108419" y="93929"/>
                </a:lnTo>
                <a:lnTo>
                  <a:pt x="108331" y="94056"/>
                </a:lnTo>
                <a:lnTo>
                  <a:pt x="108038" y="94437"/>
                </a:lnTo>
                <a:lnTo>
                  <a:pt x="107924" y="95072"/>
                </a:lnTo>
                <a:lnTo>
                  <a:pt x="107835" y="95326"/>
                </a:lnTo>
                <a:lnTo>
                  <a:pt x="107543" y="95580"/>
                </a:lnTo>
                <a:lnTo>
                  <a:pt x="107149" y="95834"/>
                </a:lnTo>
                <a:lnTo>
                  <a:pt x="107137" y="95961"/>
                </a:lnTo>
                <a:lnTo>
                  <a:pt x="106972" y="96088"/>
                </a:lnTo>
                <a:lnTo>
                  <a:pt x="106883" y="96342"/>
                </a:lnTo>
                <a:lnTo>
                  <a:pt x="107696" y="97739"/>
                </a:lnTo>
                <a:lnTo>
                  <a:pt x="107784" y="98374"/>
                </a:lnTo>
                <a:lnTo>
                  <a:pt x="107759" y="97612"/>
                </a:lnTo>
                <a:lnTo>
                  <a:pt x="107365" y="96850"/>
                </a:lnTo>
                <a:lnTo>
                  <a:pt x="107264" y="96596"/>
                </a:lnTo>
                <a:lnTo>
                  <a:pt x="107124" y="96088"/>
                </a:lnTo>
                <a:lnTo>
                  <a:pt x="107276" y="95961"/>
                </a:lnTo>
                <a:lnTo>
                  <a:pt x="107848" y="95580"/>
                </a:lnTo>
                <a:lnTo>
                  <a:pt x="107924" y="95453"/>
                </a:lnTo>
                <a:lnTo>
                  <a:pt x="108051" y="94945"/>
                </a:lnTo>
                <a:lnTo>
                  <a:pt x="108064" y="95961"/>
                </a:lnTo>
                <a:lnTo>
                  <a:pt x="107823" y="96342"/>
                </a:lnTo>
                <a:lnTo>
                  <a:pt x="107759" y="96977"/>
                </a:lnTo>
                <a:lnTo>
                  <a:pt x="107886" y="97231"/>
                </a:lnTo>
                <a:lnTo>
                  <a:pt x="107962" y="97612"/>
                </a:lnTo>
                <a:lnTo>
                  <a:pt x="107848" y="98374"/>
                </a:lnTo>
                <a:lnTo>
                  <a:pt x="107505" y="98628"/>
                </a:lnTo>
                <a:lnTo>
                  <a:pt x="107327" y="98755"/>
                </a:lnTo>
                <a:lnTo>
                  <a:pt x="106705" y="97866"/>
                </a:lnTo>
                <a:lnTo>
                  <a:pt x="106476" y="97612"/>
                </a:lnTo>
                <a:lnTo>
                  <a:pt x="106375" y="97358"/>
                </a:lnTo>
                <a:lnTo>
                  <a:pt x="106553" y="97231"/>
                </a:lnTo>
                <a:lnTo>
                  <a:pt x="106654" y="95961"/>
                </a:lnTo>
                <a:lnTo>
                  <a:pt x="106781" y="95326"/>
                </a:lnTo>
                <a:lnTo>
                  <a:pt x="106870" y="94970"/>
                </a:lnTo>
                <a:lnTo>
                  <a:pt x="107010" y="95478"/>
                </a:lnTo>
                <a:lnTo>
                  <a:pt x="107137" y="95834"/>
                </a:lnTo>
                <a:lnTo>
                  <a:pt x="107086" y="95326"/>
                </a:lnTo>
                <a:lnTo>
                  <a:pt x="106883" y="94945"/>
                </a:lnTo>
                <a:lnTo>
                  <a:pt x="106895" y="94691"/>
                </a:lnTo>
                <a:lnTo>
                  <a:pt x="106895" y="94462"/>
                </a:lnTo>
                <a:lnTo>
                  <a:pt x="106845" y="94691"/>
                </a:lnTo>
                <a:lnTo>
                  <a:pt x="106641" y="94945"/>
                </a:lnTo>
                <a:lnTo>
                  <a:pt x="106476" y="95453"/>
                </a:lnTo>
                <a:lnTo>
                  <a:pt x="106387" y="96977"/>
                </a:lnTo>
                <a:lnTo>
                  <a:pt x="106197" y="97231"/>
                </a:lnTo>
                <a:lnTo>
                  <a:pt x="106019" y="97104"/>
                </a:lnTo>
                <a:lnTo>
                  <a:pt x="105943" y="96596"/>
                </a:lnTo>
                <a:lnTo>
                  <a:pt x="106362" y="96977"/>
                </a:lnTo>
                <a:lnTo>
                  <a:pt x="106210" y="96596"/>
                </a:lnTo>
                <a:lnTo>
                  <a:pt x="105879" y="96342"/>
                </a:lnTo>
                <a:lnTo>
                  <a:pt x="105778" y="95834"/>
                </a:lnTo>
                <a:lnTo>
                  <a:pt x="105511" y="94310"/>
                </a:lnTo>
                <a:lnTo>
                  <a:pt x="105600" y="94691"/>
                </a:lnTo>
                <a:lnTo>
                  <a:pt x="105854" y="94818"/>
                </a:lnTo>
                <a:lnTo>
                  <a:pt x="106095" y="94818"/>
                </a:lnTo>
                <a:lnTo>
                  <a:pt x="106133" y="94564"/>
                </a:lnTo>
                <a:lnTo>
                  <a:pt x="106299" y="94564"/>
                </a:lnTo>
                <a:lnTo>
                  <a:pt x="106413" y="94818"/>
                </a:lnTo>
                <a:lnTo>
                  <a:pt x="106654" y="94818"/>
                </a:lnTo>
                <a:lnTo>
                  <a:pt x="106832" y="94564"/>
                </a:lnTo>
                <a:lnTo>
                  <a:pt x="106845" y="94437"/>
                </a:lnTo>
                <a:lnTo>
                  <a:pt x="106756" y="94056"/>
                </a:lnTo>
                <a:lnTo>
                  <a:pt x="106705" y="93929"/>
                </a:lnTo>
                <a:lnTo>
                  <a:pt x="106654" y="94437"/>
                </a:lnTo>
                <a:lnTo>
                  <a:pt x="106489" y="93929"/>
                </a:lnTo>
                <a:lnTo>
                  <a:pt x="106654" y="94437"/>
                </a:lnTo>
                <a:lnTo>
                  <a:pt x="106654" y="93814"/>
                </a:lnTo>
                <a:lnTo>
                  <a:pt x="106591" y="93662"/>
                </a:lnTo>
                <a:lnTo>
                  <a:pt x="107149" y="93802"/>
                </a:lnTo>
                <a:lnTo>
                  <a:pt x="106946" y="94056"/>
                </a:lnTo>
                <a:lnTo>
                  <a:pt x="106895" y="94399"/>
                </a:lnTo>
                <a:lnTo>
                  <a:pt x="106984" y="94183"/>
                </a:lnTo>
                <a:lnTo>
                  <a:pt x="107200" y="93802"/>
                </a:lnTo>
                <a:lnTo>
                  <a:pt x="107238" y="93675"/>
                </a:lnTo>
                <a:lnTo>
                  <a:pt x="107035" y="93548"/>
                </a:lnTo>
                <a:lnTo>
                  <a:pt x="106553" y="93294"/>
                </a:lnTo>
                <a:lnTo>
                  <a:pt x="106514" y="93167"/>
                </a:lnTo>
                <a:lnTo>
                  <a:pt x="106553" y="92925"/>
                </a:lnTo>
                <a:lnTo>
                  <a:pt x="106641" y="93167"/>
                </a:lnTo>
                <a:lnTo>
                  <a:pt x="106972" y="93040"/>
                </a:lnTo>
                <a:lnTo>
                  <a:pt x="106718" y="93294"/>
                </a:lnTo>
                <a:lnTo>
                  <a:pt x="106984" y="93421"/>
                </a:lnTo>
                <a:lnTo>
                  <a:pt x="107022" y="93294"/>
                </a:lnTo>
                <a:lnTo>
                  <a:pt x="107035" y="93548"/>
                </a:lnTo>
                <a:lnTo>
                  <a:pt x="107111" y="93294"/>
                </a:lnTo>
                <a:lnTo>
                  <a:pt x="107492" y="93167"/>
                </a:lnTo>
                <a:lnTo>
                  <a:pt x="107632" y="92925"/>
                </a:lnTo>
                <a:lnTo>
                  <a:pt x="107010" y="93167"/>
                </a:lnTo>
                <a:lnTo>
                  <a:pt x="106984" y="93040"/>
                </a:lnTo>
                <a:lnTo>
                  <a:pt x="107175" y="92913"/>
                </a:lnTo>
                <a:lnTo>
                  <a:pt x="107683" y="92671"/>
                </a:lnTo>
                <a:lnTo>
                  <a:pt x="107797" y="92024"/>
                </a:lnTo>
                <a:lnTo>
                  <a:pt x="107937" y="91643"/>
                </a:lnTo>
                <a:lnTo>
                  <a:pt x="108458" y="91135"/>
                </a:lnTo>
                <a:lnTo>
                  <a:pt x="108750" y="91008"/>
                </a:lnTo>
                <a:lnTo>
                  <a:pt x="109004" y="90754"/>
                </a:lnTo>
                <a:lnTo>
                  <a:pt x="109220" y="90373"/>
                </a:lnTo>
                <a:lnTo>
                  <a:pt x="109461" y="90373"/>
                </a:lnTo>
                <a:lnTo>
                  <a:pt x="109575" y="90246"/>
                </a:lnTo>
                <a:lnTo>
                  <a:pt x="110413" y="89357"/>
                </a:lnTo>
                <a:lnTo>
                  <a:pt x="109982" y="89738"/>
                </a:lnTo>
                <a:lnTo>
                  <a:pt x="109512" y="89992"/>
                </a:lnTo>
                <a:lnTo>
                  <a:pt x="108953" y="90246"/>
                </a:lnTo>
                <a:lnTo>
                  <a:pt x="109702" y="89738"/>
                </a:lnTo>
                <a:lnTo>
                  <a:pt x="109575" y="88887"/>
                </a:lnTo>
                <a:lnTo>
                  <a:pt x="109169" y="89103"/>
                </a:lnTo>
                <a:lnTo>
                  <a:pt x="109448" y="89865"/>
                </a:lnTo>
                <a:lnTo>
                  <a:pt x="108432" y="90246"/>
                </a:lnTo>
                <a:lnTo>
                  <a:pt x="108254" y="89992"/>
                </a:lnTo>
                <a:lnTo>
                  <a:pt x="108165" y="89738"/>
                </a:lnTo>
                <a:lnTo>
                  <a:pt x="108115" y="89103"/>
                </a:lnTo>
                <a:lnTo>
                  <a:pt x="107823" y="88849"/>
                </a:lnTo>
                <a:lnTo>
                  <a:pt x="107696" y="88214"/>
                </a:lnTo>
                <a:lnTo>
                  <a:pt x="107950" y="88341"/>
                </a:lnTo>
                <a:lnTo>
                  <a:pt x="108178" y="88341"/>
                </a:lnTo>
                <a:lnTo>
                  <a:pt x="108280" y="88214"/>
                </a:lnTo>
                <a:lnTo>
                  <a:pt x="108839" y="87579"/>
                </a:lnTo>
                <a:lnTo>
                  <a:pt x="109093" y="87706"/>
                </a:lnTo>
                <a:lnTo>
                  <a:pt x="109347" y="87579"/>
                </a:lnTo>
                <a:lnTo>
                  <a:pt x="109537" y="87452"/>
                </a:lnTo>
                <a:lnTo>
                  <a:pt x="109905" y="87071"/>
                </a:lnTo>
                <a:lnTo>
                  <a:pt x="110032" y="86944"/>
                </a:lnTo>
                <a:lnTo>
                  <a:pt x="110261" y="86563"/>
                </a:lnTo>
                <a:lnTo>
                  <a:pt x="110134" y="84912"/>
                </a:lnTo>
                <a:lnTo>
                  <a:pt x="109486" y="84404"/>
                </a:lnTo>
                <a:lnTo>
                  <a:pt x="109296" y="84150"/>
                </a:lnTo>
                <a:lnTo>
                  <a:pt x="108432" y="83769"/>
                </a:lnTo>
                <a:lnTo>
                  <a:pt x="108216" y="83769"/>
                </a:lnTo>
                <a:lnTo>
                  <a:pt x="109766" y="85039"/>
                </a:lnTo>
                <a:lnTo>
                  <a:pt x="109855" y="86690"/>
                </a:lnTo>
                <a:lnTo>
                  <a:pt x="109486" y="87071"/>
                </a:lnTo>
                <a:lnTo>
                  <a:pt x="109499" y="86690"/>
                </a:lnTo>
                <a:lnTo>
                  <a:pt x="109524" y="86563"/>
                </a:lnTo>
                <a:lnTo>
                  <a:pt x="109562" y="86436"/>
                </a:lnTo>
                <a:lnTo>
                  <a:pt x="109321" y="86563"/>
                </a:lnTo>
                <a:lnTo>
                  <a:pt x="109105" y="86563"/>
                </a:lnTo>
                <a:lnTo>
                  <a:pt x="108800" y="86309"/>
                </a:lnTo>
                <a:lnTo>
                  <a:pt x="108699" y="86182"/>
                </a:lnTo>
                <a:lnTo>
                  <a:pt x="108318" y="85928"/>
                </a:lnTo>
                <a:lnTo>
                  <a:pt x="107721" y="85801"/>
                </a:lnTo>
                <a:lnTo>
                  <a:pt x="107353" y="85547"/>
                </a:lnTo>
                <a:lnTo>
                  <a:pt x="107683" y="85547"/>
                </a:lnTo>
                <a:lnTo>
                  <a:pt x="107886" y="85420"/>
                </a:lnTo>
                <a:lnTo>
                  <a:pt x="108331" y="85420"/>
                </a:lnTo>
                <a:lnTo>
                  <a:pt x="107873" y="85293"/>
                </a:lnTo>
                <a:lnTo>
                  <a:pt x="107467" y="85293"/>
                </a:lnTo>
                <a:lnTo>
                  <a:pt x="107073" y="85420"/>
                </a:lnTo>
                <a:lnTo>
                  <a:pt x="107251" y="85801"/>
                </a:lnTo>
                <a:lnTo>
                  <a:pt x="107505" y="85801"/>
                </a:lnTo>
                <a:lnTo>
                  <a:pt x="106451" y="86029"/>
                </a:lnTo>
                <a:lnTo>
                  <a:pt x="106857" y="86182"/>
                </a:lnTo>
                <a:lnTo>
                  <a:pt x="107162" y="86182"/>
                </a:lnTo>
                <a:lnTo>
                  <a:pt x="107454" y="85928"/>
                </a:lnTo>
                <a:lnTo>
                  <a:pt x="107810" y="86055"/>
                </a:lnTo>
                <a:lnTo>
                  <a:pt x="108077" y="86055"/>
                </a:lnTo>
                <a:lnTo>
                  <a:pt x="108496" y="86309"/>
                </a:lnTo>
                <a:lnTo>
                  <a:pt x="109016" y="86817"/>
                </a:lnTo>
                <a:lnTo>
                  <a:pt x="109169" y="86817"/>
                </a:lnTo>
                <a:lnTo>
                  <a:pt x="109397" y="86690"/>
                </a:lnTo>
                <a:lnTo>
                  <a:pt x="109321" y="87198"/>
                </a:lnTo>
                <a:lnTo>
                  <a:pt x="109004" y="87452"/>
                </a:lnTo>
                <a:lnTo>
                  <a:pt x="108762" y="87198"/>
                </a:lnTo>
                <a:lnTo>
                  <a:pt x="108369" y="87579"/>
                </a:lnTo>
                <a:lnTo>
                  <a:pt x="108038" y="88087"/>
                </a:lnTo>
                <a:lnTo>
                  <a:pt x="107950" y="87579"/>
                </a:lnTo>
                <a:lnTo>
                  <a:pt x="107797" y="87579"/>
                </a:lnTo>
                <a:lnTo>
                  <a:pt x="107746" y="87833"/>
                </a:lnTo>
                <a:lnTo>
                  <a:pt x="107645" y="87960"/>
                </a:lnTo>
                <a:lnTo>
                  <a:pt x="107251" y="87579"/>
                </a:lnTo>
                <a:lnTo>
                  <a:pt x="107327" y="87884"/>
                </a:lnTo>
                <a:lnTo>
                  <a:pt x="107226" y="88087"/>
                </a:lnTo>
                <a:lnTo>
                  <a:pt x="107251" y="87579"/>
                </a:lnTo>
                <a:lnTo>
                  <a:pt x="107137" y="88087"/>
                </a:lnTo>
                <a:lnTo>
                  <a:pt x="107264" y="88214"/>
                </a:lnTo>
                <a:lnTo>
                  <a:pt x="107365" y="88976"/>
                </a:lnTo>
                <a:lnTo>
                  <a:pt x="107073" y="89230"/>
                </a:lnTo>
                <a:lnTo>
                  <a:pt x="106349" y="89103"/>
                </a:lnTo>
                <a:lnTo>
                  <a:pt x="105270" y="88214"/>
                </a:lnTo>
                <a:lnTo>
                  <a:pt x="104927" y="87833"/>
                </a:lnTo>
                <a:lnTo>
                  <a:pt x="105054" y="88087"/>
                </a:lnTo>
                <a:lnTo>
                  <a:pt x="105397" y="88595"/>
                </a:lnTo>
                <a:lnTo>
                  <a:pt x="105803" y="88976"/>
                </a:lnTo>
                <a:lnTo>
                  <a:pt x="106756" y="89484"/>
                </a:lnTo>
                <a:lnTo>
                  <a:pt x="107315" y="89357"/>
                </a:lnTo>
                <a:lnTo>
                  <a:pt x="107340" y="89230"/>
                </a:lnTo>
                <a:lnTo>
                  <a:pt x="107442" y="88849"/>
                </a:lnTo>
                <a:lnTo>
                  <a:pt x="107543" y="89103"/>
                </a:lnTo>
                <a:lnTo>
                  <a:pt x="107632" y="89611"/>
                </a:lnTo>
                <a:lnTo>
                  <a:pt x="107505" y="90246"/>
                </a:lnTo>
                <a:lnTo>
                  <a:pt x="107403" y="90500"/>
                </a:lnTo>
                <a:lnTo>
                  <a:pt x="107530" y="90500"/>
                </a:lnTo>
                <a:lnTo>
                  <a:pt x="107759" y="90246"/>
                </a:lnTo>
                <a:lnTo>
                  <a:pt x="107772" y="89738"/>
                </a:lnTo>
                <a:lnTo>
                  <a:pt x="107911" y="89992"/>
                </a:lnTo>
                <a:lnTo>
                  <a:pt x="108013" y="90246"/>
                </a:lnTo>
                <a:lnTo>
                  <a:pt x="108115" y="91008"/>
                </a:lnTo>
                <a:lnTo>
                  <a:pt x="107937" y="91262"/>
                </a:lnTo>
                <a:lnTo>
                  <a:pt x="107772" y="91363"/>
                </a:lnTo>
                <a:lnTo>
                  <a:pt x="107772" y="91655"/>
                </a:lnTo>
                <a:lnTo>
                  <a:pt x="107683" y="92024"/>
                </a:lnTo>
                <a:lnTo>
                  <a:pt x="107645" y="91744"/>
                </a:lnTo>
                <a:lnTo>
                  <a:pt x="107607" y="92278"/>
                </a:lnTo>
                <a:lnTo>
                  <a:pt x="107289" y="92151"/>
                </a:lnTo>
                <a:lnTo>
                  <a:pt x="106832" y="92633"/>
                </a:lnTo>
                <a:lnTo>
                  <a:pt x="107251" y="92278"/>
                </a:lnTo>
                <a:lnTo>
                  <a:pt x="107581" y="92405"/>
                </a:lnTo>
                <a:lnTo>
                  <a:pt x="107581" y="92532"/>
                </a:lnTo>
                <a:lnTo>
                  <a:pt x="106756" y="93040"/>
                </a:lnTo>
                <a:lnTo>
                  <a:pt x="106781" y="92786"/>
                </a:lnTo>
                <a:lnTo>
                  <a:pt x="106692" y="92532"/>
                </a:lnTo>
                <a:lnTo>
                  <a:pt x="107340" y="92024"/>
                </a:lnTo>
                <a:lnTo>
                  <a:pt x="107569" y="92151"/>
                </a:lnTo>
                <a:lnTo>
                  <a:pt x="107607" y="92278"/>
                </a:lnTo>
                <a:lnTo>
                  <a:pt x="107607" y="91782"/>
                </a:lnTo>
                <a:lnTo>
                  <a:pt x="107442" y="91897"/>
                </a:lnTo>
                <a:lnTo>
                  <a:pt x="107276" y="92024"/>
                </a:lnTo>
                <a:lnTo>
                  <a:pt x="107099" y="92024"/>
                </a:lnTo>
                <a:lnTo>
                  <a:pt x="106819" y="92278"/>
                </a:lnTo>
                <a:lnTo>
                  <a:pt x="106908" y="92151"/>
                </a:lnTo>
                <a:lnTo>
                  <a:pt x="107213" y="91770"/>
                </a:lnTo>
                <a:lnTo>
                  <a:pt x="107416" y="91897"/>
                </a:lnTo>
                <a:lnTo>
                  <a:pt x="107315" y="91770"/>
                </a:lnTo>
                <a:lnTo>
                  <a:pt x="106832" y="91897"/>
                </a:lnTo>
                <a:lnTo>
                  <a:pt x="106794" y="92151"/>
                </a:lnTo>
                <a:lnTo>
                  <a:pt x="106641" y="92151"/>
                </a:lnTo>
                <a:lnTo>
                  <a:pt x="106641" y="92278"/>
                </a:lnTo>
                <a:lnTo>
                  <a:pt x="106476" y="92532"/>
                </a:lnTo>
                <a:lnTo>
                  <a:pt x="106375" y="92659"/>
                </a:lnTo>
                <a:lnTo>
                  <a:pt x="106337" y="93040"/>
                </a:lnTo>
                <a:lnTo>
                  <a:pt x="106337" y="94310"/>
                </a:lnTo>
                <a:lnTo>
                  <a:pt x="105994" y="94310"/>
                </a:lnTo>
                <a:lnTo>
                  <a:pt x="105994" y="94437"/>
                </a:lnTo>
                <a:lnTo>
                  <a:pt x="105765" y="94310"/>
                </a:lnTo>
                <a:lnTo>
                  <a:pt x="105778" y="94183"/>
                </a:lnTo>
                <a:lnTo>
                  <a:pt x="105714" y="94056"/>
                </a:lnTo>
                <a:lnTo>
                  <a:pt x="105587" y="93929"/>
                </a:lnTo>
                <a:lnTo>
                  <a:pt x="105448" y="93929"/>
                </a:lnTo>
                <a:lnTo>
                  <a:pt x="105422" y="93802"/>
                </a:lnTo>
                <a:lnTo>
                  <a:pt x="105308" y="93294"/>
                </a:lnTo>
                <a:lnTo>
                  <a:pt x="105867" y="93421"/>
                </a:lnTo>
                <a:lnTo>
                  <a:pt x="105981" y="93294"/>
                </a:lnTo>
                <a:lnTo>
                  <a:pt x="106248" y="93776"/>
                </a:lnTo>
                <a:lnTo>
                  <a:pt x="106337" y="94310"/>
                </a:lnTo>
                <a:lnTo>
                  <a:pt x="106337" y="93040"/>
                </a:lnTo>
                <a:lnTo>
                  <a:pt x="106324" y="93167"/>
                </a:lnTo>
                <a:lnTo>
                  <a:pt x="106172" y="93167"/>
                </a:lnTo>
                <a:lnTo>
                  <a:pt x="106146" y="93040"/>
                </a:lnTo>
                <a:lnTo>
                  <a:pt x="106172" y="92659"/>
                </a:lnTo>
                <a:lnTo>
                  <a:pt x="106375" y="92659"/>
                </a:lnTo>
                <a:lnTo>
                  <a:pt x="106375" y="92481"/>
                </a:lnTo>
                <a:lnTo>
                  <a:pt x="106235" y="92405"/>
                </a:lnTo>
                <a:lnTo>
                  <a:pt x="106641" y="92278"/>
                </a:lnTo>
                <a:lnTo>
                  <a:pt x="106641" y="92151"/>
                </a:lnTo>
                <a:lnTo>
                  <a:pt x="106502" y="92151"/>
                </a:lnTo>
                <a:lnTo>
                  <a:pt x="106070" y="92405"/>
                </a:lnTo>
                <a:lnTo>
                  <a:pt x="105956" y="93040"/>
                </a:lnTo>
                <a:lnTo>
                  <a:pt x="105257" y="92913"/>
                </a:lnTo>
                <a:lnTo>
                  <a:pt x="105219" y="92786"/>
                </a:lnTo>
                <a:lnTo>
                  <a:pt x="105168" y="92405"/>
                </a:lnTo>
                <a:lnTo>
                  <a:pt x="105918" y="92659"/>
                </a:lnTo>
                <a:lnTo>
                  <a:pt x="105956" y="93040"/>
                </a:lnTo>
                <a:lnTo>
                  <a:pt x="105956" y="92405"/>
                </a:lnTo>
                <a:lnTo>
                  <a:pt x="105562" y="92405"/>
                </a:lnTo>
                <a:lnTo>
                  <a:pt x="105143" y="92278"/>
                </a:lnTo>
                <a:lnTo>
                  <a:pt x="105079" y="92024"/>
                </a:lnTo>
                <a:lnTo>
                  <a:pt x="105448" y="92316"/>
                </a:lnTo>
                <a:lnTo>
                  <a:pt x="106006" y="92392"/>
                </a:lnTo>
                <a:lnTo>
                  <a:pt x="106197" y="92278"/>
                </a:lnTo>
                <a:lnTo>
                  <a:pt x="107200" y="91643"/>
                </a:lnTo>
                <a:lnTo>
                  <a:pt x="107670" y="91516"/>
                </a:lnTo>
                <a:lnTo>
                  <a:pt x="107645" y="91744"/>
                </a:lnTo>
                <a:lnTo>
                  <a:pt x="107772" y="91655"/>
                </a:lnTo>
                <a:lnTo>
                  <a:pt x="107772" y="91363"/>
                </a:lnTo>
                <a:lnTo>
                  <a:pt x="107492" y="91516"/>
                </a:lnTo>
                <a:lnTo>
                  <a:pt x="107226" y="91516"/>
                </a:lnTo>
                <a:lnTo>
                  <a:pt x="105397" y="89611"/>
                </a:lnTo>
                <a:lnTo>
                  <a:pt x="105435" y="89865"/>
                </a:lnTo>
                <a:lnTo>
                  <a:pt x="105791" y="90563"/>
                </a:lnTo>
                <a:lnTo>
                  <a:pt x="106464" y="91516"/>
                </a:lnTo>
                <a:lnTo>
                  <a:pt x="107099" y="91643"/>
                </a:lnTo>
                <a:lnTo>
                  <a:pt x="106451" y="92024"/>
                </a:lnTo>
                <a:lnTo>
                  <a:pt x="105841" y="92278"/>
                </a:lnTo>
                <a:lnTo>
                  <a:pt x="105422" y="92151"/>
                </a:lnTo>
                <a:lnTo>
                  <a:pt x="105308" y="92024"/>
                </a:lnTo>
                <a:lnTo>
                  <a:pt x="105003" y="91643"/>
                </a:lnTo>
                <a:lnTo>
                  <a:pt x="104863" y="90893"/>
                </a:lnTo>
                <a:lnTo>
                  <a:pt x="104863" y="92786"/>
                </a:lnTo>
                <a:lnTo>
                  <a:pt x="104063" y="92659"/>
                </a:lnTo>
                <a:lnTo>
                  <a:pt x="103200" y="92671"/>
                </a:lnTo>
                <a:lnTo>
                  <a:pt x="102450" y="92786"/>
                </a:lnTo>
                <a:lnTo>
                  <a:pt x="102501" y="92405"/>
                </a:lnTo>
                <a:lnTo>
                  <a:pt x="102793" y="92151"/>
                </a:lnTo>
                <a:lnTo>
                  <a:pt x="103212" y="92151"/>
                </a:lnTo>
                <a:lnTo>
                  <a:pt x="104736" y="92392"/>
                </a:lnTo>
                <a:lnTo>
                  <a:pt x="104863" y="92786"/>
                </a:lnTo>
                <a:lnTo>
                  <a:pt x="104863" y="90893"/>
                </a:lnTo>
                <a:lnTo>
                  <a:pt x="104762" y="90347"/>
                </a:lnTo>
                <a:lnTo>
                  <a:pt x="104762" y="92278"/>
                </a:lnTo>
                <a:lnTo>
                  <a:pt x="103568" y="92024"/>
                </a:lnTo>
                <a:lnTo>
                  <a:pt x="102819" y="92024"/>
                </a:lnTo>
                <a:lnTo>
                  <a:pt x="102641" y="92151"/>
                </a:lnTo>
                <a:lnTo>
                  <a:pt x="102476" y="92151"/>
                </a:lnTo>
                <a:lnTo>
                  <a:pt x="102374" y="91643"/>
                </a:lnTo>
                <a:lnTo>
                  <a:pt x="102298" y="91389"/>
                </a:lnTo>
                <a:lnTo>
                  <a:pt x="102298" y="91198"/>
                </a:lnTo>
                <a:lnTo>
                  <a:pt x="102489" y="91389"/>
                </a:lnTo>
                <a:lnTo>
                  <a:pt x="102768" y="91262"/>
                </a:lnTo>
                <a:lnTo>
                  <a:pt x="103301" y="90881"/>
                </a:lnTo>
                <a:lnTo>
                  <a:pt x="103416" y="90563"/>
                </a:lnTo>
                <a:lnTo>
                  <a:pt x="103530" y="89738"/>
                </a:lnTo>
                <a:lnTo>
                  <a:pt x="103632" y="89471"/>
                </a:lnTo>
                <a:lnTo>
                  <a:pt x="103530" y="89230"/>
                </a:lnTo>
                <a:lnTo>
                  <a:pt x="103339" y="89738"/>
                </a:lnTo>
                <a:lnTo>
                  <a:pt x="103251" y="90246"/>
                </a:lnTo>
                <a:lnTo>
                  <a:pt x="103124" y="90627"/>
                </a:lnTo>
                <a:lnTo>
                  <a:pt x="103022" y="90881"/>
                </a:lnTo>
                <a:lnTo>
                  <a:pt x="102552" y="91135"/>
                </a:lnTo>
                <a:lnTo>
                  <a:pt x="102311" y="91135"/>
                </a:lnTo>
                <a:lnTo>
                  <a:pt x="101968" y="90627"/>
                </a:lnTo>
                <a:lnTo>
                  <a:pt x="101841" y="90398"/>
                </a:lnTo>
                <a:lnTo>
                  <a:pt x="101904" y="89484"/>
                </a:lnTo>
                <a:lnTo>
                  <a:pt x="101981" y="90119"/>
                </a:lnTo>
                <a:lnTo>
                  <a:pt x="102362" y="90500"/>
                </a:lnTo>
                <a:lnTo>
                  <a:pt x="102095" y="89865"/>
                </a:lnTo>
                <a:lnTo>
                  <a:pt x="102362" y="89865"/>
                </a:lnTo>
                <a:lnTo>
                  <a:pt x="102895" y="89103"/>
                </a:lnTo>
                <a:lnTo>
                  <a:pt x="102870" y="89611"/>
                </a:lnTo>
                <a:lnTo>
                  <a:pt x="102755" y="90373"/>
                </a:lnTo>
                <a:lnTo>
                  <a:pt x="102628" y="90398"/>
                </a:lnTo>
                <a:lnTo>
                  <a:pt x="102450" y="90500"/>
                </a:lnTo>
                <a:lnTo>
                  <a:pt x="103060" y="90754"/>
                </a:lnTo>
                <a:lnTo>
                  <a:pt x="102971" y="89103"/>
                </a:lnTo>
                <a:lnTo>
                  <a:pt x="103073" y="88976"/>
                </a:lnTo>
                <a:lnTo>
                  <a:pt x="103187" y="88709"/>
                </a:lnTo>
                <a:lnTo>
                  <a:pt x="103301" y="88341"/>
                </a:lnTo>
                <a:lnTo>
                  <a:pt x="103403" y="87579"/>
                </a:lnTo>
                <a:lnTo>
                  <a:pt x="102997" y="88658"/>
                </a:lnTo>
                <a:lnTo>
                  <a:pt x="102819" y="88976"/>
                </a:lnTo>
                <a:lnTo>
                  <a:pt x="102120" y="89738"/>
                </a:lnTo>
                <a:lnTo>
                  <a:pt x="101942" y="89357"/>
                </a:lnTo>
                <a:lnTo>
                  <a:pt x="101638" y="89433"/>
                </a:lnTo>
                <a:lnTo>
                  <a:pt x="101815" y="89484"/>
                </a:lnTo>
                <a:lnTo>
                  <a:pt x="101777" y="90373"/>
                </a:lnTo>
                <a:lnTo>
                  <a:pt x="101879" y="90881"/>
                </a:lnTo>
                <a:lnTo>
                  <a:pt x="102298" y="92405"/>
                </a:lnTo>
                <a:lnTo>
                  <a:pt x="102273" y="92633"/>
                </a:lnTo>
                <a:lnTo>
                  <a:pt x="102146" y="92913"/>
                </a:lnTo>
                <a:lnTo>
                  <a:pt x="101663" y="93510"/>
                </a:lnTo>
                <a:lnTo>
                  <a:pt x="101536" y="93929"/>
                </a:lnTo>
                <a:lnTo>
                  <a:pt x="101193" y="94437"/>
                </a:lnTo>
                <a:lnTo>
                  <a:pt x="100952" y="94945"/>
                </a:lnTo>
                <a:lnTo>
                  <a:pt x="100863" y="95199"/>
                </a:lnTo>
                <a:lnTo>
                  <a:pt x="100660" y="95961"/>
                </a:lnTo>
                <a:lnTo>
                  <a:pt x="100545" y="96088"/>
                </a:lnTo>
                <a:lnTo>
                  <a:pt x="100533" y="96342"/>
                </a:lnTo>
                <a:lnTo>
                  <a:pt x="100253" y="96215"/>
                </a:lnTo>
                <a:lnTo>
                  <a:pt x="99987" y="96088"/>
                </a:lnTo>
                <a:lnTo>
                  <a:pt x="99072" y="95961"/>
                </a:lnTo>
                <a:lnTo>
                  <a:pt x="98894" y="96469"/>
                </a:lnTo>
                <a:lnTo>
                  <a:pt x="98793" y="97739"/>
                </a:lnTo>
                <a:lnTo>
                  <a:pt x="98894" y="97993"/>
                </a:lnTo>
                <a:lnTo>
                  <a:pt x="97815" y="98120"/>
                </a:lnTo>
                <a:lnTo>
                  <a:pt x="97282" y="98374"/>
                </a:lnTo>
                <a:lnTo>
                  <a:pt x="96824" y="97739"/>
                </a:lnTo>
                <a:lnTo>
                  <a:pt x="99377" y="95135"/>
                </a:lnTo>
                <a:lnTo>
                  <a:pt x="98374" y="96494"/>
                </a:lnTo>
                <a:lnTo>
                  <a:pt x="97777" y="97193"/>
                </a:lnTo>
                <a:lnTo>
                  <a:pt x="97231" y="97510"/>
                </a:lnTo>
                <a:lnTo>
                  <a:pt x="96748" y="97612"/>
                </a:lnTo>
                <a:lnTo>
                  <a:pt x="96596" y="97637"/>
                </a:lnTo>
                <a:lnTo>
                  <a:pt x="96075" y="97739"/>
                </a:lnTo>
                <a:lnTo>
                  <a:pt x="95338" y="97231"/>
                </a:lnTo>
                <a:lnTo>
                  <a:pt x="94399" y="96342"/>
                </a:lnTo>
                <a:lnTo>
                  <a:pt x="93764" y="95707"/>
                </a:lnTo>
                <a:lnTo>
                  <a:pt x="92113" y="96342"/>
                </a:lnTo>
                <a:lnTo>
                  <a:pt x="91186" y="96850"/>
                </a:lnTo>
                <a:lnTo>
                  <a:pt x="91821" y="95707"/>
                </a:lnTo>
                <a:lnTo>
                  <a:pt x="93014" y="95072"/>
                </a:lnTo>
                <a:lnTo>
                  <a:pt x="94742" y="95072"/>
                </a:lnTo>
                <a:lnTo>
                  <a:pt x="95580" y="94945"/>
                </a:lnTo>
                <a:lnTo>
                  <a:pt x="95999" y="94691"/>
                </a:lnTo>
                <a:lnTo>
                  <a:pt x="96215" y="94564"/>
                </a:lnTo>
                <a:lnTo>
                  <a:pt x="96380" y="94310"/>
                </a:lnTo>
                <a:lnTo>
                  <a:pt x="97548" y="90373"/>
                </a:lnTo>
                <a:lnTo>
                  <a:pt x="98107" y="88468"/>
                </a:lnTo>
                <a:lnTo>
                  <a:pt x="98666" y="87325"/>
                </a:lnTo>
                <a:lnTo>
                  <a:pt x="99555" y="86817"/>
                </a:lnTo>
                <a:lnTo>
                  <a:pt x="100050" y="87071"/>
                </a:lnTo>
                <a:lnTo>
                  <a:pt x="100101" y="87668"/>
                </a:lnTo>
                <a:lnTo>
                  <a:pt x="100291" y="87922"/>
                </a:lnTo>
                <a:lnTo>
                  <a:pt x="100622" y="88341"/>
                </a:lnTo>
                <a:lnTo>
                  <a:pt x="100850" y="88341"/>
                </a:lnTo>
                <a:lnTo>
                  <a:pt x="100698" y="88214"/>
                </a:lnTo>
                <a:lnTo>
                  <a:pt x="100965" y="88341"/>
                </a:lnTo>
                <a:lnTo>
                  <a:pt x="101117" y="88214"/>
                </a:lnTo>
                <a:lnTo>
                  <a:pt x="101219" y="88087"/>
                </a:lnTo>
                <a:lnTo>
                  <a:pt x="101625" y="87579"/>
                </a:lnTo>
                <a:lnTo>
                  <a:pt x="101498" y="85674"/>
                </a:lnTo>
                <a:lnTo>
                  <a:pt x="101346" y="85166"/>
                </a:lnTo>
                <a:lnTo>
                  <a:pt x="101460" y="86690"/>
                </a:lnTo>
                <a:lnTo>
                  <a:pt x="101346" y="87325"/>
                </a:lnTo>
                <a:lnTo>
                  <a:pt x="101282" y="87452"/>
                </a:lnTo>
                <a:lnTo>
                  <a:pt x="101231" y="87668"/>
                </a:lnTo>
                <a:lnTo>
                  <a:pt x="101053" y="87960"/>
                </a:lnTo>
                <a:lnTo>
                  <a:pt x="100863" y="88087"/>
                </a:lnTo>
                <a:lnTo>
                  <a:pt x="100279" y="87668"/>
                </a:lnTo>
                <a:lnTo>
                  <a:pt x="100164" y="87071"/>
                </a:lnTo>
                <a:lnTo>
                  <a:pt x="100533" y="87325"/>
                </a:lnTo>
                <a:lnTo>
                  <a:pt x="100863" y="87325"/>
                </a:lnTo>
                <a:lnTo>
                  <a:pt x="101282" y="87452"/>
                </a:lnTo>
                <a:lnTo>
                  <a:pt x="101282" y="87312"/>
                </a:lnTo>
                <a:lnTo>
                  <a:pt x="100749" y="87198"/>
                </a:lnTo>
                <a:lnTo>
                  <a:pt x="100469" y="87071"/>
                </a:lnTo>
                <a:lnTo>
                  <a:pt x="99961" y="86817"/>
                </a:lnTo>
                <a:lnTo>
                  <a:pt x="99479" y="86563"/>
                </a:lnTo>
                <a:lnTo>
                  <a:pt x="99428" y="86690"/>
                </a:lnTo>
                <a:lnTo>
                  <a:pt x="98856" y="86944"/>
                </a:lnTo>
                <a:lnTo>
                  <a:pt x="98488" y="87452"/>
                </a:lnTo>
                <a:lnTo>
                  <a:pt x="97624" y="88976"/>
                </a:lnTo>
                <a:lnTo>
                  <a:pt x="97421" y="89865"/>
                </a:lnTo>
                <a:lnTo>
                  <a:pt x="97180" y="91262"/>
                </a:lnTo>
                <a:lnTo>
                  <a:pt x="97066" y="92278"/>
                </a:lnTo>
                <a:lnTo>
                  <a:pt x="96939" y="92913"/>
                </a:lnTo>
                <a:lnTo>
                  <a:pt x="96596" y="93662"/>
                </a:lnTo>
                <a:lnTo>
                  <a:pt x="95910" y="94310"/>
                </a:lnTo>
                <a:lnTo>
                  <a:pt x="94945" y="94183"/>
                </a:lnTo>
                <a:lnTo>
                  <a:pt x="93903" y="93675"/>
                </a:lnTo>
                <a:lnTo>
                  <a:pt x="93814" y="92532"/>
                </a:lnTo>
                <a:lnTo>
                  <a:pt x="94132" y="92913"/>
                </a:lnTo>
                <a:lnTo>
                  <a:pt x="95072" y="93040"/>
                </a:lnTo>
                <a:lnTo>
                  <a:pt x="95846" y="92786"/>
                </a:lnTo>
                <a:lnTo>
                  <a:pt x="95923" y="92659"/>
                </a:lnTo>
                <a:lnTo>
                  <a:pt x="96227" y="92151"/>
                </a:lnTo>
                <a:lnTo>
                  <a:pt x="96329" y="91897"/>
                </a:lnTo>
                <a:lnTo>
                  <a:pt x="96456" y="91389"/>
                </a:lnTo>
                <a:lnTo>
                  <a:pt x="96570" y="90627"/>
                </a:lnTo>
                <a:lnTo>
                  <a:pt x="96697" y="87960"/>
                </a:lnTo>
                <a:lnTo>
                  <a:pt x="96812" y="87452"/>
                </a:lnTo>
                <a:lnTo>
                  <a:pt x="97294" y="86563"/>
                </a:lnTo>
                <a:lnTo>
                  <a:pt x="98437" y="85674"/>
                </a:lnTo>
                <a:lnTo>
                  <a:pt x="98450" y="86055"/>
                </a:lnTo>
                <a:lnTo>
                  <a:pt x="98729" y="86182"/>
                </a:lnTo>
                <a:lnTo>
                  <a:pt x="99415" y="86690"/>
                </a:lnTo>
                <a:lnTo>
                  <a:pt x="99428" y="86537"/>
                </a:lnTo>
                <a:lnTo>
                  <a:pt x="98933" y="86182"/>
                </a:lnTo>
                <a:lnTo>
                  <a:pt x="98653" y="85801"/>
                </a:lnTo>
                <a:lnTo>
                  <a:pt x="98628" y="85674"/>
                </a:lnTo>
                <a:lnTo>
                  <a:pt x="98717" y="85420"/>
                </a:lnTo>
                <a:lnTo>
                  <a:pt x="98958" y="85229"/>
                </a:lnTo>
                <a:lnTo>
                  <a:pt x="99085" y="84785"/>
                </a:lnTo>
                <a:lnTo>
                  <a:pt x="99098" y="84658"/>
                </a:lnTo>
                <a:lnTo>
                  <a:pt x="101028" y="83007"/>
                </a:lnTo>
                <a:lnTo>
                  <a:pt x="101511" y="82499"/>
                </a:lnTo>
                <a:lnTo>
                  <a:pt x="101688" y="82372"/>
                </a:lnTo>
                <a:lnTo>
                  <a:pt x="102349" y="81229"/>
                </a:lnTo>
                <a:lnTo>
                  <a:pt x="102527" y="81419"/>
                </a:lnTo>
                <a:lnTo>
                  <a:pt x="102590" y="81229"/>
                </a:lnTo>
                <a:lnTo>
                  <a:pt x="102450" y="81102"/>
                </a:lnTo>
                <a:lnTo>
                  <a:pt x="102628" y="80848"/>
                </a:lnTo>
                <a:lnTo>
                  <a:pt x="102997" y="80721"/>
                </a:lnTo>
                <a:lnTo>
                  <a:pt x="103581" y="80721"/>
                </a:lnTo>
                <a:lnTo>
                  <a:pt x="103720" y="80721"/>
                </a:lnTo>
                <a:lnTo>
                  <a:pt x="103974" y="80848"/>
                </a:lnTo>
                <a:lnTo>
                  <a:pt x="103911" y="81102"/>
                </a:lnTo>
                <a:lnTo>
                  <a:pt x="103797" y="80975"/>
                </a:lnTo>
                <a:lnTo>
                  <a:pt x="103581" y="80721"/>
                </a:lnTo>
                <a:lnTo>
                  <a:pt x="103187" y="80848"/>
                </a:lnTo>
                <a:lnTo>
                  <a:pt x="102819" y="81102"/>
                </a:lnTo>
                <a:lnTo>
                  <a:pt x="103530" y="80975"/>
                </a:lnTo>
                <a:lnTo>
                  <a:pt x="103886" y="81229"/>
                </a:lnTo>
                <a:lnTo>
                  <a:pt x="103860" y="81356"/>
                </a:lnTo>
                <a:lnTo>
                  <a:pt x="103505" y="81229"/>
                </a:lnTo>
                <a:lnTo>
                  <a:pt x="102946" y="81483"/>
                </a:lnTo>
                <a:lnTo>
                  <a:pt x="103860" y="81368"/>
                </a:lnTo>
                <a:lnTo>
                  <a:pt x="103784" y="81864"/>
                </a:lnTo>
                <a:lnTo>
                  <a:pt x="103619" y="81737"/>
                </a:lnTo>
                <a:lnTo>
                  <a:pt x="103022" y="81864"/>
                </a:lnTo>
                <a:lnTo>
                  <a:pt x="103530" y="81864"/>
                </a:lnTo>
                <a:lnTo>
                  <a:pt x="103733" y="81991"/>
                </a:lnTo>
                <a:lnTo>
                  <a:pt x="103657" y="82118"/>
                </a:lnTo>
                <a:lnTo>
                  <a:pt x="103416" y="82372"/>
                </a:lnTo>
                <a:lnTo>
                  <a:pt x="103339" y="82118"/>
                </a:lnTo>
                <a:lnTo>
                  <a:pt x="103187" y="82118"/>
                </a:lnTo>
                <a:lnTo>
                  <a:pt x="103098" y="82245"/>
                </a:lnTo>
                <a:lnTo>
                  <a:pt x="102958" y="82245"/>
                </a:lnTo>
                <a:lnTo>
                  <a:pt x="102450" y="82880"/>
                </a:lnTo>
                <a:lnTo>
                  <a:pt x="102222" y="82880"/>
                </a:lnTo>
                <a:lnTo>
                  <a:pt x="101727" y="83261"/>
                </a:lnTo>
                <a:lnTo>
                  <a:pt x="101396" y="83642"/>
                </a:lnTo>
                <a:lnTo>
                  <a:pt x="100990" y="84404"/>
                </a:lnTo>
                <a:lnTo>
                  <a:pt x="100660" y="85128"/>
                </a:lnTo>
                <a:lnTo>
                  <a:pt x="100545" y="85331"/>
                </a:lnTo>
                <a:lnTo>
                  <a:pt x="100037" y="85801"/>
                </a:lnTo>
                <a:lnTo>
                  <a:pt x="99593" y="86055"/>
                </a:lnTo>
                <a:lnTo>
                  <a:pt x="99745" y="86029"/>
                </a:lnTo>
                <a:lnTo>
                  <a:pt x="100177" y="85928"/>
                </a:lnTo>
                <a:lnTo>
                  <a:pt x="100558" y="85674"/>
                </a:lnTo>
                <a:lnTo>
                  <a:pt x="100838" y="85166"/>
                </a:lnTo>
                <a:lnTo>
                  <a:pt x="101346" y="85166"/>
                </a:lnTo>
                <a:lnTo>
                  <a:pt x="101815" y="85166"/>
                </a:lnTo>
                <a:lnTo>
                  <a:pt x="102108" y="85166"/>
                </a:lnTo>
                <a:lnTo>
                  <a:pt x="102260" y="85293"/>
                </a:lnTo>
                <a:lnTo>
                  <a:pt x="102704" y="85420"/>
                </a:lnTo>
                <a:lnTo>
                  <a:pt x="102971" y="85547"/>
                </a:lnTo>
                <a:lnTo>
                  <a:pt x="103581" y="86563"/>
                </a:lnTo>
                <a:lnTo>
                  <a:pt x="103187" y="85229"/>
                </a:lnTo>
                <a:lnTo>
                  <a:pt x="103035" y="85128"/>
                </a:lnTo>
                <a:lnTo>
                  <a:pt x="102196" y="84912"/>
                </a:lnTo>
                <a:lnTo>
                  <a:pt x="100990" y="84912"/>
                </a:lnTo>
                <a:lnTo>
                  <a:pt x="101130" y="84658"/>
                </a:lnTo>
                <a:lnTo>
                  <a:pt x="102095" y="84658"/>
                </a:lnTo>
                <a:lnTo>
                  <a:pt x="102704" y="84912"/>
                </a:lnTo>
                <a:lnTo>
                  <a:pt x="103035" y="85128"/>
                </a:lnTo>
                <a:lnTo>
                  <a:pt x="103174" y="85166"/>
                </a:lnTo>
                <a:lnTo>
                  <a:pt x="103479" y="85420"/>
                </a:lnTo>
                <a:lnTo>
                  <a:pt x="103822" y="87198"/>
                </a:lnTo>
                <a:lnTo>
                  <a:pt x="103187" y="86944"/>
                </a:lnTo>
                <a:lnTo>
                  <a:pt x="103111" y="86817"/>
                </a:lnTo>
                <a:lnTo>
                  <a:pt x="102997" y="86563"/>
                </a:lnTo>
                <a:lnTo>
                  <a:pt x="102831" y="85801"/>
                </a:lnTo>
                <a:lnTo>
                  <a:pt x="102501" y="85420"/>
                </a:lnTo>
                <a:lnTo>
                  <a:pt x="102247" y="85331"/>
                </a:lnTo>
                <a:lnTo>
                  <a:pt x="102666" y="85801"/>
                </a:lnTo>
                <a:lnTo>
                  <a:pt x="102946" y="87071"/>
                </a:lnTo>
                <a:lnTo>
                  <a:pt x="103327" y="87198"/>
                </a:lnTo>
                <a:lnTo>
                  <a:pt x="103847" y="87325"/>
                </a:lnTo>
                <a:lnTo>
                  <a:pt x="103962" y="87960"/>
                </a:lnTo>
                <a:lnTo>
                  <a:pt x="103505" y="88595"/>
                </a:lnTo>
                <a:lnTo>
                  <a:pt x="103073" y="88976"/>
                </a:lnTo>
                <a:lnTo>
                  <a:pt x="103733" y="88595"/>
                </a:lnTo>
                <a:lnTo>
                  <a:pt x="104000" y="88214"/>
                </a:lnTo>
                <a:lnTo>
                  <a:pt x="103936" y="89103"/>
                </a:lnTo>
                <a:lnTo>
                  <a:pt x="103720" y="89357"/>
                </a:lnTo>
                <a:lnTo>
                  <a:pt x="104000" y="89255"/>
                </a:lnTo>
                <a:lnTo>
                  <a:pt x="104114" y="89103"/>
                </a:lnTo>
                <a:lnTo>
                  <a:pt x="104203" y="90246"/>
                </a:lnTo>
                <a:lnTo>
                  <a:pt x="104330" y="90754"/>
                </a:lnTo>
                <a:lnTo>
                  <a:pt x="104546" y="91262"/>
                </a:lnTo>
                <a:lnTo>
                  <a:pt x="104635" y="91643"/>
                </a:lnTo>
                <a:lnTo>
                  <a:pt x="104762" y="92278"/>
                </a:lnTo>
                <a:lnTo>
                  <a:pt x="104762" y="90347"/>
                </a:lnTo>
                <a:lnTo>
                  <a:pt x="104533" y="89103"/>
                </a:lnTo>
                <a:lnTo>
                  <a:pt x="104368" y="88214"/>
                </a:lnTo>
                <a:lnTo>
                  <a:pt x="104482" y="87452"/>
                </a:lnTo>
                <a:lnTo>
                  <a:pt x="104495" y="87579"/>
                </a:lnTo>
                <a:lnTo>
                  <a:pt x="105067" y="87452"/>
                </a:lnTo>
                <a:lnTo>
                  <a:pt x="105041" y="87325"/>
                </a:lnTo>
                <a:lnTo>
                  <a:pt x="104927" y="87198"/>
                </a:lnTo>
                <a:lnTo>
                  <a:pt x="104914" y="87071"/>
                </a:lnTo>
                <a:lnTo>
                  <a:pt x="104775" y="86436"/>
                </a:lnTo>
                <a:lnTo>
                  <a:pt x="105079" y="86436"/>
                </a:lnTo>
                <a:lnTo>
                  <a:pt x="105283" y="86055"/>
                </a:lnTo>
                <a:lnTo>
                  <a:pt x="105244" y="86817"/>
                </a:lnTo>
                <a:lnTo>
                  <a:pt x="105498" y="86436"/>
                </a:lnTo>
                <a:lnTo>
                  <a:pt x="106159" y="85928"/>
                </a:lnTo>
                <a:lnTo>
                  <a:pt x="106337" y="85991"/>
                </a:lnTo>
                <a:lnTo>
                  <a:pt x="106045" y="85293"/>
                </a:lnTo>
                <a:lnTo>
                  <a:pt x="105956" y="85801"/>
                </a:lnTo>
                <a:lnTo>
                  <a:pt x="105879" y="85991"/>
                </a:lnTo>
                <a:lnTo>
                  <a:pt x="105524" y="86182"/>
                </a:lnTo>
                <a:lnTo>
                  <a:pt x="105333" y="86436"/>
                </a:lnTo>
                <a:lnTo>
                  <a:pt x="105422" y="86055"/>
                </a:lnTo>
                <a:lnTo>
                  <a:pt x="105664" y="85801"/>
                </a:lnTo>
                <a:lnTo>
                  <a:pt x="105956" y="85801"/>
                </a:lnTo>
                <a:lnTo>
                  <a:pt x="105956" y="85356"/>
                </a:lnTo>
                <a:lnTo>
                  <a:pt x="105168" y="85801"/>
                </a:lnTo>
                <a:lnTo>
                  <a:pt x="105410" y="85801"/>
                </a:lnTo>
                <a:lnTo>
                  <a:pt x="104889" y="86309"/>
                </a:lnTo>
                <a:lnTo>
                  <a:pt x="104876" y="85928"/>
                </a:lnTo>
                <a:lnTo>
                  <a:pt x="104952" y="85801"/>
                </a:lnTo>
                <a:lnTo>
                  <a:pt x="105537" y="85331"/>
                </a:lnTo>
                <a:lnTo>
                  <a:pt x="105651" y="85166"/>
                </a:lnTo>
                <a:lnTo>
                  <a:pt x="105397" y="85039"/>
                </a:lnTo>
                <a:lnTo>
                  <a:pt x="105117" y="85166"/>
                </a:lnTo>
                <a:lnTo>
                  <a:pt x="105638" y="84785"/>
                </a:lnTo>
                <a:lnTo>
                  <a:pt x="106159" y="84658"/>
                </a:lnTo>
                <a:lnTo>
                  <a:pt x="106730" y="84658"/>
                </a:lnTo>
                <a:lnTo>
                  <a:pt x="106235" y="84404"/>
                </a:lnTo>
                <a:lnTo>
                  <a:pt x="107238" y="84404"/>
                </a:lnTo>
                <a:lnTo>
                  <a:pt x="108216" y="83769"/>
                </a:lnTo>
                <a:lnTo>
                  <a:pt x="107734" y="83769"/>
                </a:lnTo>
                <a:lnTo>
                  <a:pt x="106832" y="84023"/>
                </a:lnTo>
                <a:lnTo>
                  <a:pt x="105854" y="84023"/>
                </a:lnTo>
                <a:lnTo>
                  <a:pt x="105562" y="84404"/>
                </a:lnTo>
                <a:lnTo>
                  <a:pt x="105714" y="84531"/>
                </a:lnTo>
                <a:lnTo>
                  <a:pt x="105181" y="84658"/>
                </a:lnTo>
                <a:lnTo>
                  <a:pt x="104914" y="84912"/>
                </a:lnTo>
                <a:lnTo>
                  <a:pt x="104724" y="85280"/>
                </a:lnTo>
                <a:lnTo>
                  <a:pt x="104622" y="85801"/>
                </a:lnTo>
                <a:lnTo>
                  <a:pt x="104749" y="85801"/>
                </a:lnTo>
                <a:lnTo>
                  <a:pt x="104736" y="87071"/>
                </a:lnTo>
                <a:lnTo>
                  <a:pt x="104508" y="86944"/>
                </a:lnTo>
                <a:lnTo>
                  <a:pt x="104419" y="87198"/>
                </a:lnTo>
                <a:lnTo>
                  <a:pt x="104317" y="87325"/>
                </a:lnTo>
                <a:lnTo>
                  <a:pt x="104228" y="87452"/>
                </a:lnTo>
                <a:lnTo>
                  <a:pt x="104190" y="87198"/>
                </a:lnTo>
                <a:lnTo>
                  <a:pt x="103898" y="85674"/>
                </a:lnTo>
                <a:lnTo>
                  <a:pt x="104114" y="85801"/>
                </a:lnTo>
                <a:lnTo>
                  <a:pt x="104317" y="86055"/>
                </a:lnTo>
                <a:lnTo>
                  <a:pt x="104495" y="86182"/>
                </a:lnTo>
                <a:lnTo>
                  <a:pt x="104508" y="86309"/>
                </a:lnTo>
                <a:lnTo>
                  <a:pt x="104648" y="86309"/>
                </a:lnTo>
                <a:lnTo>
                  <a:pt x="104622" y="86817"/>
                </a:lnTo>
                <a:lnTo>
                  <a:pt x="104736" y="87071"/>
                </a:lnTo>
                <a:lnTo>
                  <a:pt x="104736" y="85813"/>
                </a:lnTo>
                <a:lnTo>
                  <a:pt x="104597" y="85928"/>
                </a:lnTo>
                <a:lnTo>
                  <a:pt x="104355" y="85674"/>
                </a:lnTo>
                <a:lnTo>
                  <a:pt x="104114" y="85420"/>
                </a:lnTo>
                <a:lnTo>
                  <a:pt x="103911" y="85331"/>
                </a:lnTo>
                <a:lnTo>
                  <a:pt x="103784" y="85039"/>
                </a:lnTo>
                <a:lnTo>
                  <a:pt x="103428" y="83108"/>
                </a:lnTo>
                <a:lnTo>
                  <a:pt x="103428" y="85039"/>
                </a:lnTo>
                <a:lnTo>
                  <a:pt x="102692" y="84658"/>
                </a:lnTo>
                <a:lnTo>
                  <a:pt x="102450" y="84531"/>
                </a:lnTo>
                <a:lnTo>
                  <a:pt x="101866" y="84404"/>
                </a:lnTo>
                <a:lnTo>
                  <a:pt x="101358" y="84404"/>
                </a:lnTo>
                <a:lnTo>
                  <a:pt x="101587" y="84023"/>
                </a:lnTo>
                <a:lnTo>
                  <a:pt x="102374" y="83388"/>
                </a:lnTo>
                <a:lnTo>
                  <a:pt x="102870" y="83134"/>
                </a:lnTo>
                <a:lnTo>
                  <a:pt x="103022" y="82880"/>
                </a:lnTo>
                <a:lnTo>
                  <a:pt x="103428" y="85039"/>
                </a:lnTo>
                <a:lnTo>
                  <a:pt x="103428" y="83108"/>
                </a:lnTo>
                <a:lnTo>
                  <a:pt x="103365" y="82753"/>
                </a:lnTo>
                <a:lnTo>
                  <a:pt x="103555" y="82880"/>
                </a:lnTo>
                <a:lnTo>
                  <a:pt x="103682" y="82753"/>
                </a:lnTo>
                <a:lnTo>
                  <a:pt x="103962" y="82499"/>
                </a:lnTo>
                <a:lnTo>
                  <a:pt x="103936" y="82372"/>
                </a:lnTo>
                <a:lnTo>
                  <a:pt x="104000" y="82118"/>
                </a:lnTo>
                <a:lnTo>
                  <a:pt x="104076" y="81991"/>
                </a:lnTo>
                <a:lnTo>
                  <a:pt x="104203" y="81102"/>
                </a:lnTo>
                <a:lnTo>
                  <a:pt x="104127" y="80848"/>
                </a:lnTo>
                <a:lnTo>
                  <a:pt x="104063" y="80721"/>
                </a:lnTo>
                <a:lnTo>
                  <a:pt x="103949" y="80467"/>
                </a:lnTo>
                <a:lnTo>
                  <a:pt x="103378" y="80340"/>
                </a:lnTo>
                <a:lnTo>
                  <a:pt x="102946" y="80467"/>
                </a:lnTo>
                <a:lnTo>
                  <a:pt x="102679" y="79044"/>
                </a:lnTo>
                <a:lnTo>
                  <a:pt x="130149" y="79044"/>
                </a:lnTo>
                <a:lnTo>
                  <a:pt x="130175" y="119684"/>
                </a:lnTo>
                <a:lnTo>
                  <a:pt x="130022" y="120396"/>
                </a:lnTo>
                <a:lnTo>
                  <a:pt x="130022" y="123494"/>
                </a:lnTo>
                <a:lnTo>
                  <a:pt x="130022" y="124764"/>
                </a:lnTo>
                <a:lnTo>
                  <a:pt x="129489" y="124764"/>
                </a:lnTo>
                <a:lnTo>
                  <a:pt x="129959" y="123494"/>
                </a:lnTo>
                <a:lnTo>
                  <a:pt x="130022" y="120396"/>
                </a:lnTo>
                <a:lnTo>
                  <a:pt x="129755" y="122224"/>
                </a:lnTo>
                <a:lnTo>
                  <a:pt x="128993" y="123494"/>
                </a:lnTo>
                <a:lnTo>
                  <a:pt x="127698" y="124764"/>
                </a:lnTo>
                <a:lnTo>
                  <a:pt x="122212" y="124764"/>
                </a:lnTo>
                <a:lnTo>
                  <a:pt x="121069" y="126034"/>
                </a:lnTo>
                <a:lnTo>
                  <a:pt x="125818" y="126034"/>
                </a:lnTo>
                <a:lnTo>
                  <a:pt x="124053" y="127304"/>
                </a:lnTo>
                <a:lnTo>
                  <a:pt x="123799" y="128574"/>
                </a:lnTo>
                <a:lnTo>
                  <a:pt x="124117" y="127304"/>
                </a:lnTo>
                <a:lnTo>
                  <a:pt x="125984" y="127304"/>
                </a:lnTo>
                <a:lnTo>
                  <a:pt x="127838" y="126034"/>
                </a:lnTo>
                <a:lnTo>
                  <a:pt x="131089" y="124764"/>
                </a:lnTo>
                <a:lnTo>
                  <a:pt x="132041" y="124764"/>
                </a:lnTo>
                <a:lnTo>
                  <a:pt x="131813" y="126034"/>
                </a:lnTo>
                <a:lnTo>
                  <a:pt x="131241" y="126034"/>
                </a:lnTo>
                <a:lnTo>
                  <a:pt x="130733" y="127304"/>
                </a:lnTo>
                <a:lnTo>
                  <a:pt x="132041" y="126034"/>
                </a:lnTo>
                <a:lnTo>
                  <a:pt x="133184" y="124764"/>
                </a:lnTo>
                <a:lnTo>
                  <a:pt x="134543" y="124764"/>
                </a:lnTo>
                <a:lnTo>
                  <a:pt x="133794" y="126034"/>
                </a:lnTo>
                <a:lnTo>
                  <a:pt x="135102" y="126034"/>
                </a:lnTo>
                <a:lnTo>
                  <a:pt x="136398" y="124764"/>
                </a:lnTo>
                <a:lnTo>
                  <a:pt x="138925" y="124764"/>
                </a:lnTo>
                <a:lnTo>
                  <a:pt x="136982" y="126034"/>
                </a:lnTo>
                <a:lnTo>
                  <a:pt x="135572" y="127304"/>
                </a:lnTo>
                <a:lnTo>
                  <a:pt x="136588" y="127304"/>
                </a:lnTo>
                <a:lnTo>
                  <a:pt x="139153" y="124764"/>
                </a:lnTo>
                <a:lnTo>
                  <a:pt x="138963" y="124764"/>
                </a:lnTo>
                <a:lnTo>
                  <a:pt x="139585" y="123494"/>
                </a:lnTo>
                <a:lnTo>
                  <a:pt x="139585" y="124764"/>
                </a:lnTo>
                <a:lnTo>
                  <a:pt x="140322" y="124764"/>
                </a:lnTo>
                <a:lnTo>
                  <a:pt x="139268" y="126034"/>
                </a:lnTo>
                <a:lnTo>
                  <a:pt x="140423" y="126034"/>
                </a:lnTo>
                <a:lnTo>
                  <a:pt x="141541" y="124764"/>
                </a:lnTo>
                <a:lnTo>
                  <a:pt x="142798" y="124764"/>
                </a:lnTo>
                <a:lnTo>
                  <a:pt x="141147" y="126034"/>
                </a:lnTo>
                <a:lnTo>
                  <a:pt x="139420" y="127304"/>
                </a:lnTo>
                <a:lnTo>
                  <a:pt x="138976" y="127660"/>
                </a:lnTo>
                <a:lnTo>
                  <a:pt x="139560" y="127304"/>
                </a:lnTo>
                <a:lnTo>
                  <a:pt x="141833" y="126034"/>
                </a:lnTo>
                <a:lnTo>
                  <a:pt x="144487" y="126034"/>
                </a:lnTo>
                <a:lnTo>
                  <a:pt x="142836" y="127304"/>
                </a:lnTo>
                <a:lnTo>
                  <a:pt x="143560" y="127304"/>
                </a:lnTo>
                <a:lnTo>
                  <a:pt x="142316" y="128574"/>
                </a:lnTo>
                <a:lnTo>
                  <a:pt x="141922" y="129844"/>
                </a:lnTo>
                <a:lnTo>
                  <a:pt x="143141" y="128574"/>
                </a:lnTo>
                <a:lnTo>
                  <a:pt x="142811" y="128574"/>
                </a:lnTo>
                <a:lnTo>
                  <a:pt x="144221" y="127304"/>
                </a:lnTo>
                <a:lnTo>
                  <a:pt x="143459" y="128574"/>
                </a:lnTo>
                <a:lnTo>
                  <a:pt x="144653" y="128574"/>
                </a:lnTo>
                <a:lnTo>
                  <a:pt x="144018" y="129844"/>
                </a:lnTo>
                <a:lnTo>
                  <a:pt x="146164" y="129844"/>
                </a:lnTo>
                <a:lnTo>
                  <a:pt x="146558" y="128574"/>
                </a:lnTo>
                <a:lnTo>
                  <a:pt x="145783" y="127304"/>
                </a:lnTo>
                <a:lnTo>
                  <a:pt x="144894" y="127304"/>
                </a:lnTo>
                <a:lnTo>
                  <a:pt x="145503" y="126034"/>
                </a:lnTo>
                <a:lnTo>
                  <a:pt x="145059" y="124764"/>
                </a:lnTo>
                <a:lnTo>
                  <a:pt x="143878" y="124764"/>
                </a:lnTo>
                <a:lnTo>
                  <a:pt x="143573" y="123494"/>
                </a:lnTo>
                <a:lnTo>
                  <a:pt x="142951" y="123494"/>
                </a:lnTo>
                <a:lnTo>
                  <a:pt x="144221" y="119684"/>
                </a:lnTo>
                <a:lnTo>
                  <a:pt x="144691" y="117144"/>
                </a:lnTo>
                <a:lnTo>
                  <a:pt x="144335" y="113334"/>
                </a:lnTo>
                <a:lnTo>
                  <a:pt x="145376" y="114604"/>
                </a:lnTo>
                <a:lnTo>
                  <a:pt x="146507" y="115874"/>
                </a:lnTo>
                <a:lnTo>
                  <a:pt x="149161" y="119684"/>
                </a:lnTo>
                <a:lnTo>
                  <a:pt x="150787" y="120954"/>
                </a:lnTo>
                <a:lnTo>
                  <a:pt x="152819" y="122224"/>
                </a:lnTo>
                <a:lnTo>
                  <a:pt x="153073" y="120954"/>
                </a:lnTo>
                <a:lnTo>
                  <a:pt x="155829" y="127304"/>
                </a:lnTo>
                <a:lnTo>
                  <a:pt x="156387" y="133654"/>
                </a:lnTo>
                <a:lnTo>
                  <a:pt x="156387" y="123863"/>
                </a:lnTo>
                <a:lnTo>
                  <a:pt x="156057" y="123494"/>
                </a:lnTo>
                <a:lnTo>
                  <a:pt x="154647" y="120954"/>
                </a:lnTo>
                <a:lnTo>
                  <a:pt x="153543" y="118414"/>
                </a:lnTo>
                <a:lnTo>
                  <a:pt x="153746" y="115874"/>
                </a:lnTo>
                <a:lnTo>
                  <a:pt x="153784" y="112064"/>
                </a:lnTo>
                <a:lnTo>
                  <a:pt x="153035" y="109524"/>
                </a:lnTo>
                <a:lnTo>
                  <a:pt x="156184" y="113334"/>
                </a:lnTo>
                <a:lnTo>
                  <a:pt x="159816" y="114604"/>
                </a:lnTo>
                <a:lnTo>
                  <a:pt x="163842" y="117144"/>
                </a:lnTo>
                <a:lnTo>
                  <a:pt x="163906" y="115874"/>
                </a:lnTo>
                <a:lnTo>
                  <a:pt x="163652" y="115874"/>
                </a:lnTo>
                <a:lnTo>
                  <a:pt x="163410" y="114604"/>
                </a:lnTo>
                <a:lnTo>
                  <a:pt x="163169" y="113334"/>
                </a:lnTo>
                <a:lnTo>
                  <a:pt x="166560" y="119684"/>
                </a:lnTo>
                <a:lnTo>
                  <a:pt x="168198" y="126034"/>
                </a:lnTo>
                <a:lnTo>
                  <a:pt x="168198" y="120726"/>
                </a:lnTo>
                <a:lnTo>
                  <a:pt x="167525" y="118414"/>
                </a:lnTo>
                <a:lnTo>
                  <a:pt x="168567" y="119684"/>
                </a:lnTo>
                <a:lnTo>
                  <a:pt x="169659" y="119684"/>
                </a:lnTo>
                <a:lnTo>
                  <a:pt x="174383" y="122224"/>
                </a:lnTo>
                <a:lnTo>
                  <a:pt x="178142" y="123494"/>
                </a:lnTo>
                <a:lnTo>
                  <a:pt x="182143" y="124764"/>
                </a:lnTo>
                <a:lnTo>
                  <a:pt x="184531" y="124764"/>
                </a:lnTo>
                <a:lnTo>
                  <a:pt x="184835" y="123494"/>
                </a:lnTo>
                <a:lnTo>
                  <a:pt x="184061" y="122224"/>
                </a:lnTo>
                <a:lnTo>
                  <a:pt x="182486" y="119380"/>
                </a:lnTo>
                <a:lnTo>
                  <a:pt x="182486" y="122224"/>
                </a:lnTo>
                <a:lnTo>
                  <a:pt x="177622" y="122224"/>
                </a:lnTo>
                <a:lnTo>
                  <a:pt x="172732" y="119684"/>
                </a:lnTo>
                <a:lnTo>
                  <a:pt x="170180" y="118414"/>
                </a:lnTo>
                <a:lnTo>
                  <a:pt x="167627" y="117144"/>
                </a:lnTo>
                <a:lnTo>
                  <a:pt x="166497" y="115874"/>
                </a:lnTo>
                <a:lnTo>
                  <a:pt x="165011" y="113334"/>
                </a:lnTo>
                <a:lnTo>
                  <a:pt x="164274" y="112064"/>
                </a:lnTo>
                <a:lnTo>
                  <a:pt x="162966" y="109524"/>
                </a:lnTo>
                <a:lnTo>
                  <a:pt x="162382" y="108483"/>
                </a:lnTo>
                <a:lnTo>
                  <a:pt x="162382" y="114604"/>
                </a:lnTo>
                <a:lnTo>
                  <a:pt x="158457" y="113334"/>
                </a:lnTo>
                <a:lnTo>
                  <a:pt x="154838" y="110794"/>
                </a:lnTo>
                <a:lnTo>
                  <a:pt x="153822" y="109524"/>
                </a:lnTo>
                <a:lnTo>
                  <a:pt x="152654" y="108064"/>
                </a:lnTo>
                <a:lnTo>
                  <a:pt x="152654" y="117144"/>
                </a:lnTo>
                <a:lnTo>
                  <a:pt x="152577" y="118414"/>
                </a:lnTo>
                <a:lnTo>
                  <a:pt x="152082" y="120954"/>
                </a:lnTo>
                <a:lnTo>
                  <a:pt x="150482" y="119684"/>
                </a:lnTo>
                <a:lnTo>
                  <a:pt x="149110" y="118414"/>
                </a:lnTo>
                <a:lnTo>
                  <a:pt x="146329" y="114604"/>
                </a:lnTo>
                <a:lnTo>
                  <a:pt x="145681" y="113334"/>
                </a:lnTo>
                <a:lnTo>
                  <a:pt x="145034" y="112064"/>
                </a:lnTo>
                <a:lnTo>
                  <a:pt x="143891" y="109524"/>
                </a:lnTo>
                <a:lnTo>
                  <a:pt x="143840" y="108254"/>
                </a:lnTo>
                <a:lnTo>
                  <a:pt x="144195" y="109524"/>
                </a:lnTo>
                <a:lnTo>
                  <a:pt x="144513" y="109524"/>
                </a:lnTo>
                <a:lnTo>
                  <a:pt x="146761" y="108254"/>
                </a:lnTo>
                <a:lnTo>
                  <a:pt x="148399" y="106984"/>
                </a:lnTo>
                <a:lnTo>
                  <a:pt x="148539" y="104444"/>
                </a:lnTo>
                <a:lnTo>
                  <a:pt x="149580" y="104444"/>
                </a:lnTo>
                <a:lnTo>
                  <a:pt x="149885" y="105714"/>
                </a:lnTo>
                <a:lnTo>
                  <a:pt x="150228" y="105714"/>
                </a:lnTo>
                <a:lnTo>
                  <a:pt x="150914" y="106984"/>
                </a:lnTo>
                <a:lnTo>
                  <a:pt x="151130" y="108254"/>
                </a:lnTo>
                <a:lnTo>
                  <a:pt x="151942" y="109524"/>
                </a:lnTo>
                <a:lnTo>
                  <a:pt x="152450" y="112064"/>
                </a:lnTo>
                <a:lnTo>
                  <a:pt x="152539" y="113334"/>
                </a:lnTo>
                <a:lnTo>
                  <a:pt x="152654" y="117144"/>
                </a:lnTo>
                <a:lnTo>
                  <a:pt x="152654" y="108064"/>
                </a:lnTo>
                <a:lnTo>
                  <a:pt x="151803" y="106984"/>
                </a:lnTo>
                <a:lnTo>
                  <a:pt x="151561" y="105714"/>
                </a:lnTo>
                <a:lnTo>
                  <a:pt x="153822" y="105714"/>
                </a:lnTo>
                <a:lnTo>
                  <a:pt x="155397" y="104444"/>
                </a:lnTo>
                <a:lnTo>
                  <a:pt x="156184" y="101904"/>
                </a:lnTo>
                <a:lnTo>
                  <a:pt x="155676" y="100634"/>
                </a:lnTo>
                <a:lnTo>
                  <a:pt x="156451" y="100634"/>
                </a:lnTo>
                <a:lnTo>
                  <a:pt x="158051" y="103174"/>
                </a:lnTo>
                <a:lnTo>
                  <a:pt x="159308" y="104444"/>
                </a:lnTo>
                <a:lnTo>
                  <a:pt x="161772" y="110794"/>
                </a:lnTo>
                <a:lnTo>
                  <a:pt x="162382" y="114604"/>
                </a:lnTo>
                <a:lnTo>
                  <a:pt x="162382" y="108483"/>
                </a:lnTo>
                <a:lnTo>
                  <a:pt x="161556" y="106984"/>
                </a:lnTo>
                <a:lnTo>
                  <a:pt x="161378" y="106984"/>
                </a:lnTo>
                <a:lnTo>
                  <a:pt x="161137" y="105714"/>
                </a:lnTo>
                <a:lnTo>
                  <a:pt x="162864" y="106984"/>
                </a:lnTo>
                <a:lnTo>
                  <a:pt x="164680" y="106984"/>
                </a:lnTo>
                <a:lnTo>
                  <a:pt x="168732" y="108254"/>
                </a:lnTo>
                <a:lnTo>
                  <a:pt x="171056" y="109524"/>
                </a:lnTo>
                <a:lnTo>
                  <a:pt x="173545" y="109524"/>
                </a:lnTo>
                <a:lnTo>
                  <a:pt x="173062" y="108254"/>
                </a:lnTo>
                <a:lnTo>
                  <a:pt x="172491" y="106984"/>
                </a:lnTo>
                <a:lnTo>
                  <a:pt x="171843" y="105765"/>
                </a:lnTo>
                <a:lnTo>
                  <a:pt x="171843" y="108254"/>
                </a:lnTo>
                <a:lnTo>
                  <a:pt x="169113" y="106984"/>
                </a:lnTo>
                <a:lnTo>
                  <a:pt x="166712" y="106984"/>
                </a:lnTo>
                <a:lnTo>
                  <a:pt x="163093" y="105714"/>
                </a:lnTo>
                <a:lnTo>
                  <a:pt x="161671" y="104444"/>
                </a:lnTo>
                <a:lnTo>
                  <a:pt x="160362" y="104444"/>
                </a:lnTo>
                <a:lnTo>
                  <a:pt x="160248" y="103174"/>
                </a:lnTo>
                <a:lnTo>
                  <a:pt x="159791" y="103174"/>
                </a:lnTo>
                <a:lnTo>
                  <a:pt x="159359" y="101904"/>
                </a:lnTo>
                <a:lnTo>
                  <a:pt x="158826" y="100634"/>
                </a:lnTo>
                <a:lnTo>
                  <a:pt x="161150" y="100634"/>
                </a:lnTo>
                <a:lnTo>
                  <a:pt x="161836" y="99364"/>
                </a:lnTo>
                <a:lnTo>
                  <a:pt x="162102" y="98094"/>
                </a:lnTo>
                <a:lnTo>
                  <a:pt x="161937" y="96824"/>
                </a:lnTo>
                <a:lnTo>
                  <a:pt x="163372" y="98094"/>
                </a:lnTo>
                <a:lnTo>
                  <a:pt x="164896" y="99364"/>
                </a:lnTo>
                <a:lnTo>
                  <a:pt x="166916" y="100634"/>
                </a:lnTo>
                <a:lnTo>
                  <a:pt x="167093" y="100634"/>
                </a:lnTo>
                <a:lnTo>
                  <a:pt x="169176" y="103174"/>
                </a:lnTo>
                <a:lnTo>
                  <a:pt x="170713" y="105714"/>
                </a:lnTo>
                <a:lnTo>
                  <a:pt x="171843" y="108254"/>
                </a:lnTo>
                <a:lnTo>
                  <a:pt x="171843" y="105765"/>
                </a:lnTo>
                <a:lnTo>
                  <a:pt x="172745" y="105714"/>
                </a:lnTo>
                <a:lnTo>
                  <a:pt x="173596" y="106984"/>
                </a:lnTo>
                <a:lnTo>
                  <a:pt x="174866" y="108254"/>
                </a:lnTo>
                <a:lnTo>
                  <a:pt x="175285" y="109524"/>
                </a:lnTo>
                <a:lnTo>
                  <a:pt x="177952" y="114604"/>
                </a:lnTo>
                <a:lnTo>
                  <a:pt x="180187" y="118414"/>
                </a:lnTo>
                <a:lnTo>
                  <a:pt x="182486" y="122224"/>
                </a:lnTo>
                <a:lnTo>
                  <a:pt x="182486" y="119380"/>
                </a:lnTo>
                <a:lnTo>
                  <a:pt x="179857" y="114604"/>
                </a:lnTo>
                <a:lnTo>
                  <a:pt x="177355" y="109524"/>
                </a:lnTo>
                <a:lnTo>
                  <a:pt x="180721" y="112064"/>
                </a:lnTo>
                <a:lnTo>
                  <a:pt x="184505" y="112064"/>
                </a:lnTo>
                <a:lnTo>
                  <a:pt x="191643" y="113334"/>
                </a:lnTo>
                <a:lnTo>
                  <a:pt x="195072" y="113334"/>
                </a:lnTo>
                <a:lnTo>
                  <a:pt x="198285" y="110794"/>
                </a:lnTo>
                <a:lnTo>
                  <a:pt x="198475" y="110794"/>
                </a:lnTo>
                <a:lnTo>
                  <a:pt x="196710" y="109524"/>
                </a:lnTo>
                <a:lnTo>
                  <a:pt x="195745" y="108724"/>
                </a:lnTo>
                <a:lnTo>
                  <a:pt x="195745" y="110794"/>
                </a:lnTo>
                <a:lnTo>
                  <a:pt x="189496" y="110794"/>
                </a:lnTo>
                <a:lnTo>
                  <a:pt x="182232" y="109524"/>
                </a:lnTo>
                <a:lnTo>
                  <a:pt x="178422" y="108254"/>
                </a:lnTo>
                <a:lnTo>
                  <a:pt x="174472" y="105714"/>
                </a:lnTo>
                <a:lnTo>
                  <a:pt x="173799" y="105714"/>
                </a:lnTo>
                <a:lnTo>
                  <a:pt x="169468" y="101904"/>
                </a:lnTo>
                <a:lnTo>
                  <a:pt x="180873" y="101904"/>
                </a:lnTo>
                <a:lnTo>
                  <a:pt x="180492" y="100634"/>
                </a:lnTo>
                <a:lnTo>
                  <a:pt x="179451" y="99364"/>
                </a:lnTo>
                <a:lnTo>
                  <a:pt x="180301" y="99364"/>
                </a:lnTo>
                <a:lnTo>
                  <a:pt x="184365" y="101904"/>
                </a:lnTo>
                <a:lnTo>
                  <a:pt x="187426" y="104444"/>
                </a:lnTo>
                <a:lnTo>
                  <a:pt x="195745" y="110794"/>
                </a:lnTo>
                <a:lnTo>
                  <a:pt x="195745" y="108724"/>
                </a:lnTo>
                <a:lnTo>
                  <a:pt x="195186" y="108254"/>
                </a:lnTo>
                <a:lnTo>
                  <a:pt x="189344" y="103174"/>
                </a:lnTo>
                <a:lnTo>
                  <a:pt x="187109" y="101904"/>
                </a:lnTo>
                <a:lnTo>
                  <a:pt x="193535" y="101904"/>
                </a:lnTo>
                <a:lnTo>
                  <a:pt x="200088" y="100634"/>
                </a:lnTo>
                <a:lnTo>
                  <a:pt x="206641" y="99364"/>
                </a:lnTo>
                <a:lnTo>
                  <a:pt x="206844" y="99364"/>
                </a:lnTo>
                <a:lnTo>
                  <a:pt x="206743" y="98094"/>
                </a:lnTo>
                <a:lnTo>
                  <a:pt x="203415" y="96240"/>
                </a:lnTo>
                <a:lnTo>
                  <a:pt x="203415" y="98094"/>
                </a:lnTo>
                <a:lnTo>
                  <a:pt x="199478" y="99364"/>
                </a:lnTo>
                <a:lnTo>
                  <a:pt x="195668" y="99364"/>
                </a:lnTo>
                <a:lnTo>
                  <a:pt x="189725" y="100634"/>
                </a:lnTo>
                <a:lnTo>
                  <a:pt x="187566" y="100634"/>
                </a:lnTo>
                <a:lnTo>
                  <a:pt x="183603" y="99364"/>
                </a:lnTo>
                <a:lnTo>
                  <a:pt x="181673" y="99364"/>
                </a:lnTo>
                <a:lnTo>
                  <a:pt x="179336" y="98094"/>
                </a:lnTo>
                <a:lnTo>
                  <a:pt x="178574" y="96850"/>
                </a:lnTo>
                <a:lnTo>
                  <a:pt x="178574" y="98310"/>
                </a:lnTo>
                <a:lnTo>
                  <a:pt x="178409" y="98094"/>
                </a:lnTo>
                <a:lnTo>
                  <a:pt x="178574" y="98310"/>
                </a:lnTo>
                <a:lnTo>
                  <a:pt x="178574" y="96850"/>
                </a:lnTo>
                <a:lnTo>
                  <a:pt x="176542" y="95554"/>
                </a:lnTo>
                <a:lnTo>
                  <a:pt x="175348" y="95554"/>
                </a:lnTo>
                <a:lnTo>
                  <a:pt x="173609" y="93014"/>
                </a:lnTo>
                <a:lnTo>
                  <a:pt x="172313" y="91821"/>
                </a:lnTo>
                <a:lnTo>
                  <a:pt x="175171" y="93014"/>
                </a:lnTo>
                <a:lnTo>
                  <a:pt x="178155" y="93014"/>
                </a:lnTo>
                <a:lnTo>
                  <a:pt x="182651" y="91744"/>
                </a:lnTo>
                <a:lnTo>
                  <a:pt x="186575" y="91744"/>
                </a:lnTo>
                <a:lnTo>
                  <a:pt x="185242" y="90474"/>
                </a:lnTo>
                <a:lnTo>
                  <a:pt x="184277" y="89458"/>
                </a:lnTo>
                <a:lnTo>
                  <a:pt x="184277" y="90474"/>
                </a:lnTo>
                <a:lnTo>
                  <a:pt x="182575" y="91744"/>
                </a:lnTo>
                <a:lnTo>
                  <a:pt x="173596" y="91744"/>
                </a:lnTo>
                <a:lnTo>
                  <a:pt x="171640" y="90474"/>
                </a:lnTo>
                <a:lnTo>
                  <a:pt x="169697" y="89204"/>
                </a:lnTo>
                <a:lnTo>
                  <a:pt x="169964" y="89204"/>
                </a:lnTo>
                <a:lnTo>
                  <a:pt x="170776" y="87934"/>
                </a:lnTo>
                <a:lnTo>
                  <a:pt x="171831" y="87934"/>
                </a:lnTo>
                <a:lnTo>
                  <a:pt x="171780" y="86664"/>
                </a:lnTo>
                <a:lnTo>
                  <a:pt x="171513" y="85394"/>
                </a:lnTo>
                <a:lnTo>
                  <a:pt x="170307" y="82854"/>
                </a:lnTo>
                <a:lnTo>
                  <a:pt x="170611" y="82854"/>
                </a:lnTo>
                <a:lnTo>
                  <a:pt x="172313" y="84124"/>
                </a:lnTo>
                <a:lnTo>
                  <a:pt x="174637" y="84124"/>
                </a:lnTo>
                <a:lnTo>
                  <a:pt x="178219" y="86664"/>
                </a:lnTo>
                <a:lnTo>
                  <a:pt x="181343" y="87934"/>
                </a:lnTo>
                <a:lnTo>
                  <a:pt x="184277" y="90474"/>
                </a:lnTo>
                <a:lnTo>
                  <a:pt x="184277" y="89458"/>
                </a:lnTo>
                <a:lnTo>
                  <a:pt x="184048" y="89204"/>
                </a:lnTo>
                <a:lnTo>
                  <a:pt x="182765" y="87934"/>
                </a:lnTo>
                <a:lnTo>
                  <a:pt x="186029" y="89204"/>
                </a:lnTo>
                <a:lnTo>
                  <a:pt x="189141" y="90512"/>
                </a:lnTo>
                <a:lnTo>
                  <a:pt x="195681" y="94284"/>
                </a:lnTo>
                <a:lnTo>
                  <a:pt x="199478" y="96824"/>
                </a:lnTo>
                <a:lnTo>
                  <a:pt x="203415" y="98094"/>
                </a:lnTo>
                <a:lnTo>
                  <a:pt x="203415" y="96240"/>
                </a:lnTo>
                <a:lnTo>
                  <a:pt x="197662" y="93014"/>
                </a:lnTo>
                <a:lnTo>
                  <a:pt x="193167" y="91744"/>
                </a:lnTo>
                <a:lnTo>
                  <a:pt x="196380" y="91744"/>
                </a:lnTo>
                <a:lnTo>
                  <a:pt x="200685" y="90474"/>
                </a:lnTo>
                <a:lnTo>
                  <a:pt x="203238" y="89204"/>
                </a:lnTo>
                <a:lnTo>
                  <a:pt x="207530" y="86664"/>
                </a:lnTo>
                <a:lnTo>
                  <a:pt x="211226" y="84124"/>
                </a:lnTo>
                <a:lnTo>
                  <a:pt x="211620" y="84124"/>
                </a:lnTo>
                <a:lnTo>
                  <a:pt x="211582" y="82854"/>
                </a:lnTo>
                <a:lnTo>
                  <a:pt x="209842" y="82854"/>
                </a:lnTo>
                <a:lnTo>
                  <a:pt x="208838" y="81902"/>
                </a:lnTo>
                <a:lnTo>
                  <a:pt x="208838" y="84124"/>
                </a:lnTo>
                <a:lnTo>
                  <a:pt x="207556" y="84124"/>
                </a:lnTo>
                <a:lnTo>
                  <a:pt x="206286" y="85394"/>
                </a:lnTo>
                <a:lnTo>
                  <a:pt x="202222" y="87934"/>
                </a:lnTo>
                <a:lnTo>
                  <a:pt x="199288" y="89204"/>
                </a:lnTo>
                <a:lnTo>
                  <a:pt x="191935" y="89204"/>
                </a:lnTo>
                <a:lnTo>
                  <a:pt x="187553" y="87934"/>
                </a:lnTo>
                <a:lnTo>
                  <a:pt x="181356" y="86664"/>
                </a:lnTo>
                <a:lnTo>
                  <a:pt x="177482" y="84124"/>
                </a:lnTo>
                <a:lnTo>
                  <a:pt x="182689" y="84124"/>
                </a:lnTo>
                <a:lnTo>
                  <a:pt x="185508" y="82854"/>
                </a:lnTo>
                <a:lnTo>
                  <a:pt x="188506" y="80314"/>
                </a:lnTo>
                <a:lnTo>
                  <a:pt x="189064" y="79044"/>
                </a:lnTo>
                <a:lnTo>
                  <a:pt x="194818" y="79044"/>
                </a:lnTo>
                <a:lnTo>
                  <a:pt x="204635" y="82854"/>
                </a:lnTo>
                <a:lnTo>
                  <a:pt x="208838" y="84124"/>
                </a:lnTo>
                <a:lnTo>
                  <a:pt x="208838" y="81902"/>
                </a:lnTo>
                <a:lnTo>
                  <a:pt x="208508" y="81584"/>
                </a:lnTo>
                <a:lnTo>
                  <a:pt x="198780" y="79044"/>
                </a:lnTo>
                <a:lnTo>
                  <a:pt x="202501" y="77774"/>
                </a:lnTo>
                <a:lnTo>
                  <a:pt x="206222" y="76504"/>
                </a:lnTo>
                <a:lnTo>
                  <a:pt x="212115" y="71424"/>
                </a:lnTo>
                <a:lnTo>
                  <a:pt x="215963" y="63804"/>
                </a:lnTo>
                <a:lnTo>
                  <a:pt x="216509" y="638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bg object 2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229917" y="1446865"/>
            <a:ext cx="6681692" cy="5403205"/>
          </a:xfrm>
          <a:prstGeom prst="rect">
            <a:avLst/>
          </a:prstGeom>
        </p:spPr>
      </p:pic>
      <p:sp>
        <p:nvSpPr>
          <p:cNvPr id="25" name="bg object 25"/>
          <p:cNvSpPr/>
          <p:nvPr/>
        </p:nvSpPr>
        <p:spPr>
          <a:xfrm>
            <a:off x="6" y="6342665"/>
            <a:ext cx="507780" cy="507413"/>
          </a:xfrm>
          <a:custGeom>
            <a:avLst/>
            <a:gdLst/>
            <a:ahLst/>
            <a:cxnLst/>
            <a:rect l="l" t="t" r="r" b="b"/>
            <a:pathLst>
              <a:path w="243840" h="243839">
                <a:moveTo>
                  <a:pt x="0" y="0"/>
                </a:moveTo>
                <a:lnTo>
                  <a:pt x="0" y="243840"/>
                </a:lnTo>
                <a:lnTo>
                  <a:pt x="243827" y="243840"/>
                </a:lnTo>
                <a:lnTo>
                  <a:pt x="194845" y="238863"/>
                </a:lnTo>
                <a:lnTo>
                  <a:pt x="149150" y="224599"/>
                </a:lnTo>
                <a:lnTo>
                  <a:pt x="107742" y="202049"/>
                </a:lnTo>
                <a:lnTo>
                  <a:pt x="71621" y="172212"/>
                </a:lnTo>
                <a:lnTo>
                  <a:pt x="41786" y="136088"/>
                </a:lnTo>
                <a:lnTo>
                  <a:pt x="19238" y="94678"/>
                </a:lnTo>
                <a:lnTo>
                  <a:pt x="4976" y="4898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6" name="bg object 2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678955" y="1"/>
            <a:ext cx="507753" cy="507411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" y="1"/>
            <a:ext cx="507753" cy="507411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678965" y="6342678"/>
            <a:ext cx="507753" cy="50741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077" y="781443"/>
            <a:ext cx="11501841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79317">
              <a:spcBef>
                <a:spcPts val="250"/>
              </a:spcBef>
            </a:pPr>
            <a:fld id="{81D60167-4931-47E6-BA6A-407CBD079E47}" type="slidenum">
              <a:rPr lang="ru-RU" spc="52" smtClean="0"/>
              <a:pPr marL="79317">
                <a:spcBef>
                  <a:spcPts val="250"/>
                </a:spcBef>
              </a:pPr>
              <a:t>‹#›</a:t>
            </a:fld>
            <a:endParaRPr lang="ru-RU" spc="52" dirty="0"/>
          </a:p>
        </p:txBody>
      </p:sp>
    </p:spTree>
    <p:extLst>
      <p:ext uri="{BB962C8B-B14F-4D97-AF65-F5344CB8AC3E}">
        <p14:creationId xmlns="" xmlns:p14="http://schemas.microsoft.com/office/powerpoint/2010/main" val="375766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8/27/2024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102717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1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290918"/>
            <a:ext cx="10515600" cy="48860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PermianSlabSerifTypeface" panose="02000000000000000000" pitchFamily="50" charset="0"/>
              </a:defRPr>
            </a:lvl1pPr>
          </a:lstStyle>
          <a:p>
            <a:fld id="{ECD5B068-9541-4FC7-9739-791808957D08}" type="datetimeFigureOut">
              <a:rPr lang="ru-RU" smtClean="0"/>
              <a:pPr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PermianSlabSerifTypeface" panose="02000000000000000000" pitchFamily="50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PermianSlabSerifTypeface" panose="02000000000000000000" pitchFamily="50" charset="0"/>
              </a:defRPr>
            </a:lvl1pPr>
          </a:lstStyle>
          <a:p>
            <a:fld id="{7990A65A-0714-461E-A293-55CAFC76E4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73127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rgbClr val="C00000"/>
          </a:solidFill>
          <a:latin typeface="PermianSlabSerifTypeface" panose="02000000000000000000" pitchFamily="50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None/>
        <a:defRPr sz="2800" kern="1200">
          <a:solidFill>
            <a:schemeClr val="tx1"/>
          </a:solidFill>
          <a:latin typeface="Montserrat" panose="00000500000000000000" pitchFamily="2" charset="-52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None/>
        <a:defRPr sz="2400" kern="1200">
          <a:solidFill>
            <a:schemeClr val="tx1"/>
          </a:solidFill>
          <a:latin typeface="Montserrat" panose="00000500000000000000" pitchFamily="2" charset="-52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None/>
        <a:defRPr sz="2000" kern="1200">
          <a:solidFill>
            <a:schemeClr val="tx1"/>
          </a:solidFill>
          <a:latin typeface="Montserrat" panose="00000500000000000000" pitchFamily="2" charset="-52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None/>
        <a:defRPr sz="1800" kern="1200">
          <a:solidFill>
            <a:schemeClr val="tx1"/>
          </a:solidFill>
          <a:latin typeface="Montserrat" panose="00000500000000000000" pitchFamily="2" charset="-52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None/>
        <a:defRPr sz="1800" kern="1200">
          <a:solidFill>
            <a:schemeClr val="tx1"/>
          </a:solidFill>
          <a:latin typeface="Montserrat" panose="00000500000000000000" pitchFamily="2" charset="-52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2.png"/><Relationship Id="rId18" Type="http://schemas.openxmlformats.org/officeDocument/2006/relationships/image" Target="../media/image47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1.jpeg"/><Relationship Id="rId17" Type="http://schemas.openxmlformats.org/officeDocument/2006/relationships/image" Target="../media/image46.png"/><Relationship Id="rId2" Type="http://schemas.openxmlformats.org/officeDocument/2006/relationships/image" Target="../media/image32.jpeg"/><Relationship Id="rId16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11" Type="http://schemas.microsoft.com/office/2007/relationships/hdphoto" Target="../media/hdphoto1.wdp"/><Relationship Id="rId5" Type="http://schemas.openxmlformats.org/officeDocument/2006/relationships/image" Target="../media/image35.png"/><Relationship Id="rId15" Type="http://schemas.openxmlformats.org/officeDocument/2006/relationships/image" Target="../media/image44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4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5077" y="234043"/>
            <a:ext cx="6743948" cy="1482597"/>
          </a:xfrm>
          <a:prstGeom prst="rect">
            <a:avLst/>
          </a:prstGeom>
        </p:spPr>
        <p:txBody>
          <a:bodyPr vert="horz" wrap="square" lIns="0" tIns="80639" rIns="0" bIns="0" rtlCol="0">
            <a:spAutoFit/>
          </a:bodyPr>
          <a:lstStyle/>
          <a:p>
            <a:pPr marL="26439" marR="646430">
              <a:lnSpc>
                <a:spcPts val="3620"/>
              </a:lnSpc>
              <a:spcBef>
                <a:spcPts val="635"/>
              </a:spcBef>
            </a:pPr>
            <a:r>
              <a:rPr sz="3300" b="1" spc="83" dirty="0">
                <a:solidFill>
                  <a:srgbClr val="FFFFFF"/>
                </a:solidFill>
                <a:latin typeface="Arial"/>
                <a:cs typeface="Arial"/>
              </a:rPr>
              <a:t>Реализация</a:t>
            </a:r>
            <a:r>
              <a:rPr sz="3300" b="1" spc="-52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300" b="1" dirty="0">
                <a:solidFill>
                  <a:srgbClr val="FFFFFF"/>
                </a:solidFill>
                <a:latin typeface="Arial"/>
                <a:cs typeface="Arial"/>
              </a:rPr>
              <a:t>Единой</a:t>
            </a:r>
            <a:r>
              <a:rPr sz="3300" b="1" spc="-52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300" b="1" dirty="0">
                <a:solidFill>
                  <a:srgbClr val="FFFFFF"/>
                </a:solidFill>
                <a:latin typeface="Arial"/>
                <a:cs typeface="Arial"/>
              </a:rPr>
              <a:t>модели </a:t>
            </a:r>
            <a:r>
              <a:rPr sz="3300" b="1" spc="-8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300" b="1" spc="73" dirty="0">
                <a:solidFill>
                  <a:srgbClr val="FFFFFF"/>
                </a:solidFill>
                <a:latin typeface="Arial"/>
                <a:cs typeface="Arial"/>
              </a:rPr>
              <a:t>профориентации</a:t>
            </a:r>
            <a:r>
              <a:rPr sz="3300" b="1" spc="-42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300" b="1" spc="31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3300" b="1" spc="-42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300" b="1" spc="125" dirty="0">
                <a:solidFill>
                  <a:srgbClr val="FFFFFF"/>
                </a:solidFill>
                <a:latin typeface="Arial"/>
                <a:cs typeface="Arial"/>
              </a:rPr>
              <a:t>проекта</a:t>
            </a:r>
            <a:endParaRPr sz="3300" dirty="0">
              <a:latin typeface="Arial"/>
              <a:cs typeface="Arial"/>
            </a:endParaRPr>
          </a:p>
          <a:p>
            <a:pPr marL="26439">
              <a:lnSpc>
                <a:spcPts val="3581"/>
              </a:lnSpc>
            </a:pPr>
            <a:r>
              <a:rPr sz="3300" b="1" spc="-21" dirty="0">
                <a:solidFill>
                  <a:srgbClr val="FFFFFF"/>
                </a:solidFill>
                <a:latin typeface="Arial"/>
                <a:cs typeface="Arial"/>
              </a:rPr>
              <a:t>«Билет</a:t>
            </a:r>
            <a:r>
              <a:rPr sz="33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300" b="1" spc="-83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33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300" b="1" spc="31" dirty="0">
                <a:solidFill>
                  <a:srgbClr val="FFFFFF"/>
                </a:solidFill>
                <a:latin typeface="Arial"/>
                <a:cs typeface="Arial"/>
              </a:rPr>
              <a:t>будущее»</a:t>
            </a:r>
            <a:r>
              <a:rPr sz="33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300" b="1" spc="-83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33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300" b="1" spc="146" dirty="0">
                <a:solidFill>
                  <a:srgbClr val="FFFFFF"/>
                </a:solidFill>
                <a:latin typeface="Arial"/>
                <a:cs typeface="Arial"/>
              </a:rPr>
              <a:t>2024</a:t>
            </a:r>
            <a:r>
              <a:rPr sz="33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300" b="1" spc="73" dirty="0">
                <a:solidFill>
                  <a:srgbClr val="FFFFFF"/>
                </a:solidFill>
                <a:latin typeface="Arial"/>
                <a:cs typeface="Arial"/>
              </a:rPr>
              <a:t>году</a:t>
            </a:r>
            <a:endParaRPr sz="33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9952" y="1858136"/>
            <a:ext cx="2497905" cy="966026"/>
          </a:xfrm>
          <a:prstGeom prst="rect">
            <a:avLst/>
          </a:prstGeom>
        </p:spPr>
        <p:txBody>
          <a:bodyPr vert="horz" wrap="square" lIns="0" tIns="58163" rIns="0" bIns="0" rtlCol="0">
            <a:spAutoFit/>
          </a:bodyPr>
          <a:lstStyle/>
          <a:p>
            <a:pPr marL="26439" marR="10576">
              <a:lnSpc>
                <a:spcPts val="3331"/>
              </a:lnSpc>
              <a:spcBef>
                <a:spcPts val="456"/>
              </a:spcBef>
            </a:pPr>
            <a:r>
              <a:rPr sz="2900" spc="21" dirty="0" err="1">
                <a:solidFill>
                  <a:srgbClr val="FFFFFF"/>
                </a:solidFill>
                <a:latin typeface="Times New Roman"/>
                <a:cs typeface="Times New Roman"/>
              </a:rPr>
              <a:t>Пермский</a:t>
            </a:r>
            <a:r>
              <a:rPr sz="2900" spc="-7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900" spc="31" dirty="0" err="1">
                <a:solidFill>
                  <a:srgbClr val="FFFFFF"/>
                </a:solidFill>
                <a:latin typeface="Times New Roman"/>
                <a:cs typeface="Times New Roman"/>
              </a:rPr>
              <a:t>край</a:t>
            </a:r>
            <a:endParaRPr lang="ru-RU" sz="2900" spc="31" dirty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marL="26439" marR="10576">
              <a:lnSpc>
                <a:spcPts val="3331"/>
              </a:lnSpc>
              <a:spcBef>
                <a:spcPts val="456"/>
              </a:spcBef>
            </a:pPr>
            <a:r>
              <a:rPr lang="ru-RU" sz="2900" spc="31" dirty="0">
                <a:solidFill>
                  <a:srgbClr val="FFFFFF"/>
                </a:solidFill>
                <a:latin typeface="Times New Roman"/>
                <a:cs typeface="Times New Roman"/>
              </a:rPr>
              <a:t>28.08.2024 </a:t>
            </a:r>
            <a:r>
              <a:rPr sz="2900" spc="31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endParaRPr sz="2900" dirty="0">
              <a:latin typeface="Times New Roman"/>
              <a:cs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0140" y="425078"/>
            <a:ext cx="1274762" cy="8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10524" y="261660"/>
            <a:ext cx="1114371" cy="11143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7878073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/>
              <a:t>Профессиональное обучение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="" xmlns:p14="http://schemas.microsoft.com/office/powerpoint/2010/main" val="4249714818"/>
              </p:ext>
            </p:extLst>
          </p:nvPr>
        </p:nvGraphicFramePr>
        <p:xfrm>
          <a:off x="335360" y="1298256"/>
          <a:ext cx="6341884" cy="4487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7890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6297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75236">
                <a:tc>
                  <a:txBody>
                    <a:bodyPr/>
                    <a:lstStyle/>
                    <a:p>
                      <a:r>
                        <a:rPr lang="ru-RU" sz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Montserrat" panose="00000500000000000000" pitchFamily="2" charset="-52"/>
                        </a:rPr>
                        <a:t>Профессия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Montserrat" panose="00000500000000000000" pitchFamily="2" charset="-52"/>
                        </a:rPr>
                        <a:t>Кол-во обученных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7419">
                <a:tc>
                  <a:txBody>
                    <a:bodyPr/>
                    <a:lstStyle/>
                    <a:p>
                      <a:r>
                        <a:rPr lang="ru-RU" sz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Montserrat" panose="00000500000000000000" pitchFamily="2" charset="-52"/>
                        </a:rPr>
                        <a:t>Контролер станочных и слесарных работ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Montserrat" panose="00000500000000000000" pitchFamily="2" charset="-52"/>
                        </a:rPr>
                        <a:t>34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69145">
                <a:tc>
                  <a:txBody>
                    <a:bodyPr/>
                    <a:lstStyle/>
                    <a:p>
                      <a:r>
                        <a:rPr lang="ru-RU" sz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Montserrat" panose="00000500000000000000" pitchFamily="2" charset="-52"/>
                        </a:rPr>
                        <a:t>Швея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Montserrat" panose="00000500000000000000" pitchFamily="2" charset="-52"/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0870">
                <a:tc>
                  <a:txBody>
                    <a:bodyPr/>
                    <a:lstStyle/>
                    <a:p>
                      <a:r>
                        <a:rPr lang="ru-RU" sz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Montserrat" panose="00000500000000000000" pitchFamily="2" charset="-52"/>
                        </a:rPr>
                        <a:t>Вожатый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Montserrat" panose="00000500000000000000" pitchFamily="2" charset="-52"/>
                        </a:rPr>
                        <a:t>52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1222">
                <a:tc>
                  <a:txBody>
                    <a:bodyPr/>
                    <a:lstStyle/>
                    <a:p>
                      <a:r>
                        <a:rPr lang="ru-RU" sz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Montserrat" panose="00000500000000000000" pitchFamily="2" charset="-52"/>
                        </a:rPr>
                        <a:t>Сварщик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Montserrat" panose="00000500000000000000" pitchFamily="2" charset="-52"/>
                        </a:rPr>
                        <a:t>69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41539">
                <a:tc>
                  <a:txBody>
                    <a:bodyPr/>
                    <a:lstStyle/>
                    <a:p>
                      <a:r>
                        <a:rPr lang="ru-RU" sz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Montserrat" panose="00000500000000000000" pitchFamily="2" charset="-52"/>
                        </a:rPr>
                        <a:t>Повар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Montserrat" panose="00000500000000000000" pitchFamily="2" charset="-52"/>
                        </a:rPr>
                        <a:t>123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69144">
                <a:tc>
                  <a:txBody>
                    <a:bodyPr/>
                    <a:lstStyle/>
                    <a:p>
                      <a:r>
                        <a:rPr lang="ru-RU" sz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Montserrat" panose="00000500000000000000" pitchFamily="2" charset="-52"/>
                        </a:rPr>
                        <a:t>Чертежник-конструктор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Montserrat" panose="00000500000000000000" pitchFamily="2" charset="-52"/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53616">
                <a:tc>
                  <a:txBody>
                    <a:bodyPr/>
                    <a:lstStyle/>
                    <a:p>
                      <a:r>
                        <a:rPr lang="ru-RU" sz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Montserrat" panose="00000500000000000000" pitchFamily="2" charset="-52"/>
                        </a:rPr>
                        <a:t>Токарь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Montserrat" panose="00000500000000000000" pitchFamily="2" charset="-52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63968">
                <a:tc>
                  <a:txBody>
                    <a:bodyPr/>
                    <a:lstStyle/>
                    <a:p>
                      <a:r>
                        <a:rPr lang="ru-RU" sz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Montserrat" panose="00000500000000000000" pitchFamily="2" charset="-52"/>
                        </a:rPr>
                        <a:t>Лаборант химического анализа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Montserrat" panose="00000500000000000000" pitchFamily="2" charset="-52"/>
                        </a:rPr>
                        <a:t>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39814">
                <a:tc>
                  <a:txBody>
                    <a:bodyPr/>
                    <a:lstStyle/>
                    <a:p>
                      <a:r>
                        <a:rPr lang="ru-RU" sz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Montserrat" panose="00000500000000000000" pitchFamily="2" charset="-52"/>
                        </a:rPr>
                        <a:t>Тракторист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Montserrat" panose="00000500000000000000" pitchFamily="2" charset="-52"/>
                        </a:rPr>
                        <a:t>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65600">
                <a:tc>
                  <a:txBody>
                    <a:bodyPr/>
                    <a:lstStyle/>
                    <a:p>
                      <a:r>
                        <a:rPr lang="ru-RU" sz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Montserrat" panose="00000500000000000000" pitchFamily="2" charset="-52"/>
                        </a:rPr>
                        <a:t>Кассир торгового зала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Montserrat" panose="00000500000000000000" pitchFamily="2" charset="-52"/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65600">
                <a:tc>
                  <a:txBody>
                    <a:bodyPr/>
                    <a:lstStyle/>
                    <a:p>
                      <a:r>
                        <a:rPr lang="ru-RU" sz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Montserrat" panose="00000500000000000000" pitchFamily="2" charset="-52"/>
                        </a:rPr>
                        <a:t>Оператор станков с программным управлением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Montserrat" panose="00000500000000000000" pitchFamily="2" charset="-52"/>
                        </a:rPr>
                        <a:t>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65600">
                <a:tc>
                  <a:txBody>
                    <a:bodyPr/>
                    <a:lstStyle/>
                    <a:p>
                      <a:r>
                        <a:rPr lang="ru-RU" sz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Montserrat" panose="00000500000000000000" pitchFamily="2" charset="-52"/>
                        </a:rPr>
                        <a:t>Оператор электронно-вычислительных и вычислительных машин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Montserrat" panose="00000500000000000000" pitchFamily="2" charset="-52"/>
                        </a:rPr>
                        <a:t>66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65600">
                <a:tc>
                  <a:txBody>
                    <a:bodyPr/>
                    <a:lstStyle/>
                    <a:p>
                      <a:r>
                        <a:rPr lang="ru-RU" sz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Montserrat" panose="00000500000000000000" pitchFamily="2" charset="-52"/>
                        </a:rPr>
                        <a:t>Слесарь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Montserrat" panose="00000500000000000000" pitchFamily="2" charset="-52"/>
                        </a:rPr>
                        <a:t>147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65600">
                <a:tc>
                  <a:txBody>
                    <a:bodyPr/>
                    <a:lstStyle/>
                    <a:p>
                      <a:r>
                        <a:rPr lang="ru-RU" sz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Montserrat" panose="00000500000000000000" pitchFamily="2" charset="-52"/>
                        </a:rPr>
                        <a:t>Электромонтер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Montserrat" panose="00000500000000000000" pitchFamily="2" charset="-52"/>
                        </a:rPr>
                        <a:t>26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35360" y="875499"/>
            <a:ext cx="12698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Montserrat" panose="00000500000000000000" pitchFamily="2" charset="-52"/>
              </a:rPr>
              <a:t>Примеры:</a:t>
            </a:r>
          </a:p>
        </p:txBody>
      </p:sp>
      <p:sp>
        <p:nvSpPr>
          <p:cNvPr id="9" name="Текст 5"/>
          <p:cNvSpPr>
            <a:spLocks noGrp="1"/>
          </p:cNvSpPr>
          <p:nvPr>
            <p:ph type="body" sz="quarter" idx="14"/>
          </p:nvPr>
        </p:nvSpPr>
        <p:spPr>
          <a:xfrm>
            <a:off x="3258350" y="6438293"/>
            <a:ext cx="5675300" cy="404788"/>
          </a:xfrm>
        </p:spPr>
        <p:txBody>
          <a:bodyPr/>
          <a:lstStyle/>
          <a:p>
            <a:endParaRPr lang="ru-RU" dirty="0"/>
          </a:p>
          <a:p>
            <a:r>
              <a:rPr lang="ru-RU" dirty="0"/>
              <a:t>О подготовке к реализации Единой модели профориентации в общеобразовательных организациях Пермского края 2024/2025 учебном году</a:t>
            </a:r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834268" y="1141695"/>
            <a:ext cx="4628190" cy="32983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500"/>
              </a:lnSpc>
            </a:pPr>
            <a:r>
              <a:rPr lang="ru-RU" sz="1600" b="1" dirty="0">
                <a:latin typeface="Montserrat" panose="00000500000000000000" pitchFamily="2" charset="-52"/>
              </a:rPr>
              <a:t>Профессиональное обучение:</a:t>
            </a:r>
          </a:p>
          <a:p>
            <a:pPr>
              <a:lnSpc>
                <a:spcPts val="2500"/>
              </a:lnSpc>
            </a:pPr>
            <a:endParaRPr lang="ru-RU" sz="1600" dirty="0">
              <a:latin typeface="Montserrat" panose="00000500000000000000" pitchFamily="2" charset="-52"/>
            </a:endParaRPr>
          </a:p>
          <a:p>
            <a:pPr>
              <a:lnSpc>
                <a:spcPts val="2500"/>
              </a:lnSpc>
            </a:pPr>
            <a:r>
              <a:rPr lang="ru-RU" sz="1600" dirty="0">
                <a:latin typeface="Montserrat" panose="00000500000000000000" pitchFamily="2" charset="-52"/>
              </a:rPr>
              <a:t>Проект «Первая профессия» – </a:t>
            </a:r>
            <a:br>
              <a:rPr lang="ru-RU" sz="1600" dirty="0">
                <a:latin typeface="Montserrat" panose="00000500000000000000" pitchFamily="2" charset="-52"/>
              </a:rPr>
            </a:br>
            <a:r>
              <a:rPr lang="ru-RU" sz="1600" dirty="0">
                <a:latin typeface="Montserrat" panose="00000500000000000000" pitchFamily="2" charset="-52"/>
              </a:rPr>
              <a:t>2023-2024 год - </a:t>
            </a:r>
            <a:r>
              <a:rPr lang="ru-RU" sz="1600" b="1" dirty="0" smtClean="0">
                <a:solidFill>
                  <a:srgbClr val="C00000"/>
                </a:solidFill>
                <a:latin typeface="Montserrat" panose="00000500000000000000" pitchFamily="2" charset="-52"/>
              </a:rPr>
              <a:t>663</a:t>
            </a:r>
            <a:r>
              <a:rPr lang="ru-RU" sz="1600" dirty="0" smtClean="0">
                <a:latin typeface="Montserrat" panose="00000500000000000000" pitchFamily="2" charset="-52"/>
              </a:rPr>
              <a:t> </a:t>
            </a:r>
            <a:r>
              <a:rPr lang="ru-RU" sz="1600" dirty="0">
                <a:latin typeface="Montserrat" panose="00000500000000000000" pitchFamily="2" charset="-52"/>
              </a:rPr>
              <a:t>школьников</a:t>
            </a:r>
          </a:p>
          <a:p>
            <a:pPr>
              <a:lnSpc>
                <a:spcPts val="2500"/>
              </a:lnSpc>
            </a:pPr>
            <a:r>
              <a:rPr lang="ru-RU" sz="1600" dirty="0">
                <a:latin typeface="Montserrat" panose="00000500000000000000" pitchFamily="2" charset="-52"/>
              </a:rPr>
              <a:t>2024-2025 год – </a:t>
            </a:r>
            <a:r>
              <a:rPr lang="ru-RU" sz="1600" b="1" dirty="0" smtClean="0">
                <a:solidFill>
                  <a:srgbClr val="C00000"/>
                </a:solidFill>
                <a:latin typeface="Montserrat" panose="00000500000000000000" pitchFamily="2" charset="-52"/>
              </a:rPr>
              <a:t>1000</a:t>
            </a:r>
            <a:r>
              <a:rPr lang="ru-RU" sz="1600" dirty="0" smtClean="0">
                <a:latin typeface="Montserrat" panose="00000500000000000000" pitchFamily="2" charset="-52"/>
              </a:rPr>
              <a:t> </a:t>
            </a:r>
            <a:r>
              <a:rPr lang="ru-RU" sz="1600" dirty="0">
                <a:latin typeface="Montserrat" panose="00000500000000000000" pitchFamily="2" charset="-52"/>
              </a:rPr>
              <a:t>школьников</a:t>
            </a:r>
          </a:p>
          <a:p>
            <a:pPr>
              <a:lnSpc>
                <a:spcPts val="2500"/>
              </a:lnSpc>
            </a:pPr>
            <a:endParaRPr lang="ru-RU" sz="1600" dirty="0">
              <a:latin typeface="Montserrat" panose="00000500000000000000" pitchFamily="2" charset="-52"/>
            </a:endParaRPr>
          </a:p>
          <a:p>
            <a:pPr>
              <a:lnSpc>
                <a:spcPts val="2500"/>
              </a:lnSpc>
            </a:pPr>
            <a:r>
              <a:rPr lang="ru-RU" sz="1600" dirty="0">
                <a:latin typeface="Montserrat" panose="00000500000000000000" pitchFamily="2" charset="-52"/>
              </a:rPr>
              <a:t>Школьники с ОВЗ и инвалидностью – </a:t>
            </a:r>
          </a:p>
          <a:p>
            <a:pPr>
              <a:lnSpc>
                <a:spcPts val="2500"/>
              </a:lnSpc>
            </a:pPr>
            <a:r>
              <a:rPr lang="ru-RU" sz="1600" dirty="0">
                <a:latin typeface="Montserrat" panose="00000500000000000000" pitchFamily="2" charset="-52"/>
              </a:rPr>
              <a:t>2023-2024 год - </a:t>
            </a:r>
            <a:r>
              <a:rPr lang="ru-RU" sz="1600" b="1" dirty="0">
                <a:solidFill>
                  <a:srgbClr val="C00000"/>
                </a:solidFill>
                <a:latin typeface="Montserrat" panose="00000500000000000000" pitchFamily="2" charset="-52"/>
              </a:rPr>
              <a:t>116</a:t>
            </a:r>
            <a:r>
              <a:rPr lang="ru-RU" sz="1600" dirty="0">
                <a:latin typeface="Montserrat" panose="00000500000000000000" pitchFamily="2" charset="-52"/>
              </a:rPr>
              <a:t> школьников</a:t>
            </a:r>
          </a:p>
          <a:p>
            <a:pPr>
              <a:lnSpc>
                <a:spcPts val="2500"/>
              </a:lnSpc>
            </a:pPr>
            <a:r>
              <a:rPr lang="ru-RU" sz="1600" dirty="0">
                <a:latin typeface="Montserrat" panose="00000500000000000000" pitchFamily="2" charset="-52"/>
              </a:rPr>
              <a:t>2024-2025 год – </a:t>
            </a:r>
            <a:r>
              <a:rPr lang="ru-RU" sz="1600" b="1" dirty="0">
                <a:solidFill>
                  <a:srgbClr val="C00000"/>
                </a:solidFill>
                <a:latin typeface="Montserrat" panose="00000500000000000000" pitchFamily="2" charset="-52"/>
              </a:rPr>
              <a:t>более 150 </a:t>
            </a:r>
            <a:r>
              <a:rPr lang="ru-RU" sz="1600" dirty="0">
                <a:latin typeface="Montserrat" panose="00000500000000000000" pitchFamily="2" charset="-52"/>
              </a:rPr>
              <a:t>школьников</a:t>
            </a:r>
          </a:p>
          <a:p>
            <a:pPr>
              <a:lnSpc>
                <a:spcPts val="2500"/>
              </a:lnSpc>
            </a:pPr>
            <a:endParaRPr lang="ru-RU" sz="1600" dirty="0"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8526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Методическая работа с педагогами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2"/>
          </p:nvPr>
        </p:nvSpPr>
        <p:spPr>
          <a:xfrm>
            <a:off x="335360" y="1116281"/>
            <a:ext cx="6207943" cy="5121031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С</a:t>
            </a:r>
            <a:r>
              <a:rPr lang="ru-RU" dirty="0" smtClean="0"/>
              <a:t>етевое </a:t>
            </a:r>
            <a:r>
              <a:rPr lang="ru-RU" dirty="0"/>
              <a:t>сообщество педагогов Пермского края, группа «Билет в будущее» - это социальный коллективный сайт/сетевая группа для работников системы образования Пермского </a:t>
            </a:r>
            <a:r>
              <a:rPr lang="ru-RU" dirty="0" smtClean="0"/>
              <a:t>края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Повышение квалификации, КПК – 386 чел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Межмуниципальные проектные семинары/</a:t>
            </a:r>
            <a:r>
              <a:rPr lang="ru-RU" dirty="0" err="1" smtClean="0"/>
              <a:t>аксерационные</a:t>
            </a:r>
            <a:r>
              <a:rPr lang="ru-RU" dirty="0" smtClean="0"/>
              <a:t> программы, педагогические мастерские - до 800 чел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Педагогический форум </a:t>
            </a:r>
            <a:r>
              <a:rPr lang="ru-RU" dirty="0"/>
              <a:t>"Есть такая профессия - Родину </a:t>
            </a:r>
            <a:r>
              <a:rPr lang="ru-RU" dirty="0" smtClean="0"/>
              <a:t>защищать»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Конференции, круглые столы на площадке выставки-форума «Образование и карьера»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 smtClean="0"/>
          </a:p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150" t="10714" r="23494" b="8572"/>
          <a:stretch/>
        </p:blipFill>
        <p:spPr bwMode="auto">
          <a:xfrm>
            <a:off x="6535756" y="142289"/>
            <a:ext cx="5406377" cy="3977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2135" y="4359008"/>
            <a:ext cx="2562474" cy="1921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https://sun9-77.userapi.com/impg/mB7nQJ26CyIOiFK9pOXLka3RTLRyiUUityFN-A/SdHtBvjPA7c.jpg?size=2560x1920&amp;quality=95&amp;sign=d7c4188395dfb28b9f3eeb2022011e78&amp;type=album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297" t="46126" r="23650" b="7075"/>
          <a:stretch/>
        </p:blipFill>
        <p:spPr bwMode="auto">
          <a:xfrm>
            <a:off x="5985104" y="4379134"/>
            <a:ext cx="3253840" cy="19017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educomm.iro.perm.ru/storage/publications/image/0c/6576fb9a5502d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985" t="20849" r="18293" b="10583"/>
          <a:stretch/>
        </p:blipFill>
        <p:spPr bwMode="auto">
          <a:xfrm>
            <a:off x="3526971" y="4396999"/>
            <a:ext cx="2208811" cy="18838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ttp://educomm.iro.perm.ru/storage/publications/image/4e/6558feaa879d7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964" t="23765" r="18461" b="23508"/>
          <a:stretch/>
        </p:blipFill>
        <p:spPr bwMode="auto">
          <a:xfrm>
            <a:off x="261256" y="4339437"/>
            <a:ext cx="2861953" cy="19137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3498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/>
              <a:t>Результаты работы</a:t>
            </a:r>
          </a:p>
        </p:txBody>
      </p:sp>
      <p:sp>
        <p:nvSpPr>
          <p:cNvPr id="7" name="Текст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 dirty="0"/>
          </a:p>
          <a:p>
            <a:r>
              <a:rPr lang="ru-RU" dirty="0"/>
              <a:t>О подготовке к реализации Единой модели профориентации в общеобразовательных организациях Пермского края 2024/2025 учебном году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21987" y="1162242"/>
            <a:ext cx="65644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Montserrat" panose="00000500000000000000" pitchFamily="2" charset="-52"/>
              </a:rPr>
              <a:t>Национальная премия в области профориентации «Россия – мои горизонты»</a:t>
            </a:r>
          </a:p>
          <a:p>
            <a:r>
              <a:rPr lang="ru-RU" dirty="0" smtClean="0">
                <a:latin typeface="Montserrat" panose="00000500000000000000" pitchFamily="2" charset="-52"/>
              </a:rPr>
              <a:t>Представлен </a:t>
            </a:r>
            <a:r>
              <a:rPr lang="ru-RU" b="1" dirty="0" smtClean="0">
                <a:solidFill>
                  <a:srgbClr val="C00000"/>
                </a:solidFill>
                <a:latin typeface="Montserrat" panose="00000500000000000000" pitchFamily="2" charset="-52"/>
              </a:rPr>
              <a:t>41</a:t>
            </a:r>
            <a:r>
              <a:rPr lang="ru-RU" dirty="0" smtClean="0">
                <a:latin typeface="Montserrat" panose="00000500000000000000" pitchFamily="2" charset="-52"/>
              </a:rPr>
              <a:t> </a:t>
            </a:r>
            <a:r>
              <a:rPr lang="ru-RU" dirty="0" smtClean="0">
                <a:latin typeface="Montserrat" panose="00000500000000000000" pitchFamily="2" charset="-52"/>
              </a:rPr>
              <a:t>проект</a:t>
            </a:r>
            <a:endParaRPr lang="ru-RU" dirty="0" smtClean="0">
              <a:latin typeface="Montserrat" panose="00000500000000000000" pitchFamily="2" charset="-52"/>
            </a:endParaRPr>
          </a:p>
          <a:p>
            <a:r>
              <a:rPr lang="ru-RU" dirty="0" smtClean="0">
                <a:latin typeface="Montserrat" panose="00000500000000000000" pitchFamily="2" charset="-52"/>
              </a:rPr>
              <a:t>Полуфинал – </a:t>
            </a:r>
            <a:r>
              <a:rPr lang="ru-RU" b="1" dirty="0" smtClean="0">
                <a:solidFill>
                  <a:srgbClr val="B00824"/>
                </a:solidFill>
                <a:latin typeface="Montserrat" panose="00000500000000000000" pitchFamily="2" charset="-52"/>
              </a:rPr>
              <a:t>10</a:t>
            </a:r>
            <a:r>
              <a:rPr lang="ru-RU" dirty="0" smtClean="0">
                <a:latin typeface="Montserrat" panose="00000500000000000000" pitchFamily="2" charset="-52"/>
              </a:rPr>
              <a:t> проектов</a:t>
            </a:r>
            <a:endParaRPr lang="ru-RU" dirty="0">
              <a:latin typeface="Montserrat" panose="00000500000000000000" pitchFamily="2" charset="-52"/>
            </a:endParaRPr>
          </a:p>
          <a:p>
            <a:r>
              <a:rPr lang="ru-RU" dirty="0">
                <a:latin typeface="Montserrat" panose="00000500000000000000" pitchFamily="2" charset="-52"/>
              </a:rPr>
              <a:t>Финал – </a:t>
            </a:r>
            <a:r>
              <a:rPr lang="ru-RU" b="1" dirty="0">
                <a:solidFill>
                  <a:srgbClr val="C00000"/>
                </a:solidFill>
                <a:latin typeface="Montserrat" panose="00000500000000000000" pitchFamily="2" charset="-52"/>
              </a:rPr>
              <a:t>3</a:t>
            </a:r>
            <a:r>
              <a:rPr lang="ru-RU" dirty="0">
                <a:latin typeface="Montserrat" panose="00000500000000000000" pitchFamily="2" charset="-52"/>
              </a:rPr>
              <a:t> проекта</a:t>
            </a:r>
          </a:p>
          <a:p>
            <a:r>
              <a:rPr lang="ru-RU" dirty="0">
                <a:latin typeface="Montserrat" panose="00000500000000000000" pitchFamily="2" charset="-52"/>
              </a:rPr>
              <a:t>Победитель – </a:t>
            </a:r>
            <a:r>
              <a:rPr lang="ru-RU" b="1" dirty="0">
                <a:solidFill>
                  <a:srgbClr val="C00000"/>
                </a:solidFill>
                <a:latin typeface="Montserrat" panose="00000500000000000000" pitchFamily="2" charset="-52"/>
              </a:rPr>
              <a:t>1</a:t>
            </a:r>
            <a:r>
              <a:rPr lang="ru-RU" dirty="0">
                <a:latin typeface="Montserrat" panose="00000500000000000000" pitchFamily="2" charset="-52"/>
              </a:rPr>
              <a:t> проект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5360" y="3036638"/>
            <a:ext cx="6737684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Montserrat" panose="00000500000000000000" pitchFamily="2" charset="-52"/>
              </a:rPr>
              <a:t>Номинация Лучший проект в сфере дополнительного образования:</a:t>
            </a:r>
            <a:endParaRPr lang="ru-RU" sz="1400" dirty="0">
              <a:latin typeface="Montserrat" panose="00000500000000000000" pitchFamily="2" charset="-52"/>
            </a:endParaRPr>
          </a:p>
          <a:p>
            <a:r>
              <a:rPr lang="ru-RU" sz="1400" dirty="0">
                <a:latin typeface="Montserrat" panose="00000500000000000000" pitchFamily="2" charset="-52"/>
              </a:rPr>
              <a:t>Кондратовская школа, Пермский МО</a:t>
            </a:r>
          </a:p>
          <a:p>
            <a:r>
              <a:rPr lang="ru-RU" sz="1400" dirty="0">
                <a:latin typeface="Montserrat" panose="00000500000000000000" pitchFamily="2" charset="-52"/>
              </a:rPr>
              <a:t>Проект «Профориентация школьников в рамках творческого проекта «Живые стены» </a:t>
            </a:r>
          </a:p>
          <a:p>
            <a:endParaRPr lang="ru-RU" sz="1400" b="1" dirty="0">
              <a:latin typeface="Montserrat" panose="00000500000000000000" pitchFamily="2" charset="-52"/>
            </a:endParaRPr>
          </a:p>
          <a:p>
            <a:r>
              <a:rPr lang="ru-RU" sz="1400" b="1" dirty="0">
                <a:latin typeface="Montserrat" panose="00000500000000000000" pitchFamily="2" charset="-52"/>
              </a:rPr>
              <a:t>Номинация Лучший инклюзивный проект</a:t>
            </a:r>
            <a:endParaRPr lang="ru-RU" sz="1400" dirty="0">
              <a:latin typeface="Montserrat" panose="00000500000000000000" pitchFamily="2" charset="-52"/>
            </a:endParaRPr>
          </a:p>
          <a:p>
            <a:r>
              <a:rPr lang="ru-RU" sz="1400" dirty="0">
                <a:latin typeface="Montserrat" panose="00000500000000000000" pitchFamily="2" charset="-52"/>
              </a:rPr>
              <a:t>Юго-Камская школа, Пермский МО </a:t>
            </a:r>
          </a:p>
          <a:p>
            <a:r>
              <a:rPr lang="ru-RU" sz="1400" dirty="0">
                <a:latin typeface="Montserrat" panose="00000500000000000000" pitchFamily="2" charset="-52"/>
              </a:rPr>
              <a:t>Проект «</a:t>
            </a:r>
            <a:r>
              <a:rPr lang="ru-RU" sz="1400" dirty="0" err="1">
                <a:latin typeface="Montserrat" panose="00000500000000000000" pitchFamily="2" charset="-52"/>
              </a:rPr>
              <a:t>Волонтерство</a:t>
            </a:r>
            <a:r>
              <a:rPr lang="ru-RU" sz="1400" dirty="0">
                <a:latin typeface="Montserrat" panose="00000500000000000000" pitchFamily="2" charset="-52"/>
              </a:rPr>
              <a:t> с прицелом на будущее» </a:t>
            </a:r>
          </a:p>
          <a:p>
            <a:endParaRPr lang="ru-RU" sz="1400" b="1" dirty="0">
              <a:latin typeface="Montserrat" panose="00000500000000000000" pitchFamily="2" charset="-52"/>
            </a:endParaRPr>
          </a:p>
          <a:p>
            <a:r>
              <a:rPr lang="ru-RU" sz="1400" b="1" dirty="0">
                <a:solidFill>
                  <a:srgbClr val="C00000"/>
                </a:solidFill>
                <a:latin typeface="Montserrat" panose="00000500000000000000" pitchFamily="2" charset="-52"/>
              </a:rPr>
              <a:t>! Победитель </a:t>
            </a:r>
            <a:r>
              <a:rPr lang="ru-RU" sz="1400" b="1" dirty="0">
                <a:latin typeface="Montserrat" panose="00000500000000000000" pitchFamily="2" charset="-52"/>
              </a:rPr>
              <a:t>Номинация Новые технологии в профориентации</a:t>
            </a:r>
            <a:endParaRPr lang="ru-RU" sz="1400" dirty="0">
              <a:latin typeface="Montserrat" panose="00000500000000000000" pitchFamily="2" charset="-52"/>
            </a:endParaRPr>
          </a:p>
          <a:p>
            <a:r>
              <a:rPr lang="ru-RU" sz="1400" dirty="0">
                <a:latin typeface="Montserrat" panose="00000500000000000000" pitchFamily="2" charset="-52"/>
              </a:rPr>
              <a:t>Центр детского творчества «Исток», г. Пермь  </a:t>
            </a:r>
          </a:p>
          <a:p>
            <a:r>
              <a:rPr lang="ru-RU" sz="1400" dirty="0">
                <a:latin typeface="Montserrat" panose="00000500000000000000" pitchFamily="2" charset="-52"/>
              </a:rPr>
              <a:t>Проект «Настольная игра-конструктор «Траектория профессионала»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/>
          <a:srcRect l="33305"/>
          <a:stretch/>
        </p:blipFill>
        <p:spPr>
          <a:xfrm>
            <a:off x="7690585" y="966075"/>
            <a:ext cx="2351174" cy="234925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96388" y="4076263"/>
            <a:ext cx="2328595" cy="223263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597700" y="3315328"/>
            <a:ext cx="199868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err="1">
                <a:latin typeface="Montserrat" panose="00000500000000000000" pitchFamily="2" charset="-52"/>
              </a:rPr>
              <a:t>Синачева</a:t>
            </a:r>
            <a:r>
              <a:rPr lang="ru-RU" sz="1400" dirty="0">
                <a:latin typeface="Montserrat" panose="00000500000000000000" pitchFamily="2" charset="-52"/>
              </a:rPr>
              <a:t> Людмила Александровна</a:t>
            </a:r>
          </a:p>
          <a:p>
            <a:pPr algn="ctr"/>
            <a:endParaRPr lang="ru-RU" sz="1400" dirty="0">
              <a:latin typeface="Montserrat" panose="00000500000000000000" pitchFamily="2" charset="-52"/>
            </a:endParaRPr>
          </a:p>
          <a:p>
            <a:pPr algn="ctr"/>
            <a:endParaRPr lang="ru-RU" sz="1400" dirty="0"/>
          </a:p>
        </p:txBody>
      </p:sp>
    </p:spTree>
    <p:extLst>
      <p:ext uri="{BB962C8B-B14F-4D97-AF65-F5344CB8AC3E}">
        <p14:creationId xmlns="" xmlns:p14="http://schemas.microsoft.com/office/powerpoint/2010/main" val="259491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DREMIN~1\AppData\Local\Temp\7zOC5F877AE\Презентация «Реализация Единой модели профориентации и проекта «Билет в будущее» в 2024 году» (1)_page-0002.jpg"/>
          <p:cNvPicPr>
            <a:picLocks noGrp="1" noChangeAspect="1" noChangeArrowheads="1"/>
          </p:cNvPicPr>
          <p:nvPr>
            <p:ph sz="quarter" idx="12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132" y="237506"/>
            <a:ext cx="11637819" cy="65076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212528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A4F7~1\AppData\Local\Temp\Rar$DIa1576.26619\4ed285fee752d0e77f1ecfb1181ddc4d-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7"/>
            <a:ext cx="12192000" cy="6857143"/>
          </a:xfrm>
          <a:prstGeom prst="rect">
            <a:avLst/>
          </a:prstGeom>
          <a:noFill/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391D0A66-BFDE-C806-D662-979CBABC59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56658" y="5231703"/>
            <a:ext cx="4897949" cy="16262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87217" y="158224"/>
            <a:ext cx="114349" cy="15152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0384" y="1049353"/>
            <a:ext cx="3433028" cy="496346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097974" y="1049353"/>
            <a:ext cx="3684075" cy="4963464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8051917" y="1049353"/>
            <a:ext cx="3583825" cy="5208321"/>
            <a:chOff x="13289951" y="1737262"/>
            <a:chExt cx="5932805" cy="8622665"/>
          </a:xfrm>
        </p:grpSpPr>
        <p:sp>
          <p:nvSpPr>
            <p:cNvPr id="7" name="object 7"/>
            <p:cNvSpPr/>
            <p:nvPr/>
          </p:nvSpPr>
          <p:spPr>
            <a:xfrm>
              <a:off x="13289951" y="1737262"/>
              <a:ext cx="5932805" cy="8622665"/>
            </a:xfrm>
            <a:custGeom>
              <a:avLst/>
              <a:gdLst/>
              <a:ahLst/>
              <a:cxnLst/>
              <a:rect l="l" t="t" r="r" b="b"/>
              <a:pathLst>
                <a:path w="5932805" h="8622665">
                  <a:moveTo>
                    <a:pt x="5618567" y="0"/>
                  </a:moveTo>
                  <a:lnTo>
                    <a:pt x="313963" y="0"/>
                  </a:lnTo>
                  <a:lnTo>
                    <a:pt x="267567" y="3404"/>
                  </a:lnTo>
                  <a:lnTo>
                    <a:pt x="223286" y="13292"/>
                  </a:lnTo>
                  <a:lnTo>
                    <a:pt x="181604" y="29179"/>
                  </a:lnTo>
                  <a:lnTo>
                    <a:pt x="143007" y="50580"/>
                  </a:lnTo>
                  <a:lnTo>
                    <a:pt x="107980" y="77008"/>
                  </a:lnTo>
                  <a:lnTo>
                    <a:pt x="77009" y="107978"/>
                  </a:lnTo>
                  <a:lnTo>
                    <a:pt x="50581" y="143004"/>
                  </a:lnTo>
                  <a:lnTo>
                    <a:pt x="29180" y="181602"/>
                  </a:lnTo>
                  <a:lnTo>
                    <a:pt x="13292" y="223284"/>
                  </a:lnTo>
                  <a:lnTo>
                    <a:pt x="3404" y="267566"/>
                  </a:lnTo>
                  <a:lnTo>
                    <a:pt x="0" y="313963"/>
                  </a:lnTo>
                  <a:lnTo>
                    <a:pt x="0" y="8308476"/>
                  </a:lnTo>
                  <a:lnTo>
                    <a:pt x="3404" y="8354871"/>
                  </a:lnTo>
                  <a:lnTo>
                    <a:pt x="13292" y="8399153"/>
                  </a:lnTo>
                  <a:lnTo>
                    <a:pt x="29180" y="8440835"/>
                  </a:lnTo>
                  <a:lnTo>
                    <a:pt x="50581" y="8479432"/>
                  </a:lnTo>
                  <a:lnTo>
                    <a:pt x="77009" y="8514459"/>
                  </a:lnTo>
                  <a:lnTo>
                    <a:pt x="107979" y="8545429"/>
                  </a:lnTo>
                  <a:lnTo>
                    <a:pt x="143006" y="8571858"/>
                  </a:lnTo>
                  <a:lnTo>
                    <a:pt x="181603" y="8593259"/>
                  </a:lnTo>
                  <a:lnTo>
                    <a:pt x="223286" y="8609147"/>
                  </a:lnTo>
                  <a:lnTo>
                    <a:pt x="267567" y="8619035"/>
                  </a:lnTo>
                  <a:lnTo>
                    <a:pt x="313963" y="8622439"/>
                  </a:lnTo>
                  <a:lnTo>
                    <a:pt x="5618567" y="8622439"/>
                  </a:lnTo>
                  <a:lnTo>
                    <a:pt x="5664961" y="8619035"/>
                  </a:lnTo>
                  <a:lnTo>
                    <a:pt x="5709241" y="8609147"/>
                  </a:lnTo>
                  <a:lnTo>
                    <a:pt x="5750923" y="8593259"/>
                  </a:lnTo>
                  <a:lnTo>
                    <a:pt x="5789520" y="8571858"/>
                  </a:lnTo>
                  <a:lnTo>
                    <a:pt x="5824547" y="8545429"/>
                  </a:lnTo>
                  <a:lnTo>
                    <a:pt x="5855518" y="8514459"/>
                  </a:lnTo>
                  <a:lnTo>
                    <a:pt x="5881947" y="8479432"/>
                  </a:lnTo>
                  <a:lnTo>
                    <a:pt x="5903348" y="8440835"/>
                  </a:lnTo>
                  <a:lnTo>
                    <a:pt x="5919236" y="8399152"/>
                  </a:lnTo>
                  <a:lnTo>
                    <a:pt x="5929126" y="8354871"/>
                  </a:lnTo>
                  <a:lnTo>
                    <a:pt x="5932530" y="8308475"/>
                  </a:lnTo>
                  <a:lnTo>
                    <a:pt x="5932530" y="313963"/>
                  </a:lnTo>
                  <a:lnTo>
                    <a:pt x="5929126" y="267566"/>
                  </a:lnTo>
                  <a:lnTo>
                    <a:pt x="5919236" y="223284"/>
                  </a:lnTo>
                  <a:lnTo>
                    <a:pt x="5903348" y="181602"/>
                  </a:lnTo>
                  <a:lnTo>
                    <a:pt x="5881947" y="143004"/>
                  </a:lnTo>
                  <a:lnTo>
                    <a:pt x="5855518" y="107978"/>
                  </a:lnTo>
                  <a:lnTo>
                    <a:pt x="5824547" y="77008"/>
                  </a:lnTo>
                  <a:lnTo>
                    <a:pt x="5789520" y="50580"/>
                  </a:lnTo>
                  <a:lnTo>
                    <a:pt x="5750923" y="29179"/>
                  </a:lnTo>
                  <a:lnTo>
                    <a:pt x="5709241" y="13292"/>
                  </a:lnTo>
                  <a:lnTo>
                    <a:pt x="5664961" y="3404"/>
                  </a:lnTo>
                  <a:lnTo>
                    <a:pt x="5618567" y="0"/>
                  </a:lnTo>
                  <a:close/>
                </a:path>
              </a:pathLst>
            </a:custGeom>
            <a:solidFill>
              <a:srgbClr val="AA8EFF"/>
            </a:solidFill>
          </p:spPr>
          <p:txBody>
            <a:bodyPr wrap="square" lIns="0" tIns="0" rIns="0" bIns="0" rtlCol="0"/>
            <a:lstStyle/>
            <a:p>
              <a:endParaRPr sz="1100"/>
            </a:p>
          </p:txBody>
        </p:sp>
        <p:sp>
          <p:nvSpPr>
            <p:cNvPr id="8" name="object 8"/>
            <p:cNvSpPr/>
            <p:nvPr/>
          </p:nvSpPr>
          <p:spPr>
            <a:xfrm>
              <a:off x="14093091" y="2315707"/>
              <a:ext cx="4490085" cy="368300"/>
            </a:xfrm>
            <a:custGeom>
              <a:avLst/>
              <a:gdLst/>
              <a:ahLst/>
              <a:cxnLst/>
              <a:rect l="l" t="t" r="r" b="b"/>
              <a:pathLst>
                <a:path w="4490084" h="368300">
                  <a:moveTo>
                    <a:pt x="211987" y="75016"/>
                  </a:moveTo>
                  <a:lnTo>
                    <a:pt x="0" y="75016"/>
                  </a:lnTo>
                  <a:lnTo>
                    <a:pt x="0" y="311116"/>
                  </a:lnTo>
                  <a:lnTo>
                    <a:pt x="51573" y="311116"/>
                  </a:lnTo>
                  <a:lnTo>
                    <a:pt x="51573" y="117212"/>
                  </a:lnTo>
                  <a:lnTo>
                    <a:pt x="211987" y="117212"/>
                  </a:lnTo>
                  <a:lnTo>
                    <a:pt x="211987" y="75016"/>
                  </a:lnTo>
                  <a:close/>
                </a:path>
                <a:path w="4490084" h="368300">
                  <a:moveTo>
                    <a:pt x="211987" y="117212"/>
                  </a:moveTo>
                  <a:lnTo>
                    <a:pt x="160079" y="117212"/>
                  </a:lnTo>
                  <a:lnTo>
                    <a:pt x="160079" y="311116"/>
                  </a:lnTo>
                  <a:lnTo>
                    <a:pt x="211987" y="311116"/>
                  </a:lnTo>
                  <a:lnTo>
                    <a:pt x="211987" y="117212"/>
                  </a:lnTo>
                  <a:close/>
                </a:path>
                <a:path w="4490084" h="368300">
                  <a:moveTo>
                    <a:pt x="370181" y="75016"/>
                  </a:moveTo>
                  <a:lnTo>
                    <a:pt x="260000" y="75016"/>
                  </a:lnTo>
                  <a:lnTo>
                    <a:pt x="260000" y="311116"/>
                  </a:lnTo>
                  <a:lnTo>
                    <a:pt x="312244" y="311116"/>
                  </a:lnTo>
                  <a:lnTo>
                    <a:pt x="312244" y="219355"/>
                  </a:lnTo>
                  <a:lnTo>
                    <a:pt x="370181" y="219355"/>
                  </a:lnTo>
                  <a:lnTo>
                    <a:pt x="419033" y="208429"/>
                  </a:lnTo>
                  <a:lnTo>
                    <a:pt x="444981" y="178833"/>
                  </a:lnTo>
                  <a:lnTo>
                    <a:pt x="312244" y="178833"/>
                  </a:lnTo>
                  <a:lnTo>
                    <a:pt x="312244" y="115538"/>
                  </a:lnTo>
                  <a:lnTo>
                    <a:pt x="445191" y="115538"/>
                  </a:lnTo>
                  <a:lnTo>
                    <a:pt x="439545" y="104884"/>
                  </a:lnTo>
                  <a:lnTo>
                    <a:pt x="430461" y="94440"/>
                  </a:lnTo>
                  <a:lnTo>
                    <a:pt x="419033" y="85942"/>
                  </a:lnTo>
                  <a:lnTo>
                    <a:pt x="405176" y="79872"/>
                  </a:lnTo>
                  <a:lnTo>
                    <a:pt x="388892" y="76230"/>
                  </a:lnTo>
                  <a:lnTo>
                    <a:pt x="370181" y="75016"/>
                  </a:lnTo>
                  <a:close/>
                </a:path>
                <a:path w="4490084" h="368300">
                  <a:moveTo>
                    <a:pt x="445191" y="115538"/>
                  </a:moveTo>
                  <a:lnTo>
                    <a:pt x="363483" y="115538"/>
                  </a:lnTo>
                  <a:lnTo>
                    <a:pt x="372252" y="116061"/>
                  </a:lnTo>
                  <a:lnTo>
                    <a:pt x="379808" y="117631"/>
                  </a:lnTo>
                  <a:lnTo>
                    <a:pt x="386151" y="120247"/>
                  </a:lnTo>
                  <a:lnTo>
                    <a:pt x="391279" y="123910"/>
                  </a:lnTo>
                  <a:lnTo>
                    <a:pt x="397530" y="129269"/>
                  </a:lnTo>
                  <a:lnTo>
                    <a:pt x="400656" y="136971"/>
                  </a:lnTo>
                  <a:lnTo>
                    <a:pt x="400656" y="157065"/>
                  </a:lnTo>
                  <a:lnTo>
                    <a:pt x="363483" y="178833"/>
                  </a:lnTo>
                  <a:lnTo>
                    <a:pt x="444981" y="178833"/>
                  </a:lnTo>
                  <a:lnTo>
                    <a:pt x="446034" y="176823"/>
                  </a:lnTo>
                  <a:lnTo>
                    <a:pt x="449927" y="162758"/>
                  </a:lnTo>
                  <a:lnTo>
                    <a:pt x="451225" y="147018"/>
                  </a:lnTo>
                  <a:lnTo>
                    <a:pt x="449927" y="131173"/>
                  </a:lnTo>
                  <a:lnTo>
                    <a:pt x="446034" y="117129"/>
                  </a:lnTo>
                  <a:lnTo>
                    <a:pt x="445191" y="115538"/>
                  </a:lnTo>
                  <a:close/>
                </a:path>
                <a:path w="4490084" h="368300">
                  <a:moveTo>
                    <a:pt x="591558" y="71332"/>
                  </a:moveTo>
                  <a:lnTo>
                    <a:pt x="543271" y="79809"/>
                  </a:lnTo>
                  <a:lnTo>
                    <a:pt x="506495" y="104570"/>
                  </a:lnTo>
                  <a:lnTo>
                    <a:pt x="483408" y="143104"/>
                  </a:lnTo>
                  <a:lnTo>
                    <a:pt x="475685" y="192898"/>
                  </a:lnTo>
                  <a:lnTo>
                    <a:pt x="476564" y="210585"/>
                  </a:lnTo>
                  <a:lnTo>
                    <a:pt x="489750" y="256863"/>
                  </a:lnTo>
                  <a:lnTo>
                    <a:pt x="517472" y="291294"/>
                  </a:lnTo>
                  <a:lnTo>
                    <a:pt x="558153" y="311032"/>
                  </a:lnTo>
                  <a:lnTo>
                    <a:pt x="591558" y="314800"/>
                  </a:lnTo>
                  <a:lnTo>
                    <a:pt x="608868" y="313858"/>
                  </a:lnTo>
                  <a:lnTo>
                    <a:pt x="653513" y="299730"/>
                  </a:lnTo>
                  <a:lnTo>
                    <a:pt x="685452" y="270594"/>
                  </a:lnTo>
                  <a:lnTo>
                    <a:pt x="591558" y="270594"/>
                  </a:lnTo>
                  <a:lnTo>
                    <a:pt x="577116" y="269317"/>
                  </a:lnTo>
                  <a:lnTo>
                    <a:pt x="538749" y="238800"/>
                  </a:lnTo>
                  <a:lnTo>
                    <a:pt x="530272" y="192898"/>
                  </a:lnTo>
                  <a:lnTo>
                    <a:pt x="531214" y="175526"/>
                  </a:lnTo>
                  <a:lnTo>
                    <a:pt x="545343" y="135966"/>
                  </a:lnTo>
                  <a:lnTo>
                    <a:pt x="591558" y="115538"/>
                  </a:lnTo>
                  <a:lnTo>
                    <a:pt x="685556" y="115538"/>
                  </a:lnTo>
                  <a:lnTo>
                    <a:pt x="676621" y="104570"/>
                  </a:lnTo>
                  <a:lnTo>
                    <a:pt x="639846" y="79809"/>
                  </a:lnTo>
                  <a:lnTo>
                    <a:pt x="608868" y="72274"/>
                  </a:lnTo>
                  <a:lnTo>
                    <a:pt x="591558" y="71332"/>
                  </a:lnTo>
                  <a:close/>
                </a:path>
                <a:path w="4490084" h="368300">
                  <a:moveTo>
                    <a:pt x="685556" y="115538"/>
                  </a:moveTo>
                  <a:lnTo>
                    <a:pt x="591558" y="115538"/>
                  </a:lnTo>
                  <a:lnTo>
                    <a:pt x="605854" y="116815"/>
                  </a:lnTo>
                  <a:lnTo>
                    <a:pt x="618266" y="120645"/>
                  </a:lnTo>
                  <a:lnTo>
                    <a:pt x="649244" y="160246"/>
                  </a:lnTo>
                  <a:lnTo>
                    <a:pt x="653178" y="192898"/>
                  </a:lnTo>
                  <a:lnTo>
                    <a:pt x="652195" y="210166"/>
                  </a:lnTo>
                  <a:lnTo>
                    <a:pt x="637438" y="250165"/>
                  </a:lnTo>
                  <a:lnTo>
                    <a:pt x="591558" y="270594"/>
                  </a:lnTo>
                  <a:lnTo>
                    <a:pt x="685452" y="270594"/>
                  </a:lnTo>
                  <a:lnTo>
                    <a:pt x="704501" y="227309"/>
                  </a:lnTo>
                  <a:lnTo>
                    <a:pt x="708101" y="192563"/>
                  </a:lnTo>
                  <a:lnTo>
                    <a:pt x="707201" y="174898"/>
                  </a:lnTo>
                  <a:lnTo>
                    <a:pt x="704501" y="158404"/>
                  </a:lnTo>
                  <a:lnTo>
                    <a:pt x="700001" y="143083"/>
                  </a:lnTo>
                  <a:lnTo>
                    <a:pt x="693701" y="128934"/>
                  </a:lnTo>
                  <a:lnTo>
                    <a:pt x="685914" y="115978"/>
                  </a:lnTo>
                  <a:lnTo>
                    <a:pt x="685556" y="115538"/>
                  </a:lnTo>
                  <a:close/>
                </a:path>
                <a:path w="4490084" h="368300">
                  <a:moveTo>
                    <a:pt x="989878" y="270929"/>
                  </a:moveTo>
                  <a:lnTo>
                    <a:pt x="722297" y="270929"/>
                  </a:lnTo>
                  <a:lnTo>
                    <a:pt x="722297" y="368048"/>
                  </a:lnTo>
                  <a:lnTo>
                    <a:pt x="767843" y="368048"/>
                  </a:lnTo>
                  <a:lnTo>
                    <a:pt x="767843" y="311116"/>
                  </a:lnTo>
                  <a:lnTo>
                    <a:pt x="989878" y="311116"/>
                  </a:lnTo>
                  <a:lnTo>
                    <a:pt x="989878" y="270929"/>
                  </a:lnTo>
                  <a:close/>
                </a:path>
                <a:path w="4490084" h="368300">
                  <a:moveTo>
                    <a:pt x="989878" y="311116"/>
                  </a:moveTo>
                  <a:lnTo>
                    <a:pt x="944667" y="311116"/>
                  </a:lnTo>
                  <a:lnTo>
                    <a:pt x="944667" y="368048"/>
                  </a:lnTo>
                  <a:lnTo>
                    <a:pt x="989878" y="368048"/>
                  </a:lnTo>
                  <a:lnTo>
                    <a:pt x="989878" y="311116"/>
                  </a:lnTo>
                  <a:close/>
                </a:path>
                <a:path w="4490084" h="368300">
                  <a:moveTo>
                    <a:pt x="955384" y="75016"/>
                  </a:moveTo>
                  <a:lnTo>
                    <a:pt x="778225" y="75016"/>
                  </a:lnTo>
                  <a:lnTo>
                    <a:pt x="778120" y="142329"/>
                  </a:lnTo>
                  <a:lnTo>
                    <a:pt x="777743" y="160351"/>
                  </a:lnTo>
                  <a:lnTo>
                    <a:pt x="773892" y="201041"/>
                  </a:lnTo>
                  <a:lnTo>
                    <a:pt x="760811" y="248323"/>
                  </a:lnTo>
                  <a:lnTo>
                    <a:pt x="747080" y="270929"/>
                  </a:lnTo>
                  <a:lnTo>
                    <a:pt x="798653" y="270929"/>
                  </a:lnTo>
                  <a:lnTo>
                    <a:pt x="815294" y="234069"/>
                  </a:lnTo>
                  <a:lnTo>
                    <a:pt x="824105" y="184108"/>
                  </a:lnTo>
                  <a:lnTo>
                    <a:pt x="825780" y="142329"/>
                  </a:lnTo>
                  <a:lnTo>
                    <a:pt x="825780" y="114868"/>
                  </a:lnTo>
                  <a:lnTo>
                    <a:pt x="955384" y="114868"/>
                  </a:lnTo>
                  <a:lnTo>
                    <a:pt x="955384" y="75016"/>
                  </a:lnTo>
                  <a:close/>
                </a:path>
                <a:path w="4490084" h="368300">
                  <a:moveTo>
                    <a:pt x="955384" y="114868"/>
                  </a:moveTo>
                  <a:lnTo>
                    <a:pt x="903475" y="114868"/>
                  </a:lnTo>
                  <a:lnTo>
                    <a:pt x="903475" y="270929"/>
                  </a:lnTo>
                  <a:lnTo>
                    <a:pt x="955384" y="270929"/>
                  </a:lnTo>
                  <a:lnTo>
                    <a:pt x="955384" y="114868"/>
                  </a:lnTo>
                  <a:close/>
                </a:path>
                <a:path w="4490084" h="368300">
                  <a:moveTo>
                    <a:pt x="1130202" y="75016"/>
                  </a:moveTo>
                  <a:lnTo>
                    <a:pt x="1021362" y="75016"/>
                  </a:lnTo>
                  <a:lnTo>
                    <a:pt x="1021362" y="311116"/>
                  </a:lnTo>
                  <a:lnTo>
                    <a:pt x="1133886" y="311116"/>
                  </a:lnTo>
                  <a:lnTo>
                    <a:pt x="1152410" y="310028"/>
                  </a:lnTo>
                  <a:lnTo>
                    <a:pt x="1195172" y="293701"/>
                  </a:lnTo>
                  <a:lnTo>
                    <a:pt x="1212079" y="272268"/>
                  </a:lnTo>
                  <a:lnTo>
                    <a:pt x="1071261" y="272268"/>
                  </a:lnTo>
                  <a:lnTo>
                    <a:pt x="1071261" y="210648"/>
                  </a:lnTo>
                  <a:lnTo>
                    <a:pt x="1207181" y="210648"/>
                  </a:lnTo>
                  <a:lnTo>
                    <a:pt x="1203544" y="205959"/>
                  </a:lnTo>
                  <a:lnTo>
                    <a:pt x="1195944" y="199094"/>
                  </a:lnTo>
                  <a:lnTo>
                    <a:pt x="1186880" y="193568"/>
                  </a:lnTo>
                  <a:lnTo>
                    <a:pt x="1182670" y="191894"/>
                  </a:lnTo>
                  <a:lnTo>
                    <a:pt x="1164361" y="191894"/>
                  </a:lnTo>
                  <a:lnTo>
                    <a:pt x="1164361" y="186535"/>
                  </a:lnTo>
                  <a:lnTo>
                    <a:pt x="1179379" y="186535"/>
                  </a:lnTo>
                  <a:lnTo>
                    <a:pt x="1183788" y="184442"/>
                  </a:lnTo>
                  <a:lnTo>
                    <a:pt x="1191741" y="178896"/>
                  </a:lnTo>
                  <a:lnTo>
                    <a:pt x="1198521" y="172135"/>
                  </a:lnTo>
                  <a:lnTo>
                    <a:pt x="1071261" y="172135"/>
                  </a:lnTo>
                  <a:lnTo>
                    <a:pt x="1071261" y="113529"/>
                  </a:lnTo>
                  <a:lnTo>
                    <a:pt x="1206857" y="113529"/>
                  </a:lnTo>
                  <a:lnTo>
                    <a:pt x="1205972" y="110849"/>
                  </a:lnTo>
                  <a:lnTo>
                    <a:pt x="1178490" y="84246"/>
                  </a:lnTo>
                  <a:lnTo>
                    <a:pt x="1148518" y="76041"/>
                  </a:lnTo>
                  <a:lnTo>
                    <a:pt x="1130202" y="75016"/>
                  </a:lnTo>
                  <a:close/>
                </a:path>
                <a:path w="4490084" h="368300">
                  <a:moveTo>
                    <a:pt x="1207181" y="210648"/>
                  </a:moveTo>
                  <a:lnTo>
                    <a:pt x="1127523" y="210648"/>
                  </a:lnTo>
                  <a:lnTo>
                    <a:pt x="1136669" y="211108"/>
                  </a:lnTo>
                  <a:lnTo>
                    <a:pt x="1144686" y="212490"/>
                  </a:lnTo>
                  <a:lnTo>
                    <a:pt x="1167710" y="241458"/>
                  </a:lnTo>
                  <a:lnTo>
                    <a:pt x="1167061" y="248951"/>
                  </a:lnTo>
                  <a:lnTo>
                    <a:pt x="1127523" y="272268"/>
                  </a:lnTo>
                  <a:lnTo>
                    <a:pt x="1212079" y="272268"/>
                  </a:lnTo>
                  <a:lnTo>
                    <a:pt x="1216207" y="259354"/>
                  </a:lnTo>
                  <a:lnTo>
                    <a:pt x="1217610" y="244472"/>
                  </a:lnTo>
                  <a:lnTo>
                    <a:pt x="1216731" y="233148"/>
                  </a:lnTo>
                  <a:lnTo>
                    <a:pt x="1214093" y="222955"/>
                  </a:lnTo>
                  <a:lnTo>
                    <a:pt x="1209698" y="213892"/>
                  </a:lnTo>
                  <a:lnTo>
                    <a:pt x="1207181" y="210648"/>
                  </a:lnTo>
                  <a:close/>
                </a:path>
                <a:path w="4490084" h="368300">
                  <a:moveTo>
                    <a:pt x="1164361" y="186535"/>
                  </a:moveTo>
                  <a:lnTo>
                    <a:pt x="1164361" y="191894"/>
                  </a:lnTo>
                  <a:lnTo>
                    <a:pt x="1174281" y="188890"/>
                  </a:lnTo>
                  <a:lnTo>
                    <a:pt x="1164361" y="186535"/>
                  </a:lnTo>
                  <a:close/>
                </a:path>
                <a:path w="4490084" h="368300">
                  <a:moveTo>
                    <a:pt x="1174281" y="188890"/>
                  </a:moveTo>
                  <a:lnTo>
                    <a:pt x="1164361" y="191894"/>
                  </a:lnTo>
                  <a:lnTo>
                    <a:pt x="1182670" y="191894"/>
                  </a:lnTo>
                  <a:lnTo>
                    <a:pt x="1176353" y="189382"/>
                  </a:lnTo>
                  <a:lnTo>
                    <a:pt x="1174281" y="188890"/>
                  </a:lnTo>
                  <a:close/>
                </a:path>
                <a:path w="4490084" h="368300">
                  <a:moveTo>
                    <a:pt x="1179379" y="186535"/>
                  </a:moveTo>
                  <a:lnTo>
                    <a:pt x="1164361" y="186535"/>
                  </a:lnTo>
                  <a:lnTo>
                    <a:pt x="1174281" y="188890"/>
                  </a:lnTo>
                  <a:lnTo>
                    <a:pt x="1174661" y="188775"/>
                  </a:lnTo>
                  <a:lnTo>
                    <a:pt x="1179379" y="186535"/>
                  </a:lnTo>
                  <a:close/>
                </a:path>
                <a:path w="4490084" h="368300">
                  <a:moveTo>
                    <a:pt x="1206857" y="113529"/>
                  </a:moveTo>
                  <a:lnTo>
                    <a:pt x="1120825" y="113529"/>
                  </a:lnTo>
                  <a:lnTo>
                    <a:pt x="1130368" y="113989"/>
                  </a:lnTo>
                  <a:lnTo>
                    <a:pt x="1138572" y="115371"/>
                  </a:lnTo>
                  <a:lnTo>
                    <a:pt x="1145438" y="117673"/>
                  </a:lnTo>
                  <a:lnTo>
                    <a:pt x="1150966" y="120896"/>
                  </a:lnTo>
                  <a:lnTo>
                    <a:pt x="1157444" y="125808"/>
                  </a:lnTo>
                  <a:lnTo>
                    <a:pt x="1160678" y="133064"/>
                  </a:lnTo>
                  <a:lnTo>
                    <a:pt x="1160678" y="152488"/>
                  </a:lnTo>
                  <a:lnTo>
                    <a:pt x="1120825" y="172135"/>
                  </a:lnTo>
                  <a:lnTo>
                    <a:pt x="1198521" y="172135"/>
                  </a:lnTo>
                  <a:lnTo>
                    <a:pt x="1204090" y="164369"/>
                  </a:lnTo>
                  <a:lnTo>
                    <a:pt x="1208066" y="155809"/>
                  </a:lnTo>
                  <a:lnTo>
                    <a:pt x="1210452" y="146453"/>
                  </a:lnTo>
                  <a:lnTo>
                    <a:pt x="1211247" y="136301"/>
                  </a:lnTo>
                  <a:lnTo>
                    <a:pt x="1209928" y="122822"/>
                  </a:lnTo>
                  <a:lnTo>
                    <a:pt x="1206857" y="113529"/>
                  </a:lnTo>
                  <a:close/>
                </a:path>
                <a:path w="4490084" h="368300">
                  <a:moveTo>
                    <a:pt x="1302767" y="75016"/>
                  </a:moveTo>
                  <a:lnTo>
                    <a:pt x="1254542" y="75016"/>
                  </a:lnTo>
                  <a:lnTo>
                    <a:pt x="1254542" y="311116"/>
                  </a:lnTo>
                  <a:lnTo>
                    <a:pt x="1292720" y="311116"/>
                  </a:lnTo>
                  <a:lnTo>
                    <a:pt x="1348999" y="239114"/>
                  </a:lnTo>
                  <a:lnTo>
                    <a:pt x="1294395" y="239114"/>
                  </a:lnTo>
                  <a:lnTo>
                    <a:pt x="1302767" y="228374"/>
                  </a:lnTo>
                  <a:lnTo>
                    <a:pt x="1302767" y="75016"/>
                  </a:lnTo>
                  <a:close/>
                </a:path>
                <a:path w="4490084" h="368300">
                  <a:moveTo>
                    <a:pt x="1461172" y="147018"/>
                  </a:moveTo>
                  <a:lnTo>
                    <a:pt x="1420984" y="147018"/>
                  </a:lnTo>
                  <a:lnTo>
                    <a:pt x="1412612" y="157729"/>
                  </a:lnTo>
                  <a:lnTo>
                    <a:pt x="1412612" y="311116"/>
                  </a:lnTo>
                  <a:lnTo>
                    <a:pt x="1461172" y="311116"/>
                  </a:lnTo>
                  <a:lnTo>
                    <a:pt x="1461172" y="147018"/>
                  </a:lnTo>
                  <a:close/>
                </a:path>
                <a:path w="4490084" h="368300">
                  <a:moveTo>
                    <a:pt x="1302767" y="228374"/>
                  </a:moveTo>
                  <a:lnTo>
                    <a:pt x="1294395" y="239114"/>
                  </a:lnTo>
                  <a:lnTo>
                    <a:pt x="1302767" y="239114"/>
                  </a:lnTo>
                  <a:lnTo>
                    <a:pt x="1302767" y="228374"/>
                  </a:lnTo>
                  <a:close/>
                </a:path>
                <a:path w="4490084" h="368300">
                  <a:moveTo>
                    <a:pt x="1461172" y="75016"/>
                  </a:moveTo>
                  <a:lnTo>
                    <a:pt x="1422324" y="75016"/>
                  </a:lnTo>
                  <a:lnTo>
                    <a:pt x="1302767" y="228374"/>
                  </a:lnTo>
                  <a:lnTo>
                    <a:pt x="1302767" y="239114"/>
                  </a:lnTo>
                  <a:lnTo>
                    <a:pt x="1348999" y="239114"/>
                  </a:lnTo>
                  <a:lnTo>
                    <a:pt x="1412612" y="157729"/>
                  </a:lnTo>
                  <a:lnTo>
                    <a:pt x="1412612" y="147018"/>
                  </a:lnTo>
                  <a:lnTo>
                    <a:pt x="1461172" y="147018"/>
                  </a:lnTo>
                  <a:lnTo>
                    <a:pt x="1461172" y="75016"/>
                  </a:lnTo>
                  <a:close/>
                </a:path>
                <a:path w="4490084" h="368300">
                  <a:moveTo>
                    <a:pt x="1420984" y="147018"/>
                  </a:moveTo>
                  <a:lnTo>
                    <a:pt x="1412612" y="147018"/>
                  </a:lnTo>
                  <a:lnTo>
                    <a:pt x="1412612" y="157729"/>
                  </a:lnTo>
                  <a:lnTo>
                    <a:pt x="1420984" y="147018"/>
                  </a:lnTo>
                  <a:close/>
                </a:path>
                <a:path w="4490084" h="368300">
                  <a:moveTo>
                    <a:pt x="1561232" y="75016"/>
                  </a:moveTo>
                  <a:lnTo>
                    <a:pt x="1508988" y="75016"/>
                  </a:lnTo>
                  <a:lnTo>
                    <a:pt x="1508988" y="311116"/>
                  </a:lnTo>
                  <a:lnTo>
                    <a:pt x="1561232" y="311116"/>
                  </a:lnTo>
                  <a:lnTo>
                    <a:pt x="1561232" y="212992"/>
                  </a:lnTo>
                  <a:lnTo>
                    <a:pt x="1721981" y="212992"/>
                  </a:lnTo>
                  <a:lnTo>
                    <a:pt x="1721981" y="169791"/>
                  </a:lnTo>
                  <a:lnTo>
                    <a:pt x="1561232" y="169791"/>
                  </a:lnTo>
                  <a:lnTo>
                    <a:pt x="1561232" y="75016"/>
                  </a:lnTo>
                  <a:close/>
                </a:path>
                <a:path w="4490084" h="368300">
                  <a:moveTo>
                    <a:pt x="1721981" y="212992"/>
                  </a:moveTo>
                  <a:lnTo>
                    <a:pt x="1669402" y="212992"/>
                  </a:lnTo>
                  <a:lnTo>
                    <a:pt x="1669402" y="311116"/>
                  </a:lnTo>
                  <a:lnTo>
                    <a:pt x="1721981" y="311116"/>
                  </a:lnTo>
                  <a:lnTo>
                    <a:pt x="1721981" y="212992"/>
                  </a:lnTo>
                  <a:close/>
                </a:path>
                <a:path w="4490084" h="368300">
                  <a:moveTo>
                    <a:pt x="1721981" y="75016"/>
                  </a:moveTo>
                  <a:lnTo>
                    <a:pt x="1669402" y="75016"/>
                  </a:lnTo>
                  <a:lnTo>
                    <a:pt x="1669402" y="169791"/>
                  </a:lnTo>
                  <a:lnTo>
                    <a:pt x="1721981" y="169791"/>
                  </a:lnTo>
                  <a:lnTo>
                    <a:pt x="1721981" y="75016"/>
                  </a:lnTo>
                  <a:close/>
                </a:path>
                <a:path w="4490084" h="368300">
                  <a:moveTo>
                    <a:pt x="1842622" y="238728"/>
                  </a:moveTo>
                  <a:lnTo>
                    <a:pt x="1804459" y="311116"/>
                  </a:lnTo>
                  <a:lnTo>
                    <a:pt x="1858712" y="311116"/>
                  </a:lnTo>
                  <a:lnTo>
                    <a:pt x="1892809" y="246147"/>
                  </a:lnTo>
                  <a:lnTo>
                    <a:pt x="1847325" y="246147"/>
                  </a:lnTo>
                  <a:lnTo>
                    <a:pt x="1842622" y="238728"/>
                  </a:lnTo>
                  <a:close/>
                </a:path>
                <a:path w="4490084" h="368300">
                  <a:moveTo>
                    <a:pt x="2107695" y="117547"/>
                  </a:moveTo>
                  <a:lnTo>
                    <a:pt x="2055451" y="117547"/>
                  </a:lnTo>
                  <a:lnTo>
                    <a:pt x="2055451" y="311116"/>
                  </a:lnTo>
                  <a:lnTo>
                    <a:pt x="2107695" y="311116"/>
                  </a:lnTo>
                  <a:lnTo>
                    <a:pt x="2107695" y="117547"/>
                  </a:lnTo>
                  <a:close/>
                </a:path>
                <a:path w="4490084" h="368300">
                  <a:moveTo>
                    <a:pt x="1846655" y="231076"/>
                  </a:moveTo>
                  <a:lnTo>
                    <a:pt x="1842622" y="238728"/>
                  </a:lnTo>
                  <a:lnTo>
                    <a:pt x="1847325" y="246147"/>
                  </a:lnTo>
                  <a:lnTo>
                    <a:pt x="1846655" y="231076"/>
                  </a:lnTo>
                  <a:close/>
                </a:path>
                <a:path w="4490084" h="368300">
                  <a:moveTo>
                    <a:pt x="1900718" y="231076"/>
                  </a:moveTo>
                  <a:lnTo>
                    <a:pt x="1846655" y="231076"/>
                  </a:lnTo>
                  <a:lnTo>
                    <a:pt x="1847325" y="246147"/>
                  </a:lnTo>
                  <a:lnTo>
                    <a:pt x="1892809" y="246147"/>
                  </a:lnTo>
                  <a:lnTo>
                    <a:pt x="1900718" y="231076"/>
                  </a:lnTo>
                  <a:close/>
                </a:path>
                <a:path w="4490084" h="368300">
                  <a:moveTo>
                    <a:pt x="1794077" y="75016"/>
                  </a:moveTo>
                  <a:lnTo>
                    <a:pt x="1738820" y="75016"/>
                  </a:lnTo>
                  <a:lnTo>
                    <a:pt x="1842622" y="238728"/>
                  </a:lnTo>
                  <a:lnTo>
                    <a:pt x="1846655" y="231076"/>
                  </a:lnTo>
                  <a:lnTo>
                    <a:pt x="1900718" y="231076"/>
                  </a:lnTo>
                  <a:lnTo>
                    <a:pt x="1916361" y="201271"/>
                  </a:lnTo>
                  <a:lnTo>
                    <a:pt x="1863065" y="201271"/>
                  </a:lnTo>
                  <a:lnTo>
                    <a:pt x="1867482" y="192776"/>
                  </a:lnTo>
                  <a:lnTo>
                    <a:pt x="1794077" y="75016"/>
                  </a:lnTo>
                  <a:close/>
                </a:path>
                <a:path w="4490084" h="368300">
                  <a:moveTo>
                    <a:pt x="1867482" y="192776"/>
                  </a:moveTo>
                  <a:lnTo>
                    <a:pt x="1863065" y="201271"/>
                  </a:lnTo>
                  <a:lnTo>
                    <a:pt x="1872777" y="201271"/>
                  </a:lnTo>
                  <a:lnTo>
                    <a:pt x="1867482" y="192776"/>
                  </a:lnTo>
                  <a:close/>
                </a:path>
                <a:path w="4490084" h="368300">
                  <a:moveTo>
                    <a:pt x="1980435" y="75016"/>
                  </a:moveTo>
                  <a:lnTo>
                    <a:pt x="1928704" y="75016"/>
                  </a:lnTo>
                  <a:lnTo>
                    <a:pt x="1867482" y="192776"/>
                  </a:lnTo>
                  <a:lnTo>
                    <a:pt x="1872777" y="201271"/>
                  </a:lnTo>
                  <a:lnTo>
                    <a:pt x="1916361" y="201271"/>
                  </a:lnTo>
                  <a:lnTo>
                    <a:pt x="1980435" y="79183"/>
                  </a:lnTo>
                  <a:lnTo>
                    <a:pt x="1980435" y="75016"/>
                  </a:lnTo>
                  <a:close/>
                </a:path>
                <a:path w="4490084" h="368300">
                  <a:moveTo>
                    <a:pt x="2182711" y="75016"/>
                  </a:moveTo>
                  <a:lnTo>
                    <a:pt x="1982622" y="75016"/>
                  </a:lnTo>
                  <a:lnTo>
                    <a:pt x="1980435" y="79183"/>
                  </a:lnTo>
                  <a:lnTo>
                    <a:pt x="1980435" y="117547"/>
                  </a:lnTo>
                  <a:lnTo>
                    <a:pt x="2182711" y="117547"/>
                  </a:lnTo>
                  <a:lnTo>
                    <a:pt x="2182711" y="75016"/>
                  </a:lnTo>
                  <a:close/>
                </a:path>
                <a:path w="4490084" h="368300">
                  <a:moveTo>
                    <a:pt x="1982622" y="75016"/>
                  </a:moveTo>
                  <a:lnTo>
                    <a:pt x="1980435" y="75016"/>
                  </a:lnTo>
                  <a:lnTo>
                    <a:pt x="1980435" y="79183"/>
                  </a:lnTo>
                  <a:lnTo>
                    <a:pt x="1982622" y="75016"/>
                  </a:lnTo>
                  <a:close/>
                </a:path>
                <a:path w="4490084" h="368300">
                  <a:moveTo>
                    <a:pt x="2263054" y="75016"/>
                  </a:moveTo>
                  <a:lnTo>
                    <a:pt x="2211146" y="75016"/>
                  </a:lnTo>
                  <a:lnTo>
                    <a:pt x="2211146" y="311116"/>
                  </a:lnTo>
                  <a:lnTo>
                    <a:pt x="2315632" y="311116"/>
                  </a:lnTo>
                  <a:lnTo>
                    <a:pt x="2334156" y="309986"/>
                  </a:lnTo>
                  <a:lnTo>
                    <a:pt x="2376918" y="293032"/>
                  </a:lnTo>
                  <a:lnTo>
                    <a:pt x="2392972" y="271598"/>
                  </a:lnTo>
                  <a:lnTo>
                    <a:pt x="2263054" y="271598"/>
                  </a:lnTo>
                  <a:lnTo>
                    <a:pt x="2263054" y="209643"/>
                  </a:lnTo>
                  <a:lnTo>
                    <a:pt x="2393060" y="209643"/>
                  </a:lnTo>
                  <a:lnTo>
                    <a:pt x="2386588" y="198445"/>
                  </a:lnTo>
                  <a:lnTo>
                    <a:pt x="2350545" y="174982"/>
                  </a:lnTo>
                  <a:lnTo>
                    <a:pt x="2315632" y="170460"/>
                  </a:lnTo>
                  <a:lnTo>
                    <a:pt x="2263054" y="170460"/>
                  </a:lnTo>
                  <a:lnTo>
                    <a:pt x="2263054" y="75016"/>
                  </a:lnTo>
                  <a:close/>
                </a:path>
                <a:path w="4490084" h="368300">
                  <a:moveTo>
                    <a:pt x="2393060" y="209643"/>
                  </a:moveTo>
                  <a:lnTo>
                    <a:pt x="2308935" y="209643"/>
                  </a:lnTo>
                  <a:lnTo>
                    <a:pt x="2318773" y="210124"/>
                  </a:lnTo>
                  <a:lnTo>
                    <a:pt x="2327189" y="211569"/>
                  </a:lnTo>
                  <a:lnTo>
                    <a:pt x="2334180" y="213976"/>
                  </a:lnTo>
                  <a:lnTo>
                    <a:pt x="2339745" y="217346"/>
                  </a:lnTo>
                  <a:lnTo>
                    <a:pt x="2346223" y="222481"/>
                  </a:lnTo>
                  <a:lnTo>
                    <a:pt x="2349457" y="230183"/>
                  </a:lnTo>
                  <a:lnTo>
                    <a:pt x="2349457" y="250947"/>
                  </a:lnTo>
                  <a:lnTo>
                    <a:pt x="2308935" y="271598"/>
                  </a:lnTo>
                  <a:lnTo>
                    <a:pt x="2392972" y="271598"/>
                  </a:lnTo>
                  <a:lnTo>
                    <a:pt x="2393495" y="270677"/>
                  </a:lnTo>
                  <a:lnTo>
                    <a:pt x="2397640" y="256549"/>
                  </a:lnTo>
                  <a:lnTo>
                    <a:pt x="2399021" y="240453"/>
                  </a:lnTo>
                  <a:lnTo>
                    <a:pt x="2397640" y="224399"/>
                  </a:lnTo>
                  <a:lnTo>
                    <a:pt x="2393495" y="210397"/>
                  </a:lnTo>
                  <a:lnTo>
                    <a:pt x="2393060" y="209643"/>
                  </a:lnTo>
                  <a:close/>
                </a:path>
                <a:path w="4490084" h="368300">
                  <a:moveTo>
                    <a:pt x="2480065" y="75016"/>
                  </a:moveTo>
                  <a:lnTo>
                    <a:pt x="2428157" y="75016"/>
                  </a:lnTo>
                  <a:lnTo>
                    <a:pt x="2428157" y="311116"/>
                  </a:lnTo>
                  <a:lnTo>
                    <a:pt x="2480065" y="311116"/>
                  </a:lnTo>
                  <a:lnTo>
                    <a:pt x="2480065" y="75016"/>
                  </a:lnTo>
                  <a:close/>
                </a:path>
                <a:path w="4490084" h="368300">
                  <a:moveTo>
                    <a:pt x="2576285" y="75016"/>
                  </a:moveTo>
                  <a:lnTo>
                    <a:pt x="2528060" y="75016"/>
                  </a:lnTo>
                  <a:lnTo>
                    <a:pt x="2528060" y="311116"/>
                  </a:lnTo>
                  <a:lnTo>
                    <a:pt x="2566238" y="311116"/>
                  </a:lnTo>
                  <a:lnTo>
                    <a:pt x="2622517" y="239114"/>
                  </a:lnTo>
                  <a:lnTo>
                    <a:pt x="2567912" y="239114"/>
                  </a:lnTo>
                  <a:lnTo>
                    <a:pt x="2576285" y="228374"/>
                  </a:lnTo>
                  <a:lnTo>
                    <a:pt x="2576285" y="75016"/>
                  </a:lnTo>
                  <a:close/>
                </a:path>
                <a:path w="4490084" h="368300">
                  <a:moveTo>
                    <a:pt x="2734689" y="147018"/>
                  </a:moveTo>
                  <a:lnTo>
                    <a:pt x="2694502" y="147018"/>
                  </a:lnTo>
                  <a:lnTo>
                    <a:pt x="2686130" y="157729"/>
                  </a:lnTo>
                  <a:lnTo>
                    <a:pt x="2686130" y="311116"/>
                  </a:lnTo>
                  <a:lnTo>
                    <a:pt x="2734689" y="311116"/>
                  </a:lnTo>
                  <a:lnTo>
                    <a:pt x="2734689" y="147018"/>
                  </a:lnTo>
                  <a:close/>
                </a:path>
                <a:path w="4490084" h="368300">
                  <a:moveTo>
                    <a:pt x="2576285" y="228374"/>
                  </a:moveTo>
                  <a:lnTo>
                    <a:pt x="2567912" y="239114"/>
                  </a:lnTo>
                  <a:lnTo>
                    <a:pt x="2576285" y="239114"/>
                  </a:lnTo>
                  <a:lnTo>
                    <a:pt x="2576285" y="228374"/>
                  </a:lnTo>
                  <a:close/>
                </a:path>
                <a:path w="4490084" h="368300">
                  <a:moveTo>
                    <a:pt x="2734689" y="75016"/>
                  </a:moveTo>
                  <a:lnTo>
                    <a:pt x="2695842" y="75016"/>
                  </a:lnTo>
                  <a:lnTo>
                    <a:pt x="2576285" y="228374"/>
                  </a:lnTo>
                  <a:lnTo>
                    <a:pt x="2576285" y="239114"/>
                  </a:lnTo>
                  <a:lnTo>
                    <a:pt x="2622517" y="239114"/>
                  </a:lnTo>
                  <a:lnTo>
                    <a:pt x="2686130" y="157729"/>
                  </a:lnTo>
                  <a:lnTo>
                    <a:pt x="2686130" y="147018"/>
                  </a:lnTo>
                  <a:lnTo>
                    <a:pt x="2734689" y="147018"/>
                  </a:lnTo>
                  <a:lnTo>
                    <a:pt x="2734689" y="75016"/>
                  </a:lnTo>
                  <a:close/>
                </a:path>
                <a:path w="4490084" h="368300">
                  <a:moveTo>
                    <a:pt x="2694502" y="147018"/>
                  </a:moveTo>
                  <a:lnTo>
                    <a:pt x="2686130" y="147018"/>
                  </a:lnTo>
                  <a:lnTo>
                    <a:pt x="2686130" y="157729"/>
                  </a:lnTo>
                  <a:lnTo>
                    <a:pt x="2694502" y="147018"/>
                  </a:lnTo>
                  <a:close/>
                </a:path>
                <a:path w="4490084" h="368300">
                  <a:moveTo>
                    <a:pt x="2585996" y="0"/>
                  </a:moveTo>
                  <a:lnTo>
                    <a:pt x="2561214" y="8037"/>
                  </a:lnTo>
                  <a:lnTo>
                    <a:pt x="2563222" y="15028"/>
                  </a:lnTo>
                  <a:lnTo>
                    <a:pt x="2565900" y="21600"/>
                  </a:lnTo>
                  <a:lnTo>
                    <a:pt x="2596713" y="50568"/>
                  </a:lnTo>
                  <a:lnTo>
                    <a:pt x="2631207" y="56597"/>
                  </a:lnTo>
                  <a:lnTo>
                    <a:pt x="2644205" y="55801"/>
                  </a:lnTo>
                  <a:lnTo>
                    <a:pt x="2684726" y="36859"/>
                  </a:lnTo>
                  <a:lnTo>
                    <a:pt x="2690259" y="30140"/>
                  </a:lnTo>
                  <a:lnTo>
                    <a:pt x="2631542" y="30140"/>
                  </a:lnTo>
                  <a:lnTo>
                    <a:pt x="2623230" y="29700"/>
                  </a:lnTo>
                  <a:lnTo>
                    <a:pt x="2589287" y="7388"/>
                  </a:lnTo>
                  <a:lnTo>
                    <a:pt x="2585996" y="0"/>
                  </a:lnTo>
                  <a:close/>
                </a:path>
                <a:path w="4490084" h="368300">
                  <a:moveTo>
                    <a:pt x="2677088" y="334"/>
                  </a:moveTo>
                  <a:lnTo>
                    <a:pt x="2647529" y="28298"/>
                  </a:lnTo>
                  <a:lnTo>
                    <a:pt x="2631542" y="30140"/>
                  </a:lnTo>
                  <a:lnTo>
                    <a:pt x="2690259" y="30140"/>
                  </a:lnTo>
                  <a:lnTo>
                    <a:pt x="2691569" y="28549"/>
                  </a:lnTo>
                  <a:lnTo>
                    <a:pt x="2696948" y="18942"/>
                  </a:lnTo>
                  <a:lnTo>
                    <a:pt x="2700865" y="8037"/>
                  </a:lnTo>
                  <a:lnTo>
                    <a:pt x="2677088" y="334"/>
                  </a:lnTo>
                  <a:close/>
                </a:path>
                <a:path w="4490084" h="368300">
                  <a:moveTo>
                    <a:pt x="2949666" y="238728"/>
                  </a:moveTo>
                  <a:lnTo>
                    <a:pt x="2911503" y="311116"/>
                  </a:lnTo>
                  <a:lnTo>
                    <a:pt x="2965756" y="311116"/>
                  </a:lnTo>
                  <a:lnTo>
                    <a:pt x="2999853" y="246147"/>
                  </a:lnTo>
                  <a:lnTo>
                    <a:pt x="2954369" y="246147"/>
                  </a:lnTo>
                  <a:lnTo>
                    <a:pt x="2949666" y="238728"/>
                  </a:lnTo>
                  <a:close/>
                </a:path>
                <a:path w="4490084" h="368300">
                  <a:moveTo>
                    <a:pt x="2953700" y="231076"/>
                  </a:moveTo>
                  <a:lnTo>
                    <a:pt x="2949666" y="238728"/>
                  </a:lnTo>
                  <a:lnTo>
                    <a:pt x="2954369" y="246147"/>
                  </a:lnTo>
                  <a:lnTo>
                    <a:pt x="2953700" y="231076"/>
                  </a:lnTo>
                  <a:close/>
                </a:path>
                <a:path w="4490084" h="368300">
                  <a:moveTo>
                    <a:pt x="3007762" y="231076"/>
                  </a:moveTo>
                  <a:lnTo>
                    <a:pt x="2953700" y="231076"/>
                  </a:lnTo>
                  <a:lnTo>
                    <a:pt x="2954369" y="246147"/>
                  </a:lnTo>
                  <a:lnTo>
                    <a:pt x="2999853" y="246147"/>
                  </a:lnTo>
                  <a:lnTo>
                    <a:pt x="3007762" y="231076"/>
                  </a:lnTo>
                  <a:close/>
                </a:path>
                <a:path w="4490084" h="368300">
                  <a:moveTo>
                    <a:pt x="2901121" y="75016"/>
                  </a:moveTo>
                  <a:lnTo>
                    <a:pt x="2845864" y="75016"/>
                  </a:lnTo>
                  <a:lnTo>
                    <a:pt x="2949666" y="238728"/>
                  </a:lnTo>
                  <a:lnTo>
                    <a:pt x="2953700" y="231076"/>
                  </a:lnTo>
                  <a:lnTo>
                    <a:pt x="3007762" y="231076"/>
                  </a:lnTo>
                  <a:lnTo>
                    <a:pt x="3023405" y="201271"/>
                  </a:lnTo>
                  <a:lnTo>
                    <a:pt x="2970109" y="201271"/>
                  </a:lnTo>
                  <a:lnTo>
                    <a:pt x="2974526" y="192776"/>
                  </a:lnTo>
                  <a:lnTo>
                    <a:pt x="2901121" y="75016"/>
                  </a:lnTo>
                  <a:close/>
                </a:path>
                <a:path w="4490084" h="368300">
                  <a:moveTo>
                    <a:pt x="2974526" y="192776"/>
                  </a:moveTo>
                  <a:lnTo>
                    <a:pt x="2970109" y="201271"/>
                  </a:lnTo>
                  <a:lnTo>
                    <a:pt x="2979821" y="201271"/>
                  </a:lnTo>
                  <a:lnTo>
                    <a:pt x="2974526" y="192776"/>
                  </a:lnTo>
                  <a:close/>
                </a:path>
                <a:path w="4490084" h="368300">
                  <a:moveTo>
                    <a:pt x="3089666" y="75016"/>
                  </a:moveTo>
                  <a:lnTo>
                    <a:pt x="3035749" y="75016"/>
                  </a:lnTo>
                  <a:lnTo>
                    <a:pt x="2974526" y="192776"/>
                  </a:lnTo>
                  <a:lnTo>
                    <a:pt x="2979821" y="201271"/>
                  </a:lnTo>
                  <a:lnTo>
                    <a:pt x="3023405" y="201271"/>
                  </a:lnTo>
                  <a:lnTo>
                    <a:pt x="3089666" y="75016"/>
                  </a:lnTo>
                  <a:close/>
                </a:path>
                <a:path w="4490084" h="368300">
                  <a:moveTo>
                    <a:pt x="3218088" y="75016"/>
                  </a:moveTo>
                  <a:lnTo>
                    <a:pt x="3107908" y="75016"/>
                  </a:lnTo>
                  <a:lnTo>
                    <a:pt x="3107908" y="311116"/>
                  </a:lnTo>
                  <a:lnTo>
                    <a:pt x="3160151" y="311116"/>
                  </a:lnTo>
                  <a:lnTo>
                    <a:pt x="3160151" y="219355"/>
                  </a:lnTo>
                  <a:lnTo>
                    <a:pt x="3218088" y="219355"/>
                  </a:lnTo>
                  <a:lnTo>
                    <a:pt x="3266942" y="208429"/>
                  </a:lnTo>
                  <a:lnTo>
                    <a:pt x="3292890" y="178833"/>
                  </a:lnTo>
                  <a:lnTo>
                    <a:pt x="3160151" y="178833"/>
                  </a:lnTo>
                  <a:lnTo>
                    <a:pt x="3160151" y="115538"/>
                  </a:lnTo>
                  <a:lnTo>
                    <a:pt x="3293100" y="115538"/>
                  </a:lnTo>
                  <a:lnTo>
                    <a:pt x="3287454" y="104884"/>
                  </a:lnTo>
                  <a:lnTo>
                    <a:pt x="3278369" y="94440"/>
                  </a:lnTo>
                  <a:lnTo>
                    <a:pt x="3266942" y="85942"/>
                  </a:lnTo>
                  <a:lnTo>
                    <a:pt x="3253087" y="79872"/>
                  </a:lnTo>
                  <a:lnTo>
                    <a:pt x="3236802" y="76230"/>
                  </a:lnTo>
                  <a:lnTo>
                    <a:pt x="3218088" y="75016"/>
                  </a:lnTo>
                  <a:close/>
                </a:path>
                <a:path w="4490084" h="368300">
                  <a:moveTo>
                    <a:pt x="3293100" y="115538"/>
                  </a:moveTo>
                  <a:lnTo>
                    <a:pt x="3211390" y="115538"/>
                  </a:lnTo>
                  <a:lnTo>
                    <a:pt x="3220161" y="116061"/>
                  </a:lnTo>
                  <a:lnTo>
                    <a:pt x="3227717" y="117631"/>
                  </a:lnTo>
                  <a:lnTo>
                    <a:pt x="3234059" y="120247"/>
                  </a:lnTo>
                  <a:lnTo>
                    <a:pt x="3239186" y="123910"/>
                  </a:lnTo>
                  <a:lnTo>
                    <a:pt x="3245434" y="129269"/>
                  </a:lnTo>
                  <a:lnTo>
                    <a:pt x="3248563" y="136971"/>
                  </a:lnTo>
                  <a:lnTo>
                    <a:pt x="3248563" y="157065"/>
                  </a:lnTo>
                  <a:lnTo>
                    <a:pt x="3211390" y="178833"/>
                  </a:lnTo>
                  <a:lnTo>
                    <a:pt x="3292890" y="178833"/>
                  </a:lnTo>
                  <a:lnTo>
                    <a:pt x="3293943" y="176823"/>
                  </a:lnTo>
                  <a:lnTo>
                    <a:pt x="3297835" y="162758"/>
                  </a:lnTo>
                  <a:lnTo>
                    <a:pt x="3299132" y="147018"/>
                  </a:lnTo>
                  <a:lnTo>
                    <a:pt x="3297835" y="131173"/>
                  </a:lnTo>
                  <a:lnTo>
                    <a:pt x="3293943" y="117129"/>
                  </a:lnTo>
                  <a:lnTo>
                    <a:pt x="3293100" y="115538"/>
                  </a:lnTo>
                  <a:close/>
                </a:path>
                <a:path w="4490084" h="368300">
                  <a:moveTo>
                    <a:pt x="3439463" y="71332"/>
                  </a:moveTo>
                  <a:lnTo>
                    <a:pt x="3391175" y="79809"/>
                  </a:lnTo>
                  <a:lnTo>
                    <a:pt x="3354400" y="104570"/>
                  </a:lnTo>
                  <a:lnTo>
                    <a:pt x="3331312" y="143104"/>
                  </a:lnTo>
                  <a:lnTo>
                    <a:pt x="3323590" y="192898"/>
                  </a:lnTo>
                  <a:lnTo>
                    <a:pt x="3324469" y="210585"/>
                  </a:lnTo>
                  <a:lnTo>
                    <a:pt x="3337655" y="256863"/>
                  </a:lnTo>
                  <a:lnTo>
                    <a:pt x="3365376" y="291294"/>
                  </a:lnTo>
                  <a:lnTo>
                    <a:pt x="3406056" y="311032"/>
                  </a:lnTo>
                  <a:lnTo>
                    <a:pt x="3439463" y="314800"/>
                  </a:lnTo>
                  <a:lnTo>
                    <a:pt x="3456774" y="313858"/>
                  </a:lnTo>
                  <a:lnTo>
                    <a:pt x="3501418" y="299730"/>
                  </a:lnTo>
                  <a:lnTo>
                    <a:pt x="3533357" y="270594"/>
                  </a:lnTo>
                  <a:lnTo>
                    <a:pt x="3439463" y="270594"/>
                  </a:lnTo>
                  <a:lnTo>
                    <a:pt x="3425019" y="269317"/>
                  </a:lnTo>
                  <a:lnTo>
                    <a:pt x="3386655" y="238800"/>
                  </a:lnTo>
                  <a:lnTo>
                    <a:pt x="3378178" y="192898"/>
                  </a:lnTo>
                  <a:lnTo>
                    <a:pt x="3379119" y="175526"/>
                  </a:lnTo>
                  <a:lnTo>
                    <a:pt x="3393248" y="135966"/>
                  </a:lnTo>
                  <a:lnTo>
                    <a:pt x="3439463" y="115538"/>
                  </a:lnTo>
                  <a:lnTo>
                    <a:pt x="3533461" y="115538"/>
                  </a:lnTo>
                  <a:lnTo>
                    <a:pt x="3524526" y="104570"/>
                  </a:lnTo>
                  <a:lnTo>
                    <a:pt x="3487751" y="79809"/>
                  </a:lnTo>
                  <a:lnTo>
                    <a:pt x="3456774" y="72274"/>
                  </a:lnTo>
                  <a:lnTo>
                    <a:pt x="3439463" y="71332"/>
                  </a:lnTo>
                  <a:close/>
                </a:path>
                <a:path w="4490084" h="368300">
                  <a:moveTo>
                    <a:pt x="3533461" y="115538"/>
                  </a:moveTo>
                  <a:lnTo>
                    <a:pt x="3439463" y="115538"/>
                  </a:lnTo>
                  <a:lnTo>
                    <a:pt x="3453758" y="116815"/>
                  </a:lnTo>
                  <a:lnTo>
                    <a:pt x="3466171" y="120645"/>
                  </a:lnTo>
                  <a:lnTo>
                    <a:pt x="3497150" y="160246"/>
                  </a:lnTo>
                  <a:lnTo>
                    <a:pt x="3501084" y="192898"/>
                  </a:lnTo>
                  <a:lnTo>
                    <a:pt x="3500100" y="210166"/>
                  </a:lnTo>
                  <a:lnTo>
                    <a:pt x="3485344" y="250165"/>
                  </a:lnTo>
                  <a:lnTo>
                    <a:pt x="3439463" y="270594"/>
                  </a:lnTo>
                  <a:lnTo>
                    <a:pt x="3533357" y="270594"/>
                  </a:lnTo>
                  <a:lnTo>
                    <a:pt x="3552405" y="227309"/>
                  </a:lnTo>
                  <a:lnTo>
                    <a:pt x="3556006" y="192563"/>
                  </a:lnTo>
                  <a:lnTo>
                    <a:pt x="3555106" y="174898"/>
                  </a:lnTo>
                  <a:lnTo>
                    <a:pt x="3552405" y="158404"/>
                  </a:lnTo>
                  <a:lnTo>
                    <a:pt x="3547904" y="143083"/>
                  </a:lnTo>
                  <a:lnTo>
                    <a:pt x="3541606" y="128934"/>
                  </a:lnTo>
                  <a:lnTo>
                    <a:pt x="3533819" y="115978"/>
                  </a:lnTo>
                  <a:lnTo>
                    <a:pt x="3533461" y="115538"/>
                  </a:lnTo>
                  <a:close/>
                </a:path>
                <a:path w="4490084" h="368300">
                  <a:moveTo>
                    <a:pt x="3705683" y="75016"/>
                  </a:moveTo>
                  <a:lnTo>
                    <a:pt x="3596842" y="75016"/>
                  </a:lnTo>
                  <a:lnTo>
                    <a:pt x="3596842" y="311116"/>
                  </a:lnTo>
                  <a:lnTo>
                    <a:pt x="3709367" y="311116"/>
                  </a:lnTo>
                  <a:lnTo>
                    <a:pt x="3727890" y="310028"/>
                  </a:lnTo>
                  <a:lnTo>
                    <a:pt x="3770652" y="293701"/>
                  </a:lnTo>
                  <a:lnTo>
                    <a:pt x="3787560" y="272268"/>
                  </a:lnTo>
                  <a:lnTo>
                    <a:pt x="3646741" y="272268"/>
                  </a:lnTo>
                  <a:lnTo>
                    <a:pt x="3646741" y="210648"/>
                  </a:lnTo>
                  <a:lnTo>
                    <a:pt x="3782662" y="210648"/>
                  </a:lnTo>
                  <a:lnTo>
                    <a:pt x="3779025" y="205959"/>
                  </a:lnTo>
                  <a:lnTo>
                    <a:pt x="3771425" y="199094"/>
                  </a:lnTo>
                  <a:lnTo>
                    <a:pt x="3762361" y="193568"/>
                  </a:lnTo>
                  <a:lnTo>
                    <a:pt x="3758150" y="191894"/>
                  </a:lnTo>
                  <a:lnTo>
                    <a:pt x="3739842" y="191894"/>
                  </a:lnTo>
                  <a:lnTo>
                    <a:pt x="3739842" y="186535"/>
                  </a:lnTo>
                  <a:lnTo>
                    <a:pt x="3754853" y="186535"/>
                  </a:lnTo>
                  <a:lnTo>
                    <a:pt x="3759261" y="184442"/>
                  </a:lnTo>
                  <a:lnTo>
                    <a:pt x="3767216" y="178896"/>
                  </a:lnTo>
                  <a:lnTo>
                    <a:pt x="3774001" y="172135"/>
                  </a:lnTo>
                  <a:lnTo>
                    <a:pt x="3646741" y="172135"/>
                  </a:lnTo>
                  <a:lnTo>
                    <a:pt x="3646741" y="113529"/>
                  </a:lnTo>
                  <a:lnTo>
                    <a:pt x="3782338" y="113529"/>
                  </a:lnTo>
                  <a:lnTo>
                    <a:pt x="3781453" y="110849"/>
                  </a:lnTo>
                  <a:lnTo>
                    <a:pt x="3753969" y="84246"/>
                  </a:lnTo>
                  <a:lnTo>
                    <a:pt x="3723994" y="76041"/>
                  </a:lnTo>
                  <a:lnTo>
                    <a:pt x="3705683" y="75016"/>
                  </a:lnTo>
                  <a:close/>
                </a:path>
                <a:path w="4490084" h="368300">
                  <a:moveTo>
                    <a:pt x="3782662" y="210648"/>
                  </a:moveTo>
                  <a:lnTo>
                    <a:pt x="3703004" y="210648"/>
                  </a:lnTo>
                  <a:lnTo>
                    <a:pt x="3712148" y="211108"/>
                  </a:lnTo>
                  <a:lnTo>
                    <a:pt x="3720163" y="212490"/>
                  </a:lnTo>
                  <a:lnTo>
                    <a:pt x="3743191" y="241458"/>
                  </a:lnTo>
                  <a:lnTo>
                    <a:pt x="3742542" y="248951"/>
                  </a:lnTo>
                  <a:lnTo>
                    <a:pt x="3703004" y="272268"/>
                  </a:lnTo>
                  <a:lnTo>
                    <a:pt x="3787560" y="272268"/>
                  </a:lnTo>
                  <a:lnTo>
                    <a:pt x="3791687" y="259354"/>
                  </a:lnTo>
                  <a:lnTo>
                    <a:pt x="3793090" y="244472"/>
                  </a:lnTo>
                  <a:lnTo>
                    <a:pt x="3792211" y="233148"/>
                  </a:lnTo>
                  <a:lnTo>
                    <a:pt x="3789574" y="222955"/>
                  </a:lnTo>
                  <a:lnTo>
                    <a:pt x="3785178" y="213892"/>
                  </a:lnTo>
                  <a:lnTo>
                    <a:pt x="3782662" y="210648"/>
                  </a:lnTo>
                  <a:close/>
                </a:path>
                <a:path w="4490084" h="368300">
                  <a:moveTo>
                    <a:pt x="3739842" y="186535"/>
                  </a:moveTo>
                  <a:lnTo>
                    <a:pt x="3739842" y="191894"/>
                  </a:lnTo>
                  <a:lnTo>
                    <a:pt x="3749759" y="188889"/>
                  </a:lnTo>
                  <a:lnTo>
                    <a:pt x="3739842" y="186535"/>
                  </a:lnTo>
                  <a:close/>
                </a:path>
                <a:path w="4490084" h="368300">
                  <a:moveTo>
                    <a:pt x="3749759" y="188889"/>
                  </a:moveTo>
                  <a:lnTo>
                    <a:pt x="3739842" y="191894"/>
                  </a:lnTo>
                  <a:lnTo>
                    <a:pt x="3758150" y="191894"/>
                  </a:lnTo>
                  <a:lnTo>
                    <a:pt x="3751833" y="189382"/>
                  </a:lnTo>
                  <a:lnTo>
                    <a:pt x="3749759" y="188889"/>
                  </a:lnTo>
                  <a:close/>
                </a:path>
                <a:path w="4490084" h="368300">
                  <a:moveTo>
                    <a:pt x="3754853" y="186535"/>
                  </a:moveTo>
                  <a:lnTo>
                    <a:pt x="3739842" y="186535"/>
                  </a:lnTo>
                  <a:lnTo>
                    <a:pt x="3749759" y="188889"/>
                  </a:lnTo>
                  <a:lnTo>
                    <a:pt x="3750136" y="188775"/>
                  </a:lnTo>
                  <a:lnTo>
                    <a:pt x="3754853" y="186535"/>
                  </a:lnTo>
                  <a:close/>
                </a:path>
                <a:path w="4490084" h="368300">
                  <a:moveTo>
                    <a:pt x="3782338" y="113529"/>
                  </a:moveTo>
                  <a:lnTo>
                    <a:pt x="3696306" y="113529"/>
                  </a:lnTo>
                  <a:lnTo>
                    <a:pt x="3705848" y="113989"/>
                  </a:lnTo>
                  <a:lnTo>
                    <a:pt x="3714053" y="115371"/>
                  </a:lnTo>
                  <a:lnTo>
                    <a:pt x="3720919" y="117673"/>
                  </a:lnTo>
                  <a:lnTo>
                    <a:pt x="3726446" y="120896"/>
                  </a:lnTo>
                  <a:lnTo>
                    <a:pt x="3732914" y="125808"/>
                  </a:lnTo>
                  <a:lnTo>
                    <a:pt x="3736158" y="133064"/>
                  </a:lnTo>
                  <a:lnTo>
                    <a:pt x="3736158" y="152488"/>
                  </a:lnTo>
                  <a:lnTo>
                    <a:pt x="3696306" y="172135"/>
                  </a:lnTo>
                  <a:lnTo>
                    <a:pt x="3774001" y="172135"/>
                  </a:lnTo>
                  <a:lnTo>
                    <a:pt x="3779566" y="164369"/>
                  </a:lnTo>
                  <a:lnTo>
                    <a:pt x="3783543" y="155809"/>
                  </a:lnTo>
                  <a:lnTo>
                    <a:pt x="3785931" y="146453"/>
                  </a:lnTo>
                  <a:lnTo>
                    <a:pt x="3786727" y="136301"/>
                  </a:lnTo>
                  <a:lnTo>
                    <a:pt x="3785408" y="122822"/>
                  </a:lnTo>
                  <a:lnTo>
                    <a:pt x="3782338" y="113529"/>
                  </a:lnTo>
                  <a:close/>
                </a:path>
                <a:path w="4490084" h="368300">
                  <a:moveTo>
                    <a:pt x="3994121" y="75016"/>
                  </a:moveTo>
                  <a:lnTo>
                    <a:pt x="3830023" y="75016"/>
                  </a:lnTo>
                  <a:lnTo>
                    <a:pt x="3830023" y="311116"/>
                  </a:lnTo>
                  <a:lnTo>
                    <a:pt x="3994121" y="311116"/>
                  </a:lnTo>
                  <a:lnTo>
                    <a:pt x="3994121" y="270594"/>
                  </a:lnTo>
                  <a:lnTo>
                    <a:pt x="3879922" y="270594"/>
                  </a:lnTo>
                  <a:lnTo>
                    <a:pt x="3879922" y="211652"/>
                  </a:lnTo>
                  <a:lnTo>
                    <a:pt x="3986083" y="211652"/>
                  </a:lnTo>
                  <a:lnTo>
                    <a:pt x="3986083" y="170795"/>
                  </a:lnTo>
                  <a:lnTo>
                    <a:pt x="3879922" y="170795"/>
                  </a:lnTo>
                  <a:lnTo>
                    <a:pt x="3879922" y="115538"/>
                  </a:lnTo>
                  <a:lnTo>
                    <a:pt x="3994121" y="115538"/>
                  </a:lnTo>
                  <a:lnTo>
                    <a:pt x="3994121" y="75016"/>
                  </a:lnTo>
                  <a:close/>
                </a:path>
                <a:path w="4490084" h="368300">
                  <a:moveTo>
                    <a:pt x="4082742" y="75016"/>
                  </a:moveTo>
                  <a:lnTo>
                    <a:pt x="4030498" y="75016"/>
                  </a:lnTo>
                  <a:lnTo>
                    <a:pt x="4030498" y="311116"/>
                  </a:lnTo>
                  <a:lnTo>
                    <a:pt x="4082742" y="311116"/>
                  </a:lnTo>
                  <a:lnTo>
                    <a:pt x="4082742" y="212992"/>
                  </a:lnTo>
                  <a:lnTo>
                    <a:pt x="4243491" y="212992"/>
                  </a:lnTo>
                  <a:lnTo>
                    <a:pt x="4243491" y="169791"/>
                  </a:lnTo>
                  <a:lnTo>
                    <a:pt x="4082742" y="169791"/>
                  </a:lnTo>
                  <a:lnTo>
                    <a:pt x="4082742" y="75016"/>
                  </a:lnTo>
                  <a:close/>
                </a:path>
                <a:path w="4490084" h="368300">
                  <a:moveTo>
                    <a:pt x="4243491" y="212992"/>
                  </a:moveTo>
                  <a:lnTo>
                    <a:pt x="4190913" y="212992"/>
                  </a:lnTo>
                  <a:lnTo>
                    <a:pt x="4190913" y="311116"/>
                  </a:lnTo>
                  <a:lnTo>
                    <a:pt x="4243491" y="311116"/>
                  </a:lnTo>
                  <a:lnTo>
                    <a:pt x="4243491" y="212992"/>
                  </a:lnTo>
                  <a:close/>
                </a:path>
                <a:path w="4490084" h="368300">
                  <a:moveTo>
                    <a:pt x="4243491" y="75016"/>
                  </a:moveTo>
                  <a:lnTo>
                    <a:pt x="4190913" y="75016"/>
                  </a:lnTo>
                  <a:lnTo>
                    <a:pt x="4190913" y="169791"/>
                  </a:lnTo>
                  <a:lnTo>
                    <a:pt x="4243491" y="169791"/>
                  </a:lnTo>
                  <a:lnTo>
                    <a:pt x="4243491" y="75016"/>
                  </a:lnTo>
                  <a:close/>
                </a:path>
                <a:path w="4490084" h="368300">
                  <a:moveTo>
                    <a:pt x="4343394" y="75016"/>
                  </a:moveTo>
                  <a:lnTo>
                    <a:pt x="4291485" y="75016"/>
                  </a:lnTo>
                  <a:lnTo>
                    <a:pt x="4291485" y="311116"/>
                  </a:lnTo>
                  <a:lnTo>
                    <a:pt x="4406354" y="311116"/>
                  </a:lnTo>
                  <a:lnTo>
                    <a:pt x="4424878" y="309986"/>
                  </a:lnTo>
                  <a:lnTo>
                    <a:pt x="4467640" y="293032"/>
                  </a:lnTo>
                  <a:lnTo>
                    <a:pt x="4483694" y="271598"/>
                  </a:lnTo>
                  <a:lnTo>
                    <a:pt x="4343394" y="271598"/>
                  </a:lnTo>
                  <a:lnTo>
                    <a:pt x="4343394" y="209978"/>
                  </a:lnTo>
                  <a:lnTo>
                    <a:pt x="4483975" y="209978"/>
                  </a:lnTo>
                  <a:lnTo>
                    <a:pt x="4477310" y="198445"/>
                  </a:lnTo>
                  <a:lnTo>
                    <a:pt x="4441267" y="174982"/>
                  </a:lnTo>
                  <a:lnTo>
                    <a:pt x="4406354" y="170460"/>
                  </a:lnTo>
                  <a:lnTo>
                    <a:pt x="4343394" y="170460"/>
                  </a:lnTo>
                  <a:lnTo>
                    <a:pt x="4343394" y="75016"/>
                  </a:lnTo>
                  <a:close/>
                </a:path>
                <a:path w="4490084" h="368300">
                  <a:moveTo>
                    <a:pt x="4483975" y="209978"/>
                  </a:moveTo>
                  <a:lnTo>
                    <a:pt x="4399656" y="209978"/>
                  </a:lnTo>
                  <a:lnTo>
                    <a:pt x="4409493" y="210459"/>
                  </a:lnTo>
                  <a:lnTo>
                    <a:pt x="4417907" y="211903"/>
                  </a:lnTo>
                  <a:lnTo>
                    <a:pt x="4424897" y="214311"/>
                  </a:lnTo>
                  <a:lnTo>
                    <a:pt x="4430466" y="217681"/>
                  </a:lnTo>
                  <a:lnTo>
                    <a:pt x="4436934" y="222592"/>
                  </a:lnTo>
                  <a:lnTo>
                    <a:pt x="4440178" y="230183"/>
                  </a:lnTo>
                  <a:lnTo>
                    <a:pt x="4440178" y="250947"/>
                  </a:lnTo>
                  <a:lnTo>
                    <a:pt x="4399656" y="271598"/>
                  </a:lnTo>
                  <a:lnTo>
                    <a:pt x="4483694" y="271598"/>
                  </a:lnTo>
                  <a:lnTo>
                    <a:pt x="4484217" y="270677"/>
                  </a:lnTo>
                  <a:lnTo>
                    <a:pt x="4488361" y="256549"/>
                  </a:lnTo>
                  <a:lnTo>
                    <a:pt x="4489743" y="240453"/>
                  </a:lnTo>
                  <a:lnTo>
                    <a:pt x="4488361" y="224399"/>
                  </a:lnTo>
                  <a:lnTo>
                    <a:pt x="4484217" y="210397"/>
                  </a:lnTo>
                  <a:lnTo>
                    <a:pt x="4483975" y="20997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100"/>
            </a:p>
          </p:txBody>
        </p:sp>
      </p:grpSp>
      <p:sp>
        <p:nvSpPr>
          <p:cNvPr id="9" name="object 9"/>
          <p:cNvSpPr/>
          <p:nvPr/>
        </p:nvSpPr>
        <p:spPr>
          <a:xfrm>
            <a:off x="466395" y="1765252"/>
            <a:ext cx="3464530" cy="6521"/>
          </a:xfrm>
          <a:custGeom>
            <a:avLst/>
            <a:gdLst/>
            <a:ahLst/>
            <a:cxnLst/>
            <a:rect l="l" t="t" r="r" b="b"/>
            <a:pathLst>
              <a:path w="5735320" h="10794">
                <a:moveTo>
                  <a:pt x="5735058" y="0"/>
                </a:moveTo>
                <a:lnTo>
                  <a:pt x="0" y="0"/>
                </a:lnTo>
                <a:lnTo>
                  <a:pt x="0" y="10465"/>
                </a:lnTo>
                <a:lnTo>
                  <a:pt x="5735058" y="10465"/>
                </a:lnTo>
                <a:lnTo>
                  <a:pt x="573505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100"/>
          </a:p>
        </p:txBody>
      </p:sp>
      <p:sp>
        <p:nvSpPr>
          <p:cNvPr id="10" name="object 10"/>
          <p:cNvSpPr/>
          <p:nvPr/>
        </p:nvSpPr>
        <p:spPr>
          <a:xfrm>
            <a:off x="466395" y="2460606"/>
            <a:ext cx="3464530" cy="6521"/>
          </a:xfrm>
          <a:custGeom>
            <a:avLst/>
            <a:gdLst/>
            <a:ahLst/>
            <a:cxnLst/>
            <a:rect l="l" t="t" r="r" b="b"/>
            <a:pathLst>
              <a:path w="5735320" h="10795">
                <a:moveTo>
                  <a:pt x="5735058" y="0"/>
                </a:moveTo>
                <a:lnTo>
                  <a:pt x="0" y="0"/>
                </a:lnTo>
                <a:lnTo>
                  <a:pt x="0" y="10465"/>
                </a:lnTo>
                <a:lnTo>
                  <a:pt x="5735058" y="10465"/>
                </a:lnTo>
                <a:lnTo>
                  <a:pt x="573505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100"/>
          </a:p>
        </p:txBody>
      </p:sp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953261" y="1936208"/>
            <a:ext cx="1886415" cy="412901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237101" y="2602598"/>
            <a:ext cx="3166743" cy="2974043"/>
          </a:xfrm>
          <a:prstGeom prst="rect">
            <a:avLst/>
          </a:prstGeom>
        </p:spPr>
      </p:pic>
      <p:sp>
        <p:nvSpPr>
          <p:cNvPr id="13" name="object 13"/>
          <p:cNvSpPr/>
          <p:nvPr/>
        </p:nvSpPr>
        <p:spPr>
          <a:xfrm>
            <a:off x="4101458" y="1739966"/>
            <a:ext cx="3711175" cy="6521"/>
          </a:xfrm>
          <a:custGeom>
            <a:avLst/>
            <a:gdLst/>
            <a:ahLst/>
            <a:cxnLst/>
            <a:rect l="l" t="t" r="r" b="b"/>
            <a:pathLst>
              <a:path w="6143625" h="10794">
                <a:moveTo>
                  <a:pt x="6143209" y="0"/>
                </a:moveTo>
                <a:lnTo>
                  <a:pt x="0" y="0"/>
                </a:lnTo>
                <a:lnTo>
                  <a:pt x="0" y="10465"/>
                </a:lnTo>
                <a:lnTo>
                  <a:pt x="6143209" y="10465"/>
                </a:lnTo>
                <a:lnTo>
                  <a:pt x="61432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100"/>
          </a:p>
        </p:txBody>
      </p:sp>
      <p:sp>
        <p:nvSpPr>
          <p:cNvPr id="14" name="object 14"/>
          <p:cNvSpPr/>
          <p:nvPr/>
        </p:nvSpPr>
        <p:spPr>
          <a:xfrm>
            <a:off x="4101458" y="2460606"/>
            <a:ext cx="3711175" cy="6521"/>
          </a:xfrm>
          <a:custGeom>
            <a:avLst/>
            <a:gdLst/>
            <a:ahLst/>
            <a:cxnLst/>
            <a:rect l="l" t="t" r="r" b="b"/>
            <a:pathLst>
              <a:path w="6143625" h="10795">
                <a:moveTo>
                  <a:pt x="6143209" y="0"/>
                </a:moveTo>
                <a:lnTo>
                  <a:pt x="0" y="0"/>
                </a:lnTo>
                <a:lnTo>
                  <a:pt x="0" y="10465"/>
                </a:lnTo>
                <a:lnTo>
                  <a:pt x="6143209" y="10465"/>
                </a:lnTo>
                <a:lnTo>
                  <a:pt x="61432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100"/>
          </a:p>
        </p:txBody>
      </p:sp>
      <p:pic>
        <p:nvPicPr>
          <p:cNvPr id="15" name="object 1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860162" y="1936208"/>
            <a:ext cx="1886415" cy="412901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150324" y="2602598"/>
            <a:ext cx="3166743" cy="3602087"/>
          </a:xfrm>
          <a:prstGeom prst="rect">
            <a:avLst/>
          </a:prstGeom>
        </p:spPr>
      </p:pic>
      <p:sp>
        <p:nvSpPr>
          <p:cNvPr id="17" name="object 17"/>
          <p:cNvSpPr/>
          <p:nvPr/>
        </p:nvSpPr>
        <p:spPr>
          <a:xfrm>
            <a:off x="8008359" y="1739966"/>
            <a:ext cx="3711175" cy="6521"/>
          </a:xfrm>
          <a:custGeom>
            <a:avLst/>
            <a:gdLst/>
            <a:ahLst/>
            <a:cxnLst/>
            <a:rect l="l" t="t" r="r" b="b"/>
            <a:pathLst>
              <a:path w="6143625" h="10794">
                <a:moveTo>
                  <a:pt x="6143209" y="0"/>
                </a:moveTo>
                <a:lnTo>
                  <a:pt x="0" y="0"/>
                </a:lnTo>
                <a:lnTo>
                  <a:pt x="0" y="10465"/>
                </a:lnTo>
                <a:lnTo>
                  <a:pt x="6143209" y="10465"/>
                </a:lnTo>
                <a:lnTo>
                  <a:pt x="61432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100"/>
          </a:p>
        </p:txBody>
      </p:sp>
      <p:sp>
        <p:nvSpPr>
          <p:cNvPr id="18" name="object 18"/>
          <p:cNvSpPr/>
          <p:nvPr/>
        </p:nvSpPr>
        <p:spPr>
          <a:xfrm>
            <a:off x="8008359" y="2460606"/>
            <a:ext cx="3711175" cy="6521"/>
          </a:xfrm>
          <a:custGeom>
            <a:avLst/>
            <a:gdLst/>
            <a:ahLst/>
            <a:cxnLst/>
            <a:rect l="l" t="t" r="r" b="b"/>
            <a:pathLst>
              <a:path w="6143625" h="10795">
                <a:moveTo>
                  <a:pt x="6143209" y="0"/>
                </a:moveTo>
                <a:lnTo>
                  <a:pt x="0" y="0"/>
                </a:lnTo>
                <a:lnTo>
                  <a:pt x="0" y="10465"/>
                </a:lnTo>
                <a:lnTo>
                  <a:pt x="6143209" y="10465"/>
                </a:lnTo>
                <a:lnTo>
                  <a:pt x="61432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100"/>
          </a:p>
        </p:txBody>
      </p:sp>
      <p:pic>
        <p:nvPicPr>
          <p:cNvPr id="19" name="object 1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245719" y="6387367"/>
            <a:ext cx="3102376" cy="267718"/>
          </a:xfrm>
          <a:prstGeom prst="rect">
            <a:avLst/>
          </a:prstGeom>
        </p:spPr>
      </p:pic>
      <p:sp>
        <p:nvSpPr>
          <p:cNvPr id="20" name="object 20"/>
          <p:cNvSpPr/>
          <p:nvPr/>
        </p:nvSpPr>
        <p:spPr>
          <a:xfrm>
            <a:off x="3355479" y="2530142"/>
            <a:ext cx="347911" cy="347886"/>
          </a:xfrm>
          <a:custGeom>
            <a:avLst/>
            <a:gdLst/>
            <a:ahLst/>
            <a:cxnLst/>
            <a:rect l="l" t="t" r="r" b="b"/>
            <a:pathLst>
              <a:path w="575945" h="575945">
                <a:moveTo>
                  <a:pt x="287799" y="0"/>
                </a:moveTo>
                <a:lnTo>
                  <a:pt x="241116" y="3766"/>
                </a:lnTo>
                <a:lnTo>
                  <a:pt x="196832" y="14672"/>
                </a:lnTo>
                <a:lnTo>
                  <a:pt x="155539" y="32123"/>
                </a:lnTo>
                <a:lnTo>
                  <a:pt x="117828" y="55528"/>
                </a:lnTo>
                <a:lnTo>
                  <a:pt x="84294" y="84294"/>
                </a:lnTo>
                <a:lnTo>
                  <a:pt x="55528" y="117828"/>
                </a:lnTo>
                <a:lnTo>
                  <a:pt x="32123" y="155539"/>
                </a:lnTo>
                <a:lnTo>
                  <a:pt x="14672" y="196832"/>
                </a:lnTo>
                <a:lnTo>
                  <a:pt x="3766" y="241116"/>
                </a:lnTo>
                <a:lnTo>
                  <a:pt x="0" y="287799"/>
                </a:lnTo>
                <a:lnTo>
                  <a:pt x="3766" y="334481"/>
                </a:lnTo>
                <a:lnTo>
                  <a:pt x="14672" y="378766"/>
                </a:lnTo>
                <a:lnTo>
                  <a:pt x="32123" y="420059"/>
                </a:lnTo>
                <a:lnTo>
                  <a:pt x="55528" y="457769"/>
                </a:lnTo>
                <a:lnTo>
                  <a:pt x="84294" y="491304"/>
                </a:lnTo>
                <a:lnTo>
                  <a:pt x="117828" y="520070"/>
                </a:lnTo>
                <a:lnTo>
                  <a:pt x="155539" y="543475"/>
                </a:lnTo>
                <a:lnTo>
                  <a:pt x="196832" y="560926"/>
                </a:lnTo>
                <a:lnTo>
                  <a:pt x="241116" y="571832"/>
                </a:lnTo>
                <a:lnTo>
                  <a:pt x="287799" y="575598"/>
                </a:lnTo>
                <a:lnTo>
                  <a:pt x="334481" y="571832"/>
                </a:lnTo>
                <a:lnTo>
                  <a:pt x="378766" y="560926"/>
                </a:lnTo>
                <a:lnTo>
                  <a:pt x="420059" y="543475"/>
                </a:lnTo>
                <a:lnTo>
                  <a:pt x="457769" y="520070"/>
                </a:lnTo>
                <a:lnTo>
                  <a:pt x="491304" y="491304"/>
                </a:lnTo>
                <a:lnTo>
                  <a:pt x="520070" y="457769"/>
                </a:lnTo>
                <a:lnTo>
                  <a:pt x="543475" y="420059"/>
                </a:lnTo>
                <a:lnTo>
                  <a:pt x="560926" y="378766"/>
                </a:lnTo>
                <a:lnTo>
                  <a:pt x="571832" y="334481"/>
                </a:lnTo>
                <a:lnTo>
                  <a:pt x="575598" y="287799"/>
                </a:lnTo>
                <a:lnTo>
                  <a:pt x="571832" y="241116"/>
                </a:lnTo>
                <a:lnTo>
                  <a:pt x="560926" y="196832"/>
                </a:lnTo>
                <a:lnTo>
                  <a:pt x="543475" y="155539"/>
                </a:lnTo>
                <a:lnTo>
                  <a:pt x="520070" y="117828"/>
                </a:lnTo>
                <a:lnTo>
                  <a:pt x="491304" y="84294"/>
                </a:lnTo>
                <a:lnTo>
                  <a:pt x="457769" y="55528"/>
                </a:lnTo>
                <a:lnTo>
                  <a:pt x="420059" y="32123"/>
                </a:lnTo>
                <a:lnTo>
                  <a:pt x="378766" y="14672"/>
                </a:lnTo>
                <a:lnTo>
                  <a:pt x="334481" y="3766"/>
                </a:lnTo>
                <a:lnTo>
                  <a:pt x="2877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100"/>
          </a:p>
        </p:txBody>
      </p:sp>
      <p:grpSp>
        <p:nvGrpSpPr>
          <p:cNvPr id="21" name="object 21"/>
          <p:cNvGrpSpPr/>
          <p:nvPr/>
        </p:nvGrpSpPr>
        <p:grpSpPr>
          <a:xfrm>
            <a:off x="3355479" y="4015672"/>
            <a:ext cx="347911" cy="347886"/>
            <a:chOff x="5515283" y="6648167"/>
            <a:chExt cx="575945" cy="575945"/>
          </a:xfrm>
        </p:grpSpPr>
        <p:sp>
          <p:nvSpPr>
            <p:cNvPr id="22" name="object 22"/>
            <p:cNvSpPr/>
            <p:nvPr/>
          </p:nvSpPr>
          <p:spPr>
            <a:xfrm>
              <a:off x="5515283" y="6648167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5">
                  <a:moveTo>
                    <a:pt x="287799" y="0"/>
                  </a:moveTo>
                  <a:lnTo>
                    <a:pt x="241116" y="3766"/>
                  </a:lnTo>
                  <a:lnTo>
                    <a:pt x="196832" y="14672"/>
                  </a:lnTo>
                  <a:lnTo>
                    <a:pt x="155539" y="32123"/>
                  </a:lnTo>
                  <a:lnTo>
                    <a:pt x="117828" y="55528"/>
                  </a:lnTo>
                  <a:lnTo>
                    <a:pt x="84294" y="84294"/>
                  </a:lnTo>
                  <a:lnTo>
                    <a:pt x="55528" y="117828"/>
                  </a:lnTo>
                  <a:lnTo>
                    <a:pt x="32123" y="155539"/>
                  </a:lnTo>
                  <a:lnTo>
                    <a:pt x="14672" y="196832"/>
                  </a:lnTo>
                  <a:lnTo>
                    <a:pt x="3766" y="241116"/>
                  </a:lnTo>
                  <a:lnTo>
                    <a:pt x="0" y="287799"/>
                  </a:lnTo>
                  <a:lnTo>
                    <a:pt x="3766" y="334481"/>
                  </a:lnTo>
                  <a:lnTo>
                    <a:pt x="14672" y="378766"/>
                  </a:lnTo>
                  <a:lnTo>
                    <a:pt x="32123" y="420059"/>
                  </a:lnTo>
                  <a:lnTo>
                    <a:pt x="55528" y="457769"/>
                  </a:lnTo>
                  <a:lnTo>
                    <a:pt x="84294" y="491304"/>
                  </a:lnTo>
                  <a:lnTo>
                    <a:pt x="117828" y="520070"/>
                  </a:lnTo>
                  <a:lnTo>
                    <a:pt x="155539" y="543475"/>
                  </a:lnTo>
                  <a:lnTo>
                    <a:pt x="196832" y="560926"/>
                  </a:lnTo>
                  <a:lnTo>
                    <a:pt x="241116" y="571832"/>
                  </a:lnTo>
                  <a:lnTo>
                    <a:pt x="287799" y="575598"/>
                  </a:lnTo>
                  <a:lnTo>
                    <a:pt x="334481" y="571832"/>
                  </a:lnTo>
                  <a:lnTo>
                    <a:pt x="378766" y="560926"/>
                  </a:lnTo>
                  <a:lnTo>
                    <a:pt x="420059" y="543475"/>
                  </a:lnTo>
                  <a:lnTo>
                    <a:pt x="457769" y="520070"/>
                  </a:lnTo>
                  <a:lnTo>
                    <a:pt x="491304" y="491304"/>
                  </a:lnTo>
                  <a:lnTo>
                    <a:pt x="520070" y="457769"/>
                  </a:lnTo>
                  <a:lnTo>
                    <a:pt x="543475" y="420059"/>
                  </a:lnTo>
                  <a:lnTo>
                    <a:pt x="560926" y="378766"/>
                  </a:lnTo>
                  <a:lnTo>
                    <a:pt x="571832" y="334481"/>
                  </a:lnTo>
                  <a:lnTo>
                    <a:pt x="575598" y="287799"/>
                  </a:lnTo>
                  <a:lnTo>
                    <a:pt x="571832" y="241116"/>
                  </a:lnTo>
                  <a:lnTo>
                    <a:pt x="560926" y="196832"/>
                  </a:lnTo>
                  <a:lnTo>
                    <a:pt x="543475" y="155539"/>
                  </a:lnTo>
                  <a:lnTo>
                    <a:pt x="520070" y="117828"/>
                  </a:lnTo>
                  <a:lnTo>
                    <a:pt x="491304" y="84294"/>
                  </a:lnTo>
                  <a:lnTo>
                    <a:pt x="457769" y="55528"/>
                  </a:lnTo>
                  <a:lnTo>
                    <a:pt x="420059" y="32123"/>
                  </a:lnTo>
                  <a:lnTo>
                    <a:pt x="378766" y="14672"/>
                  </a:lnTo>
                  <a:lnTo>
                    <a:pt x="334481" y="3766"/>
                  </a:lnTo>
                  <a:lnTo>
                    <a:pt x="2877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100"/>
            </a:p>
          </p:txBody>
        </p:sp>
        <p:sp>
          <p:nvSpPr>
            <p:cNvPr id="23" name="object 23"/>
            <p:cNvSpPr/>
            <p:nvPr/>
          </p:nvSpPr>
          <p:spPr>
            <a:xfrm>
              <a:off x="5620241" y="6846853"/>
              <a:ext cx="352425" cy="157480"/>
            </a:xfrm>
            <a:custGeom>
              <a:avLst/>
              <a:gdLst/>
              <a:ahLst/>
              <a:cxnLst/>
              <a:rect l="l" t="t" r="r" b="b"/>
              <a:pathLst>
                <a:path w="352425" h="157479">
                  <a:moveTo>
                    <a:pt x="100640" y="23735"/>
                  </a:moveTo>
                  <a:lnTo>
                    <a:pt x="58166" y="23735"/>
                  </a:lnTo>
                  <a:lnTo>
                    <a:pt x="64979" y="25640"/>
                  </a:lnTo>
                  <a:lnTo>
                    <a:pt x="74356" y="33259"/>
                  </a:lnTo>
                  <a:lnTo>
                    <a:pt x="76701" y="38900"/>
                  </a:lnTo>
                  <a:lnTo>
                    <a:pt x="76701" y="52379"/>
                  </a:lnTo>
                  <a:lnTo>
                    <a:pt x="75162" y="58240"/>
                  </a:lnTo>
                  <a:lnTo>
                    <a:pt x="69009" y="69668"/>
                  </a:lnTo>
                  <a:lnTo>
                    <a:pt x="64247" y="75895"/>
                  </a:lnTo>
                  <a:lnTo>
                    <a:pt x="6373" y="136259"/>
                  </a:lnTo>
                  <a:lnTo>
                    <a:pt x="6373" y="157138"/>
                  </a:lnTo>
                  <a:lnTo>
                    <a:pt x="110766" y="157138"/>
                  </a:lnTo>
                  <a:lnTo>
                    <a:pt x="110766" y="141094"/>
                  </a:lnTo>
                  <a:lnTo>
                    <a:pt x="33845" y="141094"/>
                  </a:lnTo>
                  <a:lnTo>
                    <a:pt x="33845" y="133622"/>
                  </a:lnTo>
                  <a:lnTo>
                    <a:pt x="41317" y="133622"/>
                  </a:lnTo>
                  <a:lnTo>
                    <a:pt x="76701" y="98239"/>
                  </a:lnTo>
                  <a:lnTo>
                    <a:pt x="100780" y="64311"/>
                  </a:lnTo>
                  <a:lnTo>
                    <a:pt x="104612" y="43295"/>
                  </a:lnTo>
                  <a:lnTo>
                    <a:pt x="103832" y="34138"/>
                  </a:lnTo>
                  <a:lnTo>
                    <a:pt x="103715" y="33259"/>
                  </a:lnTo>
                  <a:lnTo>
                    <a:pt x="101260" y="24834"/>
                  </a:lnTo>
                  <a:lnTo>
                    <a:pt x="100640" y="23735"/>
                  </a:lnTo>
                  <a:close/>
                </a:path>
                <a:path w="352425" h="157479">
                  <a:moveTo>
                    <a:pt x="41317" y="133622"/>
                  </a:moveTo>
                  <a:lnTo>
                    <a:pt x="33845" y="133622"/>
                  </a:lnTo>
                  <a:lnTo>
                    <a:pt x="33845" y="141094"/>
                  </a:lnTo>
                  <a:lnTo>
                    <a:pt x="41317" y="133622"/>
                  </a:lnTo>
                  <a:close/>
                </a:path>
                <a:path w="352425" h="157479">
                  <a:moveTo>
                    <a:pt x="110766" y="133622"/>
                  </a:moveTo>
                  <a:lnTo>
                    <a:pt x="41317" y="133622"/>
                  </a:lnTo>
                  <a:lnTo>
                    <a:pt x="33845" y="141094"/>
                  </a:lnTo>
                  <a:lnTo>
                    <a:pt x="110766" y="141094"/>
                  </a:lnTo>
                  <a:lnTo>
                    <a:pt x="110766" y="133622"/>
                  </a:lnTo>
                  <a:close/>
                </a:path>
                <a:path w="352425" h="157479">
                  <a:moveTo>
                    <a:pt x="52745" y="0"/>
                  </a:moveTo>
                  <a:lnTo>
                    <a:pt x="10549" y="10933"/>
                  </a:lnTo>
                  <a:lnTo>
                    <a:pt x="0" y="18461"/>
                  </a:lnTo>
                  <a:lnTo>
                    <a:pt x="9230" y="39559"/>
                  </a:lnTo>
                  <a:lnTo>
                    <a:pt x="15530" y="34138"/>
                  </a:lnTo>
                  <a:lnTo>
                    <a:pt x="21977" y="30182"/>
                  </a:lnTo>
                  <a:lnTo>
                    <a:pt x="28570" y="27691"/>
                  </a:lnTo>
                  <a:lnTo>
                    <a:pt x="35163" y="25054"/>
                  </a:lnTo>
                  <a:lnTo>
                    <a:pt x="42050" y="23735"/>
                  </a:lnTo>
                  <a:lnTo>
                    <a:pt x="100640" y="23735"/>
                  </a:lnTo>
                  <a:lnTo>
                    <a:pt x="97071" y="17417"/>
                  </a:lnTo>
                  <a:lnTo>
                    <a:pt x="91206" y="11208"/>
                  </a:lnTo>
                  <a:lnTo>
                    <a:pt x="83775" y="6304"/>
                  </a:lnTo>
                  <a:lnTo>
                    <a:pt x="74888" y="2802"/>
                  </a:lnTo>
                  <a:lnTo>
                    <a:pt x="64544" y="700"/>
                  </a:lnTo>
                  <a:lnTo>
                    <a:pt x="52745" y="0"/>
                  </a:lnTo>
                  <a:close/>
                </a:path>
                <a:path w="352425" h="157479">
                  <a:moveTo>
                    <a:pt x="294062" y="116700"/>
                  </a:moveTo>
                  <a:lnTo>
                    <a:pt x="267470" y="116700"/>
                  </a:lnTo>
                  <a:lnTo>
                    <a:pt x="267470" y="157138"/>
                  </a:lnTo>
                  <a:lnTo>
                    <a:pt x="294062" y="157138"/>
                  </a:lnTo>
                  <a:lnTo>
                    <a:pt x="294062" y="116700"/>
                  </a:lnTo>
                  <a:close/>
                </a:path>
                <a:path w="352425" h="157479">
                  <a:moveTo>
                    <a:pt x="219779" y="46152"/>
                  </a:moveTo>
                  <a:lnTo>
                    <a:pt x="192527" y="46152"/>
                  </a:lnTo>
                  <a:lnTo>
                    <a:pt x="192527" y="76261"/>
                  </a:lnTo>
                  <a:lnTo>
                    <a:pt x="211208" y="116081"/>
                  </a:lnTo>
                  <a:lnTo>
                    <a:pt x="240877" y="122633"/>
                  </a:lnTo>
                  <a:lnTo>
                    <a:pt x="245712" y="122633"/>
                  </a:lnTo>
                  <a:lnTo>
                    <a:pt x="250327" y="122121"/>
                  </a:lnTo>
                  <a:lnTo>
                    <a:pt x="259118" y="120069"/>
                  </a:lnTo>
                  <a:lnTo>
                    <a:pt x="263367" y="118604"/>
                  </a:lnTo>
                  <a:lnTo>
                    <a:pt x="267470" y="116700"/>
                  </a:lnTo>
                  <a:lnTo>
                    <a:pt x="294062" y="116700"/>
                  </a:lnTo>
                  <a:lnTo>
                    <a:pt x="294062" y="100436"/>
                  </a:lnTo>
                  <a:lnTo>
                    <a:pt x="236628" y="100436"/>
                  </a:lnTo>
                  <a:lnTo>
                    <a:pt x="230035" y="98385"/>
                  </a:lnTo>
                  <a:lnTo>
                    <a:pt x="225933" y="94283"/>
                  </a:lnTo>
                  <a:lnTo>
                    <a:pt x="221830" y="90034"/>
                  </a:lnTo>
                  <a:lnTo>
                    <a:pt x="219779" y="83221"/>
                  </a:lnTo>
                  <a:lnTo>
                    <a:pt x="219779" y="46152"/>
                  </a:lnTo>
                  <a:close/>
                </a:path>
                <a:path w="352425" h="157479">
                  <a:moveTo>
                    <a:pt x="294062" y="46152"/>
                  </a:moveTo>
                  <a:lnTo>
                    <a:pt x="266811" y="46152"/>
                  </a:lnTo>
                  <a:lnTo>
                    <a:pt x="266811" y="94942"/>
                  </a:lnTo>
                  <a:lnTo>
                    <a:pt x="263734" y="96847"/>
                  </a:lnTo>
                  <a:lnTo>
                    <a:pt x="260510" y="98239"/>
                  </a:lnTo>
                  <a:lnTo>
                    <a:pt x="253771" y="99997"/>
                  </a:lnTo>
                  <a:lnTo>
                    <a:pt x="249961" y="100436"/>
                  </a:lnTo>
                  <a:lnTo>
                    <a:pt x="294062" y="100436"/>
                  </a:lnTo>
                  <a:lnTo>
                    <a:pt x="294062" y="46152"/>
                  </a:lnTo>
                  <a:close/>
                </a:path>
                <a:path w="352425" h="157479">
                  <a:moveTo>
                    <a:pt x="352299" y="126589"/>
                  </a:moveTo>
                  <a:lnTo>
                    <a:pt x="321531" y="126589"/>
                  </a:lnTo>
                  <a:lnTo>
                    <a:pt x="321531" y="157138"/>
                  </a:lnTo>
                  <a:lnTo>
                    <a:pt x="352299" y="157138"/>
                  </a:lnTo>
                  <a:lnTo>
                    <a:pt x="352299" y="126589"/>
                  </a:lnTo>
                  <a:close/>
                </a:path>
              </a:pathLst>
            </a:custGeom>
            <a:solidFill>
              <a:srgbClr val="13CD75"/>
            </a:solidFill>
          </p:spPr>
          <p:txBody>
            <a:bodyPr wrap="square" lIns="0" tIns="0" rIns="0" bIns="0" rtlCol="0"/>
            <a:lstStyle/>
            <a:p>
              <a:endParaRPr sz="1100"/>
            </a:p>
          </p:txBody>
        </p:sp>
      </p:grpSp>
      <p:sp>
        <p:nvSpPr>
          <p:cNvPr id="24" name="object 24"/>
          <p:cNvSpPr/>
          <p:nvPr/>
        </p:nvSpPr>
        <p:spPr>
          <a:xfrm>
            <a:off x="3405175" y="2670445"/>
            <a:ext cx="214040" cy="93588"/>
          </a:xfrm>
          <a:custGeom>
            <a:avLst/>
            <a:gdLst/>
            <a:ahLst/>
            <a:cxnLst/>
            <a:rect l="l" t="t" r="r" b="b"/>
            <a:pathLst>
              <a:path w="354329" h="154939">
                <a:moveTo>
                  <a:pt x="96480" y="124611"/>
                </a:moveTo>
                <a:lnTo>
                  <a:pt x="69228" y="124611"/>
                </a:lnTo>
                <a:lnTo>
                  <a:pt x="69228" y="154940"/>
                </a:lnTo>
                <a:lnTo>
                  <a:pt x="96480" y="154940"/>
                </a:lnTo>
                <a:lnTo>
                  <a:pt x="96480" y="124611"/>
                </a:lnTo>
                <a:close/>
              </a:path>
              <a:path w="354329" h="154939">
                <a:moveTo>
                  <a:pt x="96480" y="0"/>
                </a:moveTo>
                <a:lnTo>
                  <a:pt x="73624" y="0"/>
                </a:lnTo>
                <a:lnTo>
                  <a:pt x="0" y="104832"/>
                </a:lnTo>
                <a:lnTo>
                  <a:pt x="0" y="124611"/>
                </a:lnTo>
                <a:lnTo>
                  <a:pt x="118678" y="124611"/>
                </a:lnTo>
                <a:lnTo>
                  <a:pt x="118678" y="109667"/>
                </a:lnTo>
                <a:lnTo>
                  <a:pt x="21098" y="109667"/>
                </a:lnTo>
                <a:lnTo>
                  <a:pt x="21098" y="103074"/>
                </a:lnTo>
                <a:lnTo>
                  <a:pt x="25715" y="103074"/>
                </a:lnTo>
                <a:lnTo>
                  <a:pt x="69228" y="40937"/>
                </a:lnTo>
                <a:lnTo>
                  <a:pt x="69228" y="33405"/>
                </a:lnTo>
                <a:lnTo>
                  <a:pt x="96480" y="33405"/>
                </a:lnTo>
                <a:lnTo>
                  <a:pt x="96480" y="0"/>
                </a:lnTo>
                <a:close/>
              </a:path>
              <a:path w="354329" h="154939">
                <a:moveTo>
                  <a:pt x="25715" y="103074"/>
                </a:moveTo>
                <a:lnTo>
                  <a:pt x="21098" y="103074"/>
                </a:lnTo>
                <a:lnTo>
                  <a:pt x="21098" y="109667"/>
                </a:lnTo>
                <a:lnTo>
                  <a:pt x="25715" y="103074"/>
                </a:lnTo>
                <a:close/>
              </a:path>
              <a:path w="354329" h="154939">
                <a:moveTo>
                  <a:pt x="118678" y="103074"/>
                </a:moveTo>
                <a:lnTo>
                  <a:pt x="25715" y="103074"/>
                </a:lnTo>
                <a:lnTo>
                  <a:pt x="21098" y="109667"/>
                </a:lnTo>
                <a:lnTo>
                  <a:pt x="118678" y="109667"/>
                </a:lnTo>
                <a:lnTo>
                  <a:pt x="118678" y="103074"/>
                </a:lnTo>
                <a:close/>
              </a:path>
              <a:path w="354329" h="154939">
                <a:moveTo>
                  <a:pt x="96480" y="33405"/>
                </a:moveTo>
                <a:lnTo>
                  <a:pt x="74503" y="33405"/>
                </a:lnTo>
                <a:lnTo>
                  <a:pt x="69228" y="40937"/>
                </a:lnTo>
                <a:lnTo>
                  <a:pt x="69228" y="103074"/>
                </a:lnTo>
                <a:lnTo>
                  <a:pt x="96480" y="103074"/>
                </a:lnTo>
                <a:lnTo>
                  <a:pt x="96480" y="33405"/>
                </a:lnTo>
                <a:close/>
              </a:path>
              <a:path w="354329" h="154939">
                <a:moveTo>
                  <a:pt x="74503" y="33405"/>
                </a:moveTo>
                <a:lnTo>
                  <a:pt x="69228" y="33405"/>
                </a:lnTo>
                <a:lnTo>
                  <a:pt x="69228" y="40937"/>
                </a:lnTo>
                <a:lnTo>
                  <a:pt x="74503" y="33405"/>
                </a:lnTo>
                <a:close/>
              </a:path>
              <a:path w="354329" h="154939">
                <a:moveTo>
                  <a:pt x="295821" y="114502"/>
                </a:moveTo>
                <a:lnTo>
                  <a:pt x="269228" y="114502"/>
                </a:lnTo>
                <a:lnTo>
                  <a:pt x="269228" y="154940"/>
                </a:lnTo>
                <a:lnTo>
                  <a:pt x="295821" y="154940"/>
                </a:lnTo>
                <a:lnTo>
                  <a:pt x="295821" y="114502"/>
                </a:lnTo>
                <a:close/>
              </a:path>
              <a:path w="354329" h="154939">
                <a:moveTo>
                  <a:pt x="221537" y="43954"/>
                </a:moveTo>
                <a:lnTo>
                  <a:pt x="194285" y="43954"/>
                </a:lnTo>
                <a:lnTo>
                  <a:pt x="194285" y="74063"/>
                </a:lnTo>
                <a:lnTo>
                  <a:pt x="212966" y="113884"/>
                </a:lnTo>
                <a:lnTo>
                  <a:pt x="242635" y="120436"/>
                </a:lnTo>
                <a:lnTo>
                  <a:pt x="247470" y="120436"/>
                </a:lnTo>
                <a:lnTo>
                  <a:pt x="252086" y="119923"/>
                </a:lnTo>
                <a:lnTo>
                  <a:pt x="260877" y="117872"/>
                </a:lnTo>
                <a:lnTo>
                  <a:pt x="265126" y="116407"/>
                </a:lnTo>
                <a:lnTo>
                  <a:pt x="269228" y="114502"/>
                </a:lnTo>
                <a:lnTo>
                  <a:pt x="295821" y="114502"/>
                </a:lnTo>
                <a:lnTo>
                  <a:pt x="295821" y="98239"/>
                </a:lnTo>
                <a:lnTo>
                  <a:pt x="238386" y="98239"/>
                </a:lnTo>
                <a:lnTo>
                  <a:pt x="231793" y="96187"/>
                </a:lnTo>
                <a:lnTo>
                  <a:pt x="227691" y="92085"/>
                </a:lnTo>
                <a:lnTo>
                  <a:pt x="223588" y="87836"/>
                </a:lnTo>
                <a:lnTo>
                  <a:pt x="221537" y="81023"/>
                </a:lnTo>
                <a:lnTo>
                  <a:pt x="221537" y="43954"/>
                </a:lnTo>
                <a:close/>
              </a:path>
              <a:path w="354329" h="154939">
                <a:moveTo>
                  <a:pt x="295821" y="43954"/>
                </a:moveTo>
                <a:lnTo>
                  <a:pt x="268569" y="43954"/>
                </a:lnTo>
                <a:lnTo>
                  <a:pt x="268569" y="92744"/>
                </a:lnTo>
                <a:lnTo>
                  <a:pt x="265492" y="94649"/>
                </a:lnTo>
                <a:lnTo>
                  <a:pt x="262269" y="96041"/>
                </a:lnTo>
                <a:lnTo>
                  <a:pt x="255529" y="97799"/>
                </a:lnTo>
                <a:lnTo>
                  <a:pt x="251719" y="98239"/>
                </a:lnTo>
                <a:lnTo>
                  <a:pt x="295821" y="98239"/>
                </a:lnTo>
                <a:lnTo>
                  <a:pt x="295821" y="43954"/>
                </a:lnTo>
                <a:close/>
              </a:path>
              <a:path w="354329" h="154939">
                <a:moveTo>
                  <a:pt x="354058" y="124392"/>
                </a:moveTo>
                <a:lnTo>
                  <a:pt x="323289" y="124392"/>
                </a:lnTo>
                <a:lnTo>
                  <a:pt x="323289" y="154940"/>
                </a:lnTo>
                <a:lnTo>
                  <a:pt x="354058" y="154940"/>
                </a:lnTo>
                <a:lnTo>
                  <a:pt x="354058" y="124392"/>
                </a:lnTo>
                <a:close/>
              </a:path>
            </a:pathLst>
          </a:custGeom>
          <a:solidFill>
            <a:srgbClr val="13CD75"/>
          </a:solidFill>
        </p:spPr>
        <p:txBody>
          <a:bodyPr wrap="square" lIns="0" tIns="0" rIns="0" bIns="0" rtlCol="0"/>
          <a:lstStyle/>
          <a:p>
            <a:endParaRPr sz="1100"/>
          </a:p>
        </p:txBody>
      </p:sp>
      <p:grpSp>
        <p:nvGrpSpPr>
          <p:cNvPr id="25" name="object 25"/>
          <p:cNvGrpSpPr/>
          <p:nvPr/>
        </p:nvGrpSpPr>
        <p:grpSpPr>
          <a:xfrm>
            <a:off x="7293989" y="2536463"/>
            <a:ext cx="347911" cy="347886"/>
            <a:chOff x="12035249" y="4199255"/>
            <a:chExt cx="575945" cy="575945"/>
          </a:xfrm>
        </p:grpSpPr>
        <p:sp>
          <p:nvSpPr>
            <p:cNvPr id="26" name="object 26"/>
            <p:cNvSpPr/>
            <p:nvPr/>
          </p:nvSpPr>
          <p:spPr>
            <a:xfrm>
              <a:off x="12035249" y="4199255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5">
                  <a:moveTo>
                    <a:pt x="287799" y="0"/>
                  </a:moveTo>
                  <a:lnTo>
                    <a:pt x="241116" y="3766"/>
                  </a:lnTo>
                  <a:lnTo>
                    <a:pt x="196832" y="14672"/>
                  </a:lnTo>
                  <a:lnTo>
                    <a:pt x="155539" y="32123"/>
                  </a:lnTo>
                  <a:lnTo>
                    <a:pt x="117828" y="55528"/>
                  </a:lnTo>
                  <a:lnTo>
                    <a:pt x="84294" y="84294"/>
                  </a:lnTo>
                  <a:lnTo>
                    <a:pt x="55528" y="117828"/>
                  </a:lnTo>
                  <a:lnTo>
                    <a:pt x="32123" y="155539"/>
                  </a:lnTo>
                  <a:lnTo>
                    <a:pt x="14672" y="196832"/>
                  </a:lnTo>
                  <a:lnTo>
                    <a:pt x="3766" y="241116"/>
                  </a:lnTo>
                  <a:lnTo>
                    <a:pt x="0" y="287799"/>
                  </a:lnTo>
                  <a:lnTo>
                    <a:pt x="3766" y="334481"/>
                  </a:lnTo>
                  <a:lnTo>
                    <a:pt x="14672" y="378766"/>
                  </a:lnTo>
                  <a:lnTo>
                    <a:pt x="32123" y="420059"/>
                  </a:lnTo>
                  <a:lnTo>
                    <a:pt x="55528" y="457769"/>
                  </a:lnTo>
                  <a:lnTo>
                    <a:pt x="84294" y="491304"/>
                  </a:lnTo>
                  <a:lnTo>
                    <a:pt x="117828" y="520070"/>
                  </a:lnTo>
                  <a:lnTo>
                    <a:pt x="155539" y="543475"/>
                  </a:lnTo>
                  <a:lnTo>
                    <a:pt x="196832" y="560926"/>
                  </a:lnTo>
                  <a:lnTo>
                    <a:pt x="241116" y="571832"/>
                  </a:lnTo>
                  <a:lnTo>
                    <a:pt x="287799" y="575598"/>
                  </a:lnTo>
                  <a:lnTo>
                    <a:pt x="334481" y="571832"/>
                  </a:lnTo>
                  <a:lnTo>
                    <a:pt x="378766" y="560926"/>
                  </a:lnTo>
                  <a:lnTo>
                    <a:pt x="420059" y="543475"/>
                  </a:lnTo>
                  <a:lnTo>
                    <a:pt x="457769" y="520070"/>
                  </a:lnTo>
                  <a:lnTo>
                    <a:pt x="491304" y="491304"/>
                  </a:lnTo>
                  <a:lnTo>
                    <a:pt x="520070" y="457769"/>
                  </a:lnTo>
                  <a:lnTo>
                    <a:pt x="543475" y="420059"/>
                  </a:lnTo>
                  <a:lnTo>
                    <a:pt x="560926" y="378766"/>
                  </a:lnTo>
                  <a:lnTo>
                    <a:pt x="571832" y="334481"/>
                  </a:lnTo>
                  <a:lnTo>
                    <a:pt x="575598" y="287799"/>
                  </a:lnTo>
                  <a:lnTo>
                    <a:pt x="571832" y="241116"/>
                  </a:lnTo>
                  <a:lnTo>
                    <a:pt x="560926" y="196832"/>
                  </a:lnTo>
                  <a:lnTo>
                    <a:pt x="543475" y="155539"/>
                  </a:lnTo>
                  <a:lnTo>
                    <a:pt x="520070" y="117828"/>
                  </a:lnTo>
                  <a:lnTo>
                    <a:pt x="491304" y="84294"/>
                  </a:lnTo>
                  <a:lnTo>
                    <a:pt x="457769" y="55528"/>
                  </a:lnTo>
                  <a:lnTo>
                    <a:pt x="420059" y="32123"/>
                  </a:lnTo>
                  <a:lnTo>
                    <a:pt x="378766" y="14672"/>
                  </a:lnTo>
                  <a:lnTo>
                    <a:pt x="334481" y="3766"/>
                  </a:lnTo>
                  <a:lnTo>
                    <a:pt x="2877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100"/>
            </a:p>
          </p:txBody>
        </p:sp>
        <p:sp>
          <p:nvSpPr>
            <p:cNvPr id="27" name="object 27"/>
            <p:cNvSpPr/>
            <p:nvPr/>
          </p:nvSpPr>
          <p:spPr>
            <a:xfrm>
              <a:off x="12148255" y="4408407"/>
              <a:ext cx="354965" cy="159385"/>
            </a:xfrm>
            <a:custGeom>
              <a:avLst/>
              <a:gdLst/>
              <a:ahLst/>
              <a:cxnLst/>
              <a:rect l="l" t="t" r="r" b="b"/>
              <a:pathLst>
                <a:path w="354965" h="159385">
                  <a:moveTo>
                    <a:pt x="9450" y="120655"/>
                  </a:moveTo>
                  <a:lnTo>
                    <a:pt x="0" y="141754"/>
                  </a:lnTo>
                  <a:lnTo>
                    <a:pt x="5860" y="147175"/>
                  </a:lnTo>
                  <a:lnTo>
                    <a:pt x="12893" y="151497"/>
                  </a:lnTo>
                  <a:lnTo>
                    <a:pt x="21098" y="154720"/>
                  </a:lnTo>
                  <a:lnTo>
                    <a:pt x="29303" y="157797"/>
                  </a:lnTo>
                  <a:lnTo>
                    <a:pt x="37581" y="159336"/>
                  </a:lnTo>
                  <a:lnTo>
                    <a:pt x="45932" y="159336"/>
                  </a:lnTo>
                  <a:lnTo>
                    <a:pt x="89324" y="144281"/>
                  </a:lnTo>
                  <a:lnTo>
                    <a:pt x="97087" y="135600"/>
                  </a:lnTo>
                  <a:lnTo>
                    <a:pt x="39705" y="135600"/>
                  </a:lnTo>
                  <a:lnTo>
                    <a:pt x="33332" y="134355"/>
                  </a:lnTo>
                  <a:lnTo>
                    <a:pt x="20732" y="129373"/>
                  </a:lnTo>
                  <a:lnTo>
                    <a:pt x="14871" y="125637"/>
                  </a:lnTo>
                  <a:lnTo>
                    <a:pt x="9450" y="120655"/>
                  </a:lnTo>
                  <a:close/>
                </a:path>
                <a:path w="354965" h="159385">
                  <a:moveTo>
                    <a:pt x="112754" y="65712"/>
                  </a:moveTo>
                  <a:lnTo>
                    <a:pt x="89228" y="65712"/>
                  </a:lnTo>
                  <a:lnTo>
                    <a:pt x="88202" y="73038"/>
                  </a:lnTo>
                  <a:lnTo>
                    <a:pt x="86685" y="76920"/>
                  </a:lnTo>
                  <a:lnTo>
                    <a:pt x="80657" y="114667"/>
                  </a:lnTo>
                  <a:lnTo>
                    <a:pt x="46152" y="135600"/>
                  </a:lnTo>
                  <a:lnTo>
                    <a:pt x="97087" y="135600"/>
                  </a:lnTo>
                  <a:lnTo>
                    <a:pt x="112895" y="89516"/>
                  </a:lnTo>
                  <a:lnTo>
                    <a:pt x="113403" y="76920"/>
                  </a:lnTo>
                  <a:lnTo>
                    <a:pt x="112754" y="65712"/>
                  </a:lnTo>
                  <a:close/>
                </a:path>
                <a:path w="354965" h="159385">
                  <a:moveTo>
                    <a:pt x="52086" y="0"/>
                  </a:moveTo>
                  <a:lnTo>
                    <a:pt x="14834" y="14669"/>
                  </a:lnTo>
                  <a:lnTo>
                    <a:pt x="219" y="51866"/>
                  </a:lnTo>
                  <a:lnTo>
                    <a:pt x="590" y="58830"/>
                  </a:lnTo>
                  <a:lnTo>
                    <a:pt x="22856" y="95162"/>
                  </a:lnTo>
                  <a:lnTo>
                    <a:pt x="38094" y="101535"/>
                  </a:lnTo>
                  <a:lnTo>
                    <a:pt x="54357" y="101535"/>
                  </a:lnTo>
                  <a:lnTo>
                    <a:pt x="85711" y="79411"/>
                  </a:lnTo>
                  <a:lnTo>
                    <a:pt x="85826" y="79118"/>
                  </a:lnTo>
                  <a:lnTo>
                    <a:pt x="48423" y="79118"/>
                  </a:lnTo>
                  <a:lnTo>
                    <a:pt x="43661" y="77946"/>
                  </a:lnTo>
                  <a:lnTo>
                    <a:pt x="26592" y="56335"/>
                  </a:lnTo>
                  <a:lnTo>
                    <a:pt x="26713" y="44504"/>
                  </a:lnTo>
                  <a:lnTo>
                    <a:pt x="39559" y="25933"/>
                  </a:lnTo>
                  <a:lnTo>
                    <a:pt x="43661" y="23442"/>
                  </a:lnTo>
                  <a:lnTo>
                    <a:pt x="48423" y="22197"/>
                  </a:lnTo>
                  <a:lnTo>
                    <a:pt x="98617" y="22197"/>
                  </a:lnTo>
                  <a:lnTo>
                    <a:pt x="97359" y="20219"/>
                  </a:lnTo>
                  <a:lnTo>
                    <a:pt x="88596" y="11373"/>
                  </a:lnTo>
                  <a:lnTo>
                    <a:pt x="78129" y="5054"/>
                  </a:lnTo>
                  <a:lnTo>
                    <a:pt x="65959" y="1263"/>
                  </a:lnTo>
                  <a:lnTo>
                    <a:pt x="52086" y="0"/>
                  </a:lnTo>
                  <a:close/>
                </a:path>
                <a:path w="354965" h="159385">
                  <a:moveTo>
                    <a:pt x="98617" y="22197"/>
                  </a:moveTo>
                  <a:lnTo>
                    <a:pt x="59265" y="22197"/>
                  </a:lnTo>
                  <a:lnTo>
                    <a:pt x="64027" y="23442"/>
                  </a:lnTo>
                  <a:lnTo>
                    <a:pt x="68129" y="25933"/>
                  </a:lnTo>
                  <a:lnTo>
                    <a:pt x="72232" y="28277"/>
                  </a:lnTo>
                  <a:lnTo>
                    <a:pt x="75455" y="31574"/>
                  </a:lnTo>
                  <a:lnTo>
                    <a:pt x="80144" y="40072"/>
                  </a:lnTo>
                  <a:lnTo>
                    <a:pt x="81316" y="45053"/>
                  </a:lnTo>
                  <a:lnTo>
                    <a:pt x="81316" y="56335"/>
                  </a:lnTo>
                  <a:lnTo>
                    <a:pt x="59265" y="79118"/>
                  </a:lnTo>
                  <a:lnTo>
                    <a:pt x="85826" y="79118"/>
                  </a:lnTo>
                  <a:lnTo>
                    <a:pt x="86591" y="77162"/>
                  </a:lnTo>
                  <a:lnTo>
                    <a:pt x="86591" y="65712"/>
                  </a:lnTo>
                  <a:lnTo>
                    <a:pt x="112754" y="65712"/>
                  </a:lnTo>
                  <a:lnTo>
                    <a:pt x="112400" y="59613"/>
                  </a:lnTo>
                  <a:lnTo>
                    <a:pt x="109392" y="44394"/>
                  </a:lnTo>
                  <a:lnTo>
                    <a:pt x="104378" y="31262"/>
                  </a:lnTo>
                  <a:lnTo>
                    <a:pt x="98617" y="22197"/>
                  </a:lnTo>
                  <a:close/>
                </a:path>
                <a:path w="354965" h="159385">
                  <a:moveTo>
                    <a:pt x="89228" y="65712"/>
                  </a:moveTo>
                  <a:lnTo>
                    <a:pt x="86591" y="65712"/>
                  </a:lnTo>
                  <a:lnTo>
                    <a:pt x="86591" y="77162"/>
                  </a:lnTo>
                  <a:lnTo>
                    <a:pt x="88202" y="73038"/>
                  </a:lnTo>
                  <a:lnTo>
                    <a:pt x="89228" y="65712"/>
                  </a:lnTo>
                  <a:close/>
                </a:path>
                <a:path w="354965" h="159385">
                  <a:moveTo>
                    <a:pt x="296480" y="116700"/>
                  </a:moveTo>
                  <a:lnTo>
                    <a:pt x="269887" y="116700"/>
                  </a:lnTo>
                  <a:lnTo>
                    <a:pt x="269887" y="157138"/>
                  </a:lnTo>
                  <a:lnTo>
                    <a:pt x="296480" y="157138"/>
                  </a:lnTo>
                  <a:lnTo>
                    <a:pt x="296480" y="116700"/>
                  </a:lnTo>
                  <a:close/>
                </a:path>
                <a:path w="354965" h="159385">
                  <a:moveTo>
                    <a:pt x="222196" y="46152"/>
                  </a:moveTo>
                  <a:lnTo>
                    <a:pt x="194944" y="46152"/>
                  </a:lnTo>
                  <a:lnTo>
                    <a:pt x="194944" y="76261"/>
                  </a:lnTo>
                  <a:lnTo>
                    <a:pt x="213625" y="116081"/>
                  </a:lnTo>
                  <a:lnTo>
                    <a:pt x="243295" y="122633"/>
                  </a:lnTo>
                  <a:lnTo>
                    <a:pt x="248130" y="122633"/>
                  </a:lnTo>
                  <a:lnTo>
                    <a:pt x="252745" y="122121"/>
                  </a:lnTo>
                  <a:lnTo>
                    <a:pt x="261536" y="120069"/>
                  </a:lnTo>
                  <a:lnTo>
                    <a:pt x="265785" y="118604"/>
                  </a:lnTo>
                  <a:lnTo>
                    <a:pt x="269887" y="116700"/>
                  </a:lnTo>
                  <a:lnTo>
                    <a:pt x="296480" y="116700"/>
                  </a:lnTo>
                  <a:lnTo>
                    <a:pt x="296480" y="100436"/>
                  </a:lnTo>
                  <a:lnTo>
                    <a:pt x="239046" y="100436"/>
                  </a:lnTo>
                  <a:lnTo>
                    <a:pt x="232452" y="98385"/>
                  </a:lnTo>
                  <a:lnTo>
                    <a:pt x="228350" y="94283"/>
                  </a:lnTo>
                  <a:lnTo>
                    <a:pt x="224248" y="90034"/>
                  </a:lnTo>
                  <a:lnTo>
                    <a:pt x="222196" y="83221"/>
                  </a:lnTo>
                  <a:lnTo>
                    <a:pt x="222196" y="46152"/>
                  </a:lnTo>
                  <a:close/>
                </a:path>
                <a:path w="354965" h="159385">
                  <a:moveTo>
                    <a:pt x="296480" y="46152"/>
                  </a:moveTo>
                  <a:lnTo>
                    <a:pt x="269228" y="46152"/>
                  </a:lnTo>
                  <a:lnTo>
                    <a:pt x="269228" y="94942"/>
                  </a:lnTo>
                  <a:lnTo>
                    <a:pt x="266151" y="96847"/>
                  </a:lnTo>
                  <a:lnTo>
                    <a:pt x="262928" y="98239"/>
                  </a:lnTo>
                  <a:lnTo>
                    <a:pt x="256188" y="99997"/>
                  </a:lnTo>
                  <a:lnTo>
                    <a:pt x="252379" y="100436"/>
                  </a:lnTo>
                  <a:lnTo>
                    <a:pt x="296480" y="100436"/>
                  </a:lnTo>
                  <a:lnTo>
                    <a:pt x="296480" y="46152"/>
                  </a:lnTo>
                  <a:close/>
                </a:path>
                <a:path w="354965" h="159385">
                  <a:moveTo>
                    <a:pt x="354717" y="126589"/>
                  </a:moveTo>
                  <a:lnTo>
                    <a:pt x="323949" y="126589"/>
                  </a:lnTo>
                  <a:lnTo>
                    <a:pt x="323949" y="157138"/>
                  </a:lnTo>
                  <a:lnTo>
                    <a:pt x="354717" y="157138"/>
                  </a:lnTo>
                  <a:lnTo>
                    <a:pt x="354717" y="126589"/>
                  </a:lnTo>
                  <a:close/>
                </a:path>
              </a:pathLst>
            </a:custGeom>
            <a:solidFill>
              <a:srgbClr val="599CFF"/>
            </a:solidFill>
          </p:spPr>
          <p:txBody>
            <a:bodyPr wrap="square" lIns="0" tIns="0" rIns="0" bIns="0" rtlCol="0"/>
            <a:lstStyle/>
            <a:p>
              <a:endParaRPr sz="1100"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7293989" y="4104171"/>
            <a:ext cx="347911" cy="347886"/>
            <a:chOff x="12035249" y="6794683"/>
            <a:chExt cx="575945" cy="575945"/>
          </a:xfrm>
        </p:grpSpPr>
        <p:sp>
          <p:nvSpPr>
            <p:cNvPr id="29" name="object 29"/>
            <p:cNvSpPr/>
            <p:nvPr/>
          </p:nvSpPr>
          <p:spPr>
            <a:xfrm>
              <a:off x="12035249" y="6794683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5">
                  <a:moveTo>
                    <a:pt x="287799" y="0"/>
                  </a:moveTo>
                  <a:lnTo>
                    <a:pt x="241116" y="3766"/>
                  </a:lnTo>
                  <a:lnTo>
                    <a:pt x="196832" y="14672"/>
                  </a:lnTo>
                  <a:lnTo>
                    <a:pt x="155539" y="32123"/>
                  </a:lnTo>
                  <a:lnTo>
                    <a:pt x="117828" y="55528"/>
                  </a:lnTo>
                  <a:lnTo>
                    <a:pt x="84294" y="84294"/>
                  </a:lnTo>
                  <a:lnTo>
                    <a:pt x="55528" y="117828"/>
                  </a:lnTo>
                  <a:lnTo>
                    <a:pt x="32123" y="155539"/>
                  </a:lnTo>
                  <a:lnTo>
                    <a:pt x="14672" y="196832"/>
                  </a:lnTo>
                  <a:lnTo>
                    <a:pt x="3766" y="241116"/>
                  </a:lnTo>
                  <a:lnTo>
                    <a:pt x="0" y="287799"/>
                  </a:lnTo>
                  <a:lnTo>
                    <a:pt x="3766" y="334481"/>
                  </a:lnTo>
                  <a:lnTo>
                    <a:pt x="14672" y="378766"/>
                  </a:lnTo>
                  <a:lnTo>
                    <a:pt x="32123" y="420059"/>
                  </a:lnTo>
                  <a:lnTo>
                    <a:pt x="55528" y="457769"/>
                  </a:lnTo>
                  <a:lnTo>
                    <a:pt x="84294" y="491304"/>
                  </a:lnTo>
                  <a:lnTo>
                    <a:pt x="117828" y="520070"/>
                  </a:lnTo>
                  <a:lnTo>
                    <a:pt x="155539" y="543475"/>
                  </a:lnTo>
                  <a:lnTo>
                    <a:pt x="196832" y="560926"/>
                  </a:lnTo>
                  <a:lnTo>
                    <a:pt x="241116" y="571832"/>
                  </a:lnTo>
                  <a:lnTo>
                    <a:pt x="287799" y="575598"/>
                  </a:lnTo>
                  <a:lnTo>
                    <a:pt x="334481" y="571832"/>
                  </a:lnTo>
                  <a:lnTo>
                    <a:pt x="378766" y="560926"/>
                  </a:lnTo>
                  <a:lnTo>
                    <a:pt x="420059" y="543475"/>
                  </a:lnTo>
                  <a:lnTo>
                    <a:pt x="457769" y="520070"/>
                  </a:lnTo>
                  <a:lnTo>
                    <a:pt x="491304" y="491304"/>
                  </a:lnTo>
                  <a:lnTo>
                    <a:pt x="520070" y="457769"/>
                  </a:lnTo>
                  <a:lnTo>
                    <a:pt x="543475" y="420059"/>
                  </a:lnTo>
                  <a:lnTo>
                    <a:pt x="560926" y="378766"/>
                  </a:lnTo>
                  <a:lnTo>
                    <a:pt x="571832" y="334481"/>
                  </a:lnTo>
                  <a:lnTo>
                    <a:pt x="575598" y="287799"/>
                  </a:lnTo>
                  <a:lnTo>
                    <a:pt x="571832" y="241116"/>
                  </a:lnTo>
                  <a:lnTo>
                    <a:pt x="560926" y="196832"/>
                  </a:lnTo>
                  <a:lnTo>
                    <a:pt x="543475" y="155539"/>
                  </a:lnTo>
                  <a:lnTo>
                    <a:pt x="520070" y="117828"/>
                  </a:lnTo>
                  <a:lnTo>
                    <a:pt x="491304" y="84294"/>
                  </a:lnTo>
                  <a:lnTo>
                    <a:pt x="457769" y="55528"/>
                  </a:lnTo>
                  <a:lnTo>
                    <a:pt x="420059" y="32123"/>
                  </a:lnTo>
                  <a:lnTo>
                    <a:pt x="378766" y="14672"/>
                  </a:lnTo>
                  <a:lnTo>
                    <a:pt x="334481" y="3766"/>
                  </a:lnTo>
                  <a:lnTo>
                    <a:pt x="2877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100"/>
            </a:p>
          </p:txBody>
        </p:sp>
        <p:sp>
          <p:nvSpPr>
            <p:cNvPr id="30" name="object 30"/>
            <p:cNvSpPr/>
            <p:nvPr/>
          </p:nvSpPr>
          <p:spPr>
            <a:xfrm>
              <a:off x="12091041" y="7003835"/>
              <a:ext cx="470534" cy="157480"/>
            </a:xfrm>
            <a:custGeom>
              <a:avLst/>
              <a:gdLst/>
              <a:ahLst/>
              <a:cxnLst/>
              <a:rect l="l" t="t" r="r" b="b"/>
              <a:pathLst>
                <a:path w="470534" h="157479">
                  <a:moveTo>
                    <a:pt x="97359" y="133622"/>
                  </a:moveTo>
                  <a:lnTo>
                    <a:pt x="0" y="133622"/>
                  </a:lnTo>
                  <a:lnTo>
                    <a:pt x="0" y="157138"/>
                  </a:lnTo>
                  <a:lnTo>
                    <a:pt x="97359" y="157138"/>
                  </a:lnTo>
                  <a:lnTo>
                    <a:pt x="97359" y="133622"/>
                  </a:lnTo>
                  <a:close/>
                </a:path>
                <a:path w="470534" h="157479">
                  <a:moveTo>
                    <a:pt x="63954" y="25933"/>
                  </a:moveTo>
                  <a:lnTo>
                    <a:pt x="49229" y="25933"/>
                  </a:lnTo>
                  <a:lnTo>
                    <a:pt x="35603" y="34056"/>
                  </a:lnTo>
                  <a:lnTo>
                    <a:pt x="35603" y="133622"/>
                  </a:lnTo>
                  <a:lnTo>
                    <a:pt x="63954" y="133622"/>
                  </a:lnTo>
                  <a:lnTo>
                    <a:pt x="63954" y="25933"/>
                  </a:lnTo>
                  <a:close/>
                </a:path>
                <a:path w="470534" h="157479">
                  <a:moveTo>
                    <a:pt x="63954" y="2197"/>
                  </a:moveTo>
                  <a:lnTo>
                    <a:pt x="43735" y="2197"/>
                  </a:lnTo>
                  <a:lnTo>
                    <a:pt x="3516" y="26372"/>
                  </a:lnTo>
                  <a:lnTo>
                    <a:pt x="3516" y="53185"/>
                  </a:lnTo>
                  <a:lnTo>
                    <a:pt x="35603" y="34056"/>
                  </a:lnTo>
                  <a:lnTo>
                    <a:pt x="35603" y="25933"/>
                  </a:lnTo>
                  <a:lnTo>
                    <a:pt x="63954" y="25933"/>
                  </a:lnTo>
                  <a:lnTo>
                    <a:pt x="63954" y="2197"/>
                  </a:lnTo>
                  <a:close/>
                </a:path>
                <a:path w="470534" h="157479">
                  <a:moveTo>
                    <a:pt x="49229" y="25933"/>
                  </a:moveTo>
                  <a:lnTo>
                    <a:pt x="35603" y="25933"/>
                  </a:lnTo>
                  <a:lnTo>
                    <a:pt x="35603" y="34056"/>
                  </a:lnTo>
                  <a:lnTo>
                    <a:pt x="49229" y="25933"/>
                  </a:lnTo>
                  <a:close/>
                </a:path>
                <a:path w="470534" h="157479">
                  <a:moveTo>
                    <a:pt x="218792" y="23735"/>
                  </a:moveTo>
                  <a:lnTo>
                    <a:pt x="176319" y="23735"/>
                  </a:lnTo>
                  <a:lnTo>
                    <a:pt x="183132" y="25640"/>
                  </a:lnTo>
                  <a:lnTo>
                    <a:pt x="192509" y="33259"/>
                  </a:lnTo>
                  <a:lnTo>
                    <a:pt x="194853" y="38900"/>
                  </a:lnTo>
                  <a:lnTo>
                    <a:pt x="194853" y="52379"/>
                  </a:lnTo>
                  <a:lnTo>
                    <a:pt x="193315" y="58240"/>
                  </a:lnTo>
                  <a:lnTo>
                    <a:pt x="187161" y="69668"/>
                  </a:lnTo>
                  <a:lnTo>
                    <a:pt x="182399" y="75895"/>
                  </a:lnTo>
                  <a:lnTo>
                    <a:pt x="124526" y="136259"/>
                  </a:lnTo>
                  <a:lnTo>
                    <a:pt x="124526" y="157138"/>
                  </a:lnTo>
                  <a:lnTo>
                    <a:pt x="228918" y="157138"/>
                  </a:lnTo>
                  <a:lnTo>
                    <a:pt x="228918" y="141094"/>
                  </a:lnTo>
                  <a:lnTo>
                    <a:pt x="151997" y="141094"/>
                  </a:lnTo>
                  <a:lnTo>
                    <a:pt x="151997" y="133622"/>
                  </a:lnTo>
                  <a:lnTo>
                    <a:pt x="159470" y="133622"/>
                  </a:lnTo>
                  <a:lnTo>
                    <a:pt x="194853" y="98239"/>
                  </a:lnTo>
                  <a:lnTo>
                    <a:pt x="218932" y="64311"/>
                  </a:lnTo>
                  <a:lnTo>
                    <a:pt x="222765" y="43295"/>
                  </a:lnTo>
                  <a:lnTo>
                    <a:pt x="221984" y="34138"/>
                  </a:lnTo>
                  <a:lnTo>
                    <a:pt x="221868" y="33259"/>
                  </a:lnTo>
                  <a:lnTo>
                    <a:pt x="219413" y="24834"/>
                  </a:lnTo>
                  <a:lnTo>
                    <a:pt x="218792" y="23735"/>
                  </a:lnTo>
                  <a:close/>
                </a:path>
                <a:path w="470534" h="157479">
                  <a:moveTo>
                    <a:pt x="159470" y="133622"/>
                  </a:moveTo>
                  <a:lnTo>
                    <a:pt x="151997" y="133622"/>
                  </a:lnTo>
                  <a:lnTo>
                    <a:pt x="151997" y="141094"/>
                  </a:lnTo>
                  <a:lnTo>
                    <a:pt x="159470" y="133622"/>
                  </a:lnTo>
                  <a:close/>
                </a:path>
                <a:path w="470534" h="157479">
                  <a:moveTo>
                    <a:pt x="228918" y="133622"/>
                  </a:moveTo>
                  <a:lnTo>
                    <a:pt x="159470" y="133622"/>
                  </a:lnTo>
                  <a:lnTo>
                    <a:pt x="151997" y="141094"/>
                  </a:lnTo>
                  <a:lnTo>
                    <a:pt x="228918" y="141094"/>
                  </a:lnTo>
                  <a:lnTo>
                    <a:pt x="228918" y="133622"/>
                  </a:lnTo>
                  <a:close/>
                </a:path>
                <a:path w="470534" h="157479">
                  <a:moveTo>
                    <a:pt x="170898" y="0"/>
                  </a:moveTo>
                  <a:lnTo>
                    <a:pt x="128701" y="10933"/>
                  </a:lnTo>
                  <a:lnTo>
                    <a:pt x="118152" y="18461"/>
                  </a:lnTo>
                  <a:lnTo>
                    <a:pt x="127383" y="39559"/>
                  </a:lnTo>
                  <a:lnTo>
                    <a:pt x="133683" y="34138"/>
                  </a:lnTo>
                  <a:lnTo>
                    <a:pt x="140130" y="30182"/>
                  </a:lnTo>
                  <a:lnTo>
                    <a:pt x="146723" y="27691"/>
                  </a:lnTo>
                  <a:lnTo>
                    <a:pt x="153316" y="25054"/>
                  </a:lnTo>
                  <a:lnTo>
                    <a:pt x="160202" y="23735"/>
                  </a:lnTo>
                  <a:lnTo>
                    <a:pt x="218792" y="23735"/>
                  </a:lnTo>
                  <a:lnTo>
                    <a:pt x="215224" y="17417"/>
                  </a:lnTo>
                  <a:lnTo>
                    <a:pt x="209358" y="11208"/>
                  </a:lnTo>
                  <a:lnTo>
                    <a:pt x="201927" y="6304"/>
                  </a:lnTo>
                  <a:lnTo>
                    <a:pt x="193040" y="2802"/>
                  </a:lnTo>
                  <a:lnTo>
                    <a:pt x="182697" y="700"/>
                  </a:lnTo>
                  <a:lnTo>
                    <a:pt x="170898" y="0"/>
                  </a:lnTo>
                  <a:close/>
                </a:path>
                <a:path w="470534" h="157479">
                  <a:moveTo>
                    <a:pt x="412215" y="116700"/>
                  </a:moveTo>
                  <a:lnTo>
                    <a:pt x="385622" y="116700"/>
                  </a:lnTo>
                  <a:lnTo>
                    <a:pt x="385622" y="157138"/>
                  </a:lnTo>
                  <a:lnTo>
                    <a:pt x="412215" y="157138"/>
                  </a:lnTo>
                  <a:lnTo>
                    <a:pt x="412215" y="116700"/>
                  </a:lnTo>
                  <a:close/>
                </a:path>
                <a:path w="470534" h="157479">
                  <a:moveTo>
                    <a:pt x="337932" y="46152"/>
                  </a:moveTo>
                  <a:lnTo>
                    <a:pt x="310680" y="46152"/>
                  </a:lnTo>
                  <a:lnTo>
                    <a:pt x="310680" y="76261"/>
                  </a:lnTo>
                  <a:lnTo>
                    <a:pt x="329360" y="116081"/>
                  </a:lnTo>
                  <a:lnTo>
                    <a:pt x="359030" y="122633"/>
                  </a:lnTo>
                  <a:lnTo>
                    <a:pt x="363865" y="122633"/>
                  </a:lnTo>
                  <a:lnTo>
                    <a:pt x="368480" y="122121"/>
                  </a:lnTo>
                  <a:lnTo>
                    <a:pt x="377271" y="120069"/>
                  </a:lnTo>
                  <a:lnTo>
                    <a:pt x="381520" y="118604"/>
                  </a:lnTo>
                  <a:lnTo>
                    <a:pt x="385622" y="116700"/>
                  </a:lnTo>
                  <a:lnTo>
                    <a:pt x="412215" y="116700"/>
                  </a:lnTo>
                  <a:lnTo>
                    <a:pt x="412215" y="100436"/>
                  </a:lnTo>
                  <a:lnTo>
                    <a:pt x="354781" y="100436"/>
                  </a:lnTo>
                  <a:lnTo>
                    <a:pt x="348188" y="98385"/>
                  </a:lnTo>
                  <a:lnTo>
                    <a:pt x="344085" y="94283"/>
                  </a:lnTo>
                  <a:lnTo>
                    <a:pt x="339983" y="90034"/>
                  </a:lnTo>
                  <a:lnTo>
                    <a:pt x="337932" y="83221"/>
                  </a:lnTo>
                  <a:lnTo>
                    <a:pt x="337932" y="46152"/>
                  </a:lnTo>
                  <a:close/>
                </a:path>
                <a:path w="470534" h="157479">
                  <a:moveTo>
                    <a:pt x="412215" y="46152"/>
                  </a:moveTo>
                  <a:lnTo>
                    <a:pt x="384963" y="46152"/>
                  </a:lnTo>
                  <a:lnTo>
                    <a:pt x="384963" y="94942"/>
                  </a:lnTo>
                  <a:lnTo>
                    <a:pt x="381886" y="96847"/>
                  </a:lnTo>
                  <a:lnTo>
                    <a:pt x="378663" y="98239"/>
                  </a:lnTo>
                  <a:lnTo>
                    <a:pt x="371923" y="99997"/>
                  </a:lnTo>
                  <a:lnTo>
                    <a:pt x="368114" y="100436"/>
                  </a:lnTo>
                  <a:lnTo>
                    <a:pt x="412215" y="100436"/>
                  </a:lnTo>
                  <a:lnTo>
                    <a:pt x="412215" y="46152"/>
                  </a:lnTo>
                  <a:close/>
                </a:path>
                <a:path w="470534" h="157479">
                  <a:moveTo>
                    <a:pt x="470452" y="126589"/>
                  </a:moveTo>
                  <a:lnTo>
                    <a:pt x="439684" y="126589"/>
                  </a:lnTo>
                  <a:lnTo>
                    <a:pt x="439684" y="157138"/>
                  </a:lnTo>
                  <a:lnTo>
                    <a:pt x="470452" y="157138"/>
                  </a:lnTo>
                  <a:lnTo>
                    <a:pt x="470452" y="126589"/>
                  </a:lnTo>
                  <a:close/>
                </a:path>
              </a:pathLst>
            </a:custGeom>
            <a:solidFill>
              <a:srgbClr val="599CFF"/>
            </a:solidFill>
          </p:spPr>
          <p:txBody>
            <a:bodyPr wrap="square" lIns="0" tIns="0" rIns="0" bIns="0" rtlCol="0"/>
            <a:lstStyle/>
            <a:p>
              <a:endParaRPr sz="1100"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7293989" y="4584598"/>
            <a:ext cx="347911" cy="347886"/>
            <a:chOff x="12035249" y="7590056"/>
            <a:chExt cx="575945" cy="575945"/>
          </a:xfrm>
        </p:grpSpPr>
        <p:sp>
          <p:nvSpPr>
            <p:cNvPr id="32" name="object 32"/>
            <p:cNvSpPr/>
            <p:nvPr/>
          </p:nvSpPr>
          <p:spPr>
            <a:xfrm>
              <a:off x="12035249" y="7590056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5">
                  <a:moveTo>
                    <a:pt x="287799" y="0"/>
                  </a:moveTo>
                  <a:lnTo>
                    <a:pt x="241116" y="3766"/>
                  </a:lnTo>
                  <a:lnTo>
                    <a:pt x="196832" y="14672"/>
                  </a:lnTo>
                  <a:lnTo>
                    <a:pt x="155539" y="32123"/>
                  </a:lnTo>
                  <a:lnTo>
                    <a:pt x="117828" y="55528"/>
                  </a:lnTo>
                  <a:lnTo>
                    <a:pt x="84294" y="84294"/>
                  </a:lnTo>
                  <a:lnTo>
                    <a:pt x="55528" y="117828"/>
                  </a:lnTo>
                  <a:lnTo>
                    <a:pt x="32123" y="155539"/>
                  </a:lnTo>
                  <a:lnTo>
                    <a:pt x="14672" y="196832"/>
                  </a:lnTo>
                  <a:lnTo>
                    <a:pt x="3766" y="241116"/>
                  </a:lnTo>
                  <a:lnTo>
                    <a:pt x="0" y="287799"/>
                  </a:lnTo>
                  <a:lnTo>
                    <a:pt x="3766" y="334481"/>
                  </a:lnTo>
                  <a:lnTo>
                    <a:pt x="14672" y="378766"/>
                  </a:lnTo>
                  <a:lnTo>
                    <a:pt x="32123" y="420059"/>
                  </a:lnTo>
                  <a:lnTo>
                    <a:pt x="55528" y="457769"/>
                  </a:lnTo>
                  <a:lnTo>
                    <a:pt x="84294" y="491304"/>
                  </a:lnTo>
                  <a:lnTo>
                    <a:pt x="117828" y="520070"/>
                  </a:lnTo>
                  <a:lnTo>
                    <a:pt x="155539" y="543475"/>
                  </a:lnTo>
                  <a:lnTo>
                    <a:pt x="196832" y="560926"/>
                  </a:lnTo>
                  <a:lnTo>
                    <a:pt x="241116" y="571832"/>
                  </a:lnTo>
                  <a:lnTo>
                    <a:pt x="287799" y="575598"/>
                  </a:lnTo>
                  <a:lnTo>
                    <a:pt x="334481" y="571832"/>
                  </a:lnTo>
                  <a:lnTo>
                    <a:pt x="378766" y="560926"/>
                  </a:lnTo>
                  <a:lnTo>
                    <a:pt x="420059" y="543475"/>
                  </a:lnTo>
                  <a:lnTo>
                    <a:pt x="457769" y="520070"/>
                  </a:lnTo>
                  <a:lnTo>
                    <a:pt x="491304" y="491304"/>
                  </a:lnTo>
                  <a:lnTo>
                    <a:pt x="520070" y="457769"/>
                  </a:lnTo>
                  <a:lnTo>
                    <a:pt x="543475" y="420059"/>
                  </a:lnTo>
                  <a:lnTo>
                    <a:pt x="560926" y="378766"/>
                  </a:lnTo>
                  <a:lnTo>
                    <a:pt x="571832" y="334481"/>
                  </a:lnTo>
                  <a:lnTo>
                    <a:pt x="575598" y="287799"/>
                  </a:lnTo>
                  <a:lnTo>
                    <a:pt x="571832" y="241116"/>
                  </a:lnTo>
                  <a:lnTo>
                    <a:pt x="560926" y="196832"/>
                  </a:lnTo>
                  <a:lnTo>
                    <a:pt x="543475" y="155539"/>
                  </a:lnTo>
                  <a:lnTo>
                    <a:pt x="520070" y="117828"/>
                  </a:lnTo>
                  <a:lnTo>
                    <a:pt x="491304" y="84294"/>
                  </a:lnTo>
                  <a:lnTo>
                    <a:pt x="457769" y="55528"/>
                  </a:lnTo>
                  <a:lnTo>
                    <a:pt x="420059" y="32123"/>
                  </a:lnTo>
                  <a:lnTo>
                    <a:pt x="378766" y="14672"/>
                  </a:lnTo>
                  <a:lnTo>
                    <a:pt x="334481" y="3766"/>
                  </a:lnTo>
                  <a:lnTo>
                    <a:pt x="2877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100"/>
            </a:p>
          </p:txBody>
        </p:sp>
        <p:sp>
          <p:nvSpPr>
            <p:cNvPr id="33" name="object 33"/>
            <p:cNvSpPr/>
            <p:nvPr/>
          </p:nvSpPr>
          <p:spPr>
            <a:xfrm>
              <a:off x="12150673" y="7799208"/>
              <a:ext cx="352425" cy="157480"/>
            </a:xfrm>
            <a:custGeom>
              <a:avLst/>
              <a:gdLst/>
              <a:ahLst/>
              <a:cxnLst/>
              <a:rect l="l" t="t" r="r" b="b"/>
              <a:pathLst>
                <a:path w="352425" h="157479">
                  <a:moveTo>
                    <a:pt x="100640" y="23735"/>
                  </a:moveTo>
                  <a:lnTo>
                    <a:pt x="58166" y="23735"/>
                  </a:lnTo>
                  <a:lnTo>
                    <a:pt x="64979" y="25640"/>
                  </a:lnTo>
                  <a:lnTo>
                    <a:pt x="74356" y="33259"/>
                  </a:lnTo>
                  <a:lnTo>
                    <a:pt x="76701" y="38900"/>
                  </a:lnTo>
                  <a:lnTo>
                    <a:pt x="76701" y="52379"/>
                  </a:lnTo>
                  <a:lnTo>
                    <a:pt x="75162" y="58240"/>
                  </a:lnTo>
                  <a:lnTo>
                    <a:pt x="69009" y="69668"/>
                  </a:lnTo>
                  <a:lnTo>
                    <a:pt x="64247" y="75895"/>
                  </a:lnTo>
                  <a:lnTo>
                    <a:pt x="6373" y="136259"/>
                  </a:lnTo>
                  <a:lnTo>
                    <a:pt x="6373" y="157138"/>
                  </a:lnTo>
                  <a:lnTo>
                    <a:pt x="110766" y="157138"/>
                  </a:lnTo>
                  <a:lnTo>
                    <a:pt x="110766" y="141094"/>
                  </a:lnTo>
                  <a:lnTo>
                    <a:pt x="33845" y="141094"/>
                  </a:lnTo>
                  <a:lnTo>
                    <a:pt x="33845" y="133622"/>
                  </a:lnTo>
                  <a:lnTo>
                    <a:pt x="41317" y="133622"/>
                  </a:lnTo>
                  <a:lnTo>
                    <a:pt x="76701" y="98239"/>
                  </a:lnTo>
                  <a:lnTo>
                    <a:pt x="100780" y="64311"/>
                  </a:lnTo>
                  <a:lnTo>
                    <a:pt x="104612" y="43295"/>
                  </a:lnTo>
                  <a:lnTo>
                    <a:pt x="103832" y="34138"/>
                  </a:lnTo>
                  <a:lnTo>
                    <a:pt x="103715" y="33259"/>
                  </a:lnTo>
                  <a:lnTo>
                    <a:pt x="101260" y="24834"/>
                  </a:lnTo>
                  <a:lnTo>
                    <a:pt x="100640" y="23735"/>
                  </a:lnTo>
                  <a:close/>
                </a:path>
                <a:path w="352425" h="157479">
                  <a:moveTo>
                    <a:pt x="41317" y="133622"/>
                  </a:moveTo>
                  <a:lnTo>
                    <a:pt x="33845" y="133622"/>
                  </a:lnTo>
                  <a:lnTo>
                    <a:pt x="33845" y="141094"/>
                  </a:lnTo>
                  <a:lnTo>
                    <a:pt x="41317" y="133622"/>
                  </a:lnTo>
                  <a:close/>
                </a:path>
                <a:path w="352425" h="157479">
                  <a:moveTo>
                    <a:pt x="110766" y="133622"/>
                  </a:moveTo>
                  <a:lnTo>
                    <a:pt x="41317" y="133622"/>
                  </a:lnTo>
                  <a:lnTo>
                    <a:pt x="33845" y="141094"/>
                  </a:lnTo>
                  <a:lnTo>
                    <a:pt x="110766" y="141094"/>
                  </a:lnTo>
                  <a:lnTo>
                    <a:pt x="110766" y="133622"/>
                  </a:lnTo>
                  <a:close/>
                </a:path>
                <a:path w="352425" h="157479">
                  <a:moveTo>
                    <a:pt x="52745" y="0"/>
                  </a:moveTo>
                  <a:lnTo>
                    <a:pt x="10549" y="10933"/>
                  </a:lnTo>
                  <a:lnTo>
                    <a:pt x="0" y="18461"/>
                  </a:lnTo>
                  <a:lnTo>
                    <a:pt x="9230" y="39559"/>
                  </a:lnTo>
                  <a:lnTo>
                    <a:pt x="15530" y="34138"/>
                  </a:lnTo>
                  <a:lnTo>
                    <a:pt x="21977" y="30182"/>
                  </a:lnTo>
                  <a:lnTo>
                    <a:pt x="28570" y="27691"/>
                  </a:lnTo>
                  <a:lnTo>
                    <a:pt x="35163" y="25054"/>
                  </a:lnTo>
                  <a:lnTo>
                    <a:pt x="42050" y="23735"/>
                  </a:lnTo>
                  <a:lnTo>
                    <a:pt x="100640" y="23735"/>
                  </a:lnTo>
                  <a:lnTo>
                    <a:pt x="97071" y="17417"/>
                  </a:lnTo>
                  <a:lnTo>
                    <a:pt x="91206" y="11208"/>
                  </a:lnTo>
                  <a:lnTo>
                    <a:pt x="83775" y="6304"/>
                  </a:lnTo>
                  <a:lnTo>
                    <a:pt x="74888" y="2802"/>
                  </a:lnTo>
                  <a:lnTo>
                    <a:pt x="64544" y="700"/>
                  </a:lnTo>
                  <a:lnTo>
                    <a:pt x="52745" y="0"/>
                  </a:lnTo>
                  <a:close/>
                </a:path>
                <a:path w="352425" h="157479">
                  <a:moveTo>
                    <a:pt x="294062" y="116700"/>
                  </a:moveTo>
                  <a:lnTo>
                    <a:pt x="267470" y="116700"/>
                  </a:lnTo>
                  <a:lnTo>
                    <a:pt x="267470" y="157138"/>
                  </a:lnTo>
                  <a:lnTo>
                    <a:pt x="294062" y="157138"/>
                  </a:lnTo>
                  <a:lnTo>
                    <a:pt x="294062" y="116700"/>
                  </a:lnTo>
                  <a:close/>
                </a:path>
                <a:path w="352425" h="157479">
                  <a:moveTo>
                    <a:pt x="219779" y="46152"/>
                  </a:moveTo>
                  <a:lnTo>
                    <a:pt x="192527" y="46152"/>
                  </a:lnTo>
                  <a:lnTo>
                    <a:pt x="192527" y="76261"/>
                  </a:lnTo>
                  <a:lnTo>
                    <a:pt x="211208" y="116081"/>
                  </a:lnTo>
                  <a:lnTo>
                    <a:pt x="240877" y="122633"/>
                  </a:lnTo>
                  <a:lnTo>
                    <a:pt x="245712" y="122633"/>
                  </a:lnTo>
                  <a:lnTo>
                    <a:pt x="250327" y="122121"/>
                  </a:lnTo>
                  <a:lnTo>
                    <a:pt x="259118" y="120069"/>
                  </a:lnTo>
                  <a:lnTo>
                    <a:pt x="263367" y="118604"/>
                  </a:lnTo>
                  <a:lnTo>
                    <a:pt x="267470" y="116700"/>
                  </a:lnTo>
                  <a:lnTo>
                    <a:pt x="294062" y="116700"/>
                  </a:lnTo>
                  <a:lnTo>
                    <a:pt x="294062" y="100436"/>
                  </a:lnTo>
                  <a:lnTo>
                    <a:pt x="236628" y="100436"/>
                  </a:lnTo>
                  <a:lnTo>
                    <a:pt x="230035" y="98385"/>
                  </a:lnTo>
                  <a:lnTo>
                    <a:pt x="225933" y="94283"/>
                  </a:lnTo>
                  <a:lnTo>
                    <a:pt x="221830" y="90034"/>
                  </a:lnTo>
                  <a:lnTo>
                    <a:pt x="219779" y="83221"/>
                  </a:lnTo>
                  <a:lnTo>
                    <a:pt x="219779" y="46152"/>
                  </a:lnTo>
                  <a:close/>
                </a:path>
                <a:path w="352425" h="157479">
                  <a:moveTo>
                    <a:pt x="294062" y="46152"/>
                  </a:moveTo>
                  <a:lnTo>
                    <a:pt x="266811" y="46152"/>
                  </a:lnTo>
                  <a:lnTo>
                    <a:pt x="266811" y="94942"/>
                  </a:lnTo>
                  <a:lnTo>
                    <a:pt x="263734" y="96847"/>
                  </a:lnTo>
                  <a:lnTo>
                    <a:pt x="260510" y="98239"/>
                  </a:lnTo>
                  <a:lnTo>
                    <a:pt x="253771" y="99997"/>
                  </a:lnTo>
                  <a:lnTo>
                    <a:pt x="249961" y="100436"/>
                  </a:lnTo>
                  <a:lnTo>
                    <a:pt x="294062" y="100436"/>
                  </a:lnTo>
                  <a:lnTo>
                    <a:pt x="294062" y="46152"/>
                  </a:lnTo>
                  <a:close/>
                </a:path>
                <a:path w="352425" h="157479">
                  <a:moveTo>
                    <a:pt x="352299" y="126589"/>
                  </a:moveTo>
                  <a:lnTo>
                    <a:pt x="321531" y="126589"/>
                  </a:lnTo>
                  <a:lnTo>
                    <a:pt x="321531" y="157138"/>
                  </a:lnTo>
                  <a:lnTo>
                    <a:pt x="352299" y="157138"/>
                  </a:lnTo>
                  <a:lnTo>
                    <a:pt x="352299" y="126589"/>
                  </a:lnTo>
                  <a:close/>
                </a:path>
              </a:pathLst>
            </a:custGeom>
            <a:solidFill>
              <a:srgbClr val="599CFF"/>
            </a:solidFill>
          </p:spPr>
          <p:txBody>
            <a:bodyPr wrap="square" lIns="0" tIns="0" rIns="0" bIns="0" rtlCol="0"/>
            <a:lstStyle/>
            <a:p>
              <a:endParaRPr sz="1100"/>
            </a:p>
          </p:txBody>
        </p:sp>
      </p:grpSp>
      <p:grpSp>
        <p:nvGrpSpPr>
          <p:cNvPr id="34" name="object 34"/>
          <p:cNvGrpSpPr/>
          <p:nvPr/>
        </p:nvGrpSpPr>
        <p:grpSpPr>
          <a:xfrm>
            <a:off x="7293989" y="5159846"/>
            <a:ext cx="347911" cy="347886"/>
            <a:chOff x="12035249" y="8542411"/>
            <a:chExt cx="575945" cy="575945"/>
          </a:xfrm>
        </p:grpSpPr>
        <p:sp>
          <p:nvSpPr>
            <p:cNvPr id="35" name="object 35"/>
            <p:cNvSpPr/>
            <p:nvPr/>
          </p:nvSpPr>
          <p:spPr>
            <a:xfrm>
              <a:off x="12035249" y="854241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5">
                  <a:moveTo>
                    <a:pt x="287799" y="0"/>
                  </a:moveTo>
                  <a:lnTo>
                    <a:pt x="241116" y="3766"/>
                  </a:lnTo>
                  <a:lnTo>
                    <a:pt x="196832" y="14672"/>
                  </a:lnTo>
                  <a:lnTo>
                    <a:pt x="155539" y="32123"/>
                  </a:lnTo>
                  <a:lnTo>
                    <a:pt x="117828" y="55528"/>
                  </a:lnTo>
                  <a:lnTo>
                    <a:pt x="84294" y="84294"/>
                  </a:lnTo>
                  <a:lnTo>
                    <a:pt x="55528" y="117828"/>
                  </a:lnTo>
                  <a:lnTo>
                    <a:pt x="32123" y="155539"/>
                  </a:lnTo>
                  <a:lnTo>
                    <a:pt x="14672" y="196832"/>
                  </a:lnTo>
                  <a:lnTo>
                    <a:pt x="3766" y="241116"/>
                  </a:lnTo>
                  <a:lnTo>
                    <a:pt x="0" y="287799"/>
                  </a:lnTo>
                  <a:lnTo>
                    <a:pt x="3766" y="334481"/>
                  </a:lnTo>
                  <a:lnTo>
                    <a:pt x="14672" y="378766"/>
                  </a:lnTo>
                  <a:lnTo>
                    <a:pt x="32123" y="420059"/>
                  </a:lnTo>
                  <a:lnTo>
                    <a:pt x="55528" y="457769"/>
                  </a:lnTo>
                  <a:lnTo>
                    <a:pt x="84294" y="491304"/>
                  </a:lnTo>
                  <a:lnTo>
                    <a:pt x="117828" y="520070"/>
                  </a:lnTo>
                  <a:lnTo>
                    <a:pt x="155539" y="543475"/>
                  </a:lnTo>
                  <a:lnTo>
                    <a:pt x="196832" y="560926"/>
                  </a:lnTo>
                  <a:lnTo>
                    <a:pt x="241116" y="571832"/>
                  </a:lnTo>
                  <a:lnTo>
                    <a:pt x="287799" y="575598"/>
                  </a:lnTo>
                  <a:lnTo>
                    <a:pt x="334481" y="571832"/>
                  </a:lnTo>
                  <a:lnTo>
                    <a:pt x="378766" y="560926"/>
                  </a:lnTo>
                  <a:lnTo>
                    <a:pt x="420059" y="543475"/>
                  </a:lnTo>
                  <a:lnTo>
                    <a:pt x="457769" y="520070"/>
                  </a:lnTo>
                  <a:lnTo>
                    <a:pt x="491304" y="491304"/>
                  </a:lnTo>
                  <a:lnTo>
                    <a:pt x="520070" y="457769"/>
                  </a:lnTo>
                  <a:lnTo>
                    <a:pt x="543475" y="420059"/>
                  </a:lnTo>
                  <a:lnTo>
                    <a:pt x="560926" y="378766"/>
                  </a:lnTo>
                  <a:lnTo>
                    <a:pt x="571832" y="334481"/>
                  </a:lnTo>
                  <a:lnTo>
                    <a:pt x="575598" y="287799"/>
                  </a:lnTo>
                  <a:lnTo>
                    <a:pt x="571832" y="241116"/>
                  </a:lnTo>
                  <a:lnTo>
                    <a:pt x="560926" y="196832"/>
                  </a:lnTo>
                  <a:lnTo>
                    <a:pt x="543475" y="155539"/>
                  </a:lnTo>
                  <a:lnTo>
                    <a:pt x="520070" y="117828"/>
                  </a:lnTo>
                  <a:lnTo>
                    <a:pt x="491304" y="84294"/>
                  </a:lnTo>
                  <a:lnTo>
                    <a:pt x="457769" y="55528"/>
                  </a:lnTo>
                  <a:lnTo>
                    <a:pt x="420059" y="32123"/>
                  </a:lnTo>
                  <a:lnTo>
                    <a:pt x="378766" y="14672"/>
                  </a:lnTo>
                  <a:lnTo>
                    <a:pt x="334481" y="3766"/>
                  </a:lnTo>
                  <a:lnTo>
                    <a:pt x="2877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100"/>
            </a:p>
          </p:txBody>
        </p:sp>
        <p:sp>
          <p:nvSpPr>
            <p:cNvPr id="36" name="object 36"/>
            <p:cNvSpPr/>
            <p:nvPr/>
          </p:nvSpPr>
          <p:spPr>
            <a:xfrm>
              <a:off x="12148475" y="8751562"/>
              <a:ext cx="354965" cy="159385"/>
            </a:xfrm>
            <a:custGeom>
              <a:avLst/>
              <a:gdLst/>
              <a:ahLst/>
              <a:cxnLst/>
              <a:rect l="l" t="t" r="r" b="b"/>
              <a:pathLst>
                <a:path w="354965" h="159384">
                  <a:moveTo>
                    <a:pt x="9230" y="120216"/>
                  </a:moveTo>
                  <a:lnTo>
                    <a:pt x="0" y="141534"/>
                  </a:lnTo>
                  <a:lnTo>
                    <a:pt x="5054" y="145490"/>
                  </a:lnTo>
                  <a:lnTo>
                    <a:pt x="10768" y="149006"/>
                  </a:lnTo>
                  <a:lnTo>
                    <a:pt x="54943" y="159336"/>
                  </a:lnTo>
                  <a:lnTo>
                    <a:pt x="67429" y="158594"/>
                  </a:lnTo>
                  <a:lnTo>
                    <a:pt x="103115" y="140888"/>
                  </a:lnTo>
                  <a:lnTo>
                    <a:pt x="106390" y="135600"/>
                  </a:lnTo>
                  <a:lnTo>
                    <a:pt x="45859" y="135600"/>
                  </a:lnTo>
                  <a:lnTo>
                    <a:pt x="38020" y="134355"/>
                  </a:lnTo>
                  <a:lnTo>
                    <a:pt x="23222" y="129373"/>
                  </a:lnTo>
                  <a:lnTo>
                    <a:pt x="16116" y="125491"/>
                  </a:lnTo>
                  <a:lnTo>
                    <a:pt x="9230" y="120216"/>
                  </a:lnTo>
                  <a:close/>
                </a:path>
                <a:path w="354965" h="159384">
                  <a:moveTo>
                    <a:pt x="103466" y="23735"/>
                  </a:moveTo>
                  <a:lnTo>
                    <a:pt x="61610" y="23735"/>
                  </a:lnTo>
                  <a:lnTo>
                    <a:pt x="68203" y="25493"/>
                  </a:lnTo>
                  <a:lnTo>
                    <a:pt x="72745" y="29010"/>
                  </a:lnTo>
                  <a:lnTo>
                    <a:pt x="77433" y="32526"/>
                  </a:lnTo>
                  <a:lnTo>
                    <a:pt x="79778" y="37654"/>
                  </a:lnTo>
                  <a:lnTo>
                    <a:pt x="79778" y="51573"/>
                  </a:lnTo>
                  <a:lnTo>
                    <a:pt x="77287" y="57214"/>
                  </a:lnTo>
                  <a:lnTo>
                    <a:pt x="67324" y="65419"/>
                  </a:lnTo>
                  <a:lnTo>
                    <a:pt x="60657" y="67470"/>
                  </a:lnTo>
                  <a:lnTo>
                    <a:pt x="29669" y="67470"/>
                  </a:lnTo>
                  <a:lnTo>
                    <a:pt x="29669" y="90107"/>
                  </a:lnTo>
                  <a:lnTo>
                    <a:pt x="64393" y="90107"/>
                  </a:lnTo>
                  <a:lnTo>
                    <a:pt x="71719" y="92012"/>
                  </a:lnTo>
                  <a:lnTo>
                    <a:pt x="76701" y="95821"/>
                  </a:lnTo>
                  <a:lnTo>
                    <a:pt x="81829" y="99484"/>
                  </a:lnTo>
                  <a:lnTo>
                    <a:pt x="84393" y="104978"/>
                  </a:lnTo>
                  <a:lnTo>
                    <a:pt x="84393" y="119923"/>
                  </a:lnTo>
                  <a:lnTo>
                    <a:pt x="81829" y="125710"/>
                  </a:lnTo>
                  <a:lnTo>
                    <a:pt x="71573" y="133622"/>
                  </a:lnTo>
                  <a:lnTo>
                    <a:pt x="64027" y="135600"/>
                  </a:lnTo>
                  <a:lnTo>
                    <a:pt x="106390" y="135600"/>
                  </a:lnTo>
                  <a:lnTo>
                    <a:pt x="107854" y="133238"/>
                  </a:lnTo>
                  <a:lnTo>
                    <a:pt x="110697" y="124515"/>
                  </a:lnTo>
                  <a:lnTo>
                    <a:pt x="111645" y="114722"/>
                  </a:lnTo>
                  <a:lnTo>
                    <a:pt x="111082" y="107249"/>
                  </a:lnTo>
                  <a:lnTo>
                    <a:pt x="87327" y="78239"/>
                  </a:lnTo>
                  <a:lnTo>
                    <a:pt x="77800" y="78239"/>
                  </a:lnTo>
                  <a:lnTo>
                    <a:pt x="77800" y="75602"/>
                  </a:lnTo>
                  <a:lnTo>
                    <a:pt x="87594" y="75602"/>
                  </a:lnTo>
                  <a:lnTo>
                    <a:pt x="93990" y="71646"/>
                  </a:lnTo>
                  <a:lnTo>
                    <a:pt x="104392" y="58313"/>
                  </a:lnTo>
                  <a:lnTo>
                    <a:pt x="107029" y="50328"/>
                  </a:lnTo>
                  <a:lnTo>
                    <a:pt x="107029" y="41097"/>
                  </a:lnTo>
                  <a:lnTo>
                    <a:pt x="106164" y="31963"/>
                  </a:lnTo>
                  <a:lnTo>
                    <a:pt x="103568" y="23900"/>
                  </a:lnTo>
                  <a:lnTo>
                    <a:pt x="103466" y="23735"/>
                  </a:lnTo>
                  <a:close/>
                </a:path>
                <a:path w="354965" h="159384">
                  <a:moveTo>
                    <a:pt x="77800" y="75602"/>
                  </a:moveTo>
                  <a:lnTo>
                    <a:pt x="77800" y="78239"/>
                  </a:lnTo>
                  <a:lnTo>
                    <a:pt x="83277" y="76914"/>
                  </a:lnTo>
                  <a:lnTo>
                    <a:pt x="77800" y="75602"/>
                  </a:lnTo>
                  <a:close/>
                </a:path>
                <a:path w="354965" h="159384">
                  <a:moveTo>
                    <a:pt x="83277" y="76914"/>
                  </a:moveTo>
                  <a:lnTo>
                    <a:pt x="77800" y="78239"/>
                  </a:lnTo>
                  <a:lnTo>
                    <a:pt x="87327" y="78239"/>
                  </a:lnTo>
                  <a:lnTo>
                    <a:pt x="85368" y="77415"/>
                  </a:lnTo>
                  <a:lnTo>
                    <a:pt x="83277" y="76914"/>
                  </a:lnTo>
                  <a:close/>
                </a:path>
                <a:path w="354965" h="159384">
                  <a:moveTo>
                    <a:pt x="87594" y="75602"/>
                  </a:moveTo>
                  <a:lnTo>
                    <a:pt x="77800" y="75602"/>
                  </a:lnTo>
                  <a:lnTo>
                    <a:pt x="83277" y="76914"/>
                  </a:lnTo>
                  <a:lnTo>
                    <a:pt x="86884" y="76041"/>
                  </a:lnTo>
                  <a:lnTo>
                    <a:pt x="87594" y="75602"/>
                  </a:lnTo>
                  <a:close/>
                </a:path>
                <a:path w="354965" h="159384">
                  <a:moveTo>
                    <a:pt x="55383" y="0"/>
                  </a:moveTo>
                  <a:lnTo>
                    <a:pt x="13186" y="10659"/>
                  </a:lnTo>
                  <a:lnTo>
                    <a:pt x="2637" y="18461"/>
                  </a:lnTo>
                  <a:lnTo>
                    <a:pt x="11867" y="39559"/>
                  </a:lnTo>
                  <a:lnTo>
                    <a:pt x="21112" y="32636"/>
                  </a:lnTo>
                  <a:lnTo>
                    <a:pt x="31043" y="27691"/>
                  </a:lnTo>
                  <a:lnTo>
                    <a:pt x="41660" y="24724"/>
                  </a:lnTo>
                  <a:lnTo>
                    <a:pt x="52965" y="23735"/>
                  </a:lnTo>
                  <a:lnTo>
                    <a:pt x="103466" y="23735"/>
                  </a:lnTo>
                  <a:lnTo>
                    <a:pt x="99241" y="16908"/>
                  </a:lnTo>
                  <a:lnTo>
                    <a:pt x="93184" y="10988"/>
                  </a:lnTo>
                  <a:lnTo>
                    <a:pt x="85711" y="6181"/>
                  </a:lnTo>
                  <a:lnTo>
                    <a:pt x="76920" y="2747"/>
                  </a:lnTo>
                  <a:lnTo>
                    <a:pt x="66811" y="686"/>
                  </a:lnTo>
                  <a:lnTo>
                    <a:pt x="55383" y="0"/>
                  </a:lnTo>
                  <a:close/>
                </a:path>
                <a:path w="354965" h="159384">
                  <a:moveTo>
                    <a:pt x="296260" y="116700"/>
                  </a:moveTo>
                  <a:lnTo>
                    <a:pt x="269668" y="116700"/>
                  </a:lnTo>
                  <a:lnTo>
                    <a:pt x="269668" y="157138"/>
                  </a:lnTo>
                  <a:lnTo>
                    <a:pt x="296260" y="157138"/>
                  </a:lnTo>
                  <a:lnTo>
                    <a:pt x="296260" y="116700"/>
                  </a:lnTo>
                  <a:close/>
                </a:path>
                <a:path w="354965" h="159384">
                  <a:moveTo>
                    <a:pt x="221977" y="46152"/>
                  </a:moveTo>
                  <a:lnTo>
                    <a:pt x="194725" y="46152"/>
                  </a:lnTo>
                  <a:lnTo>
                    <a:pt x="194725" y="76261"/>
                  </a:lnTo>
                  <a:lnTo>
                    <a:pt x="213405" y="116081"/>
                  </a:lnTo>
                  <a:lnTo>
                    <a:pt x="243075" y="122633"/>
                  </a:lnTo>
                  <a:lnTo>
                    <a:pt x="247910" y="122633"/>
                  </a:lnTo>
                  <a:lnTo>
                    <a:pt x="252525" y="122121"/>
                  </a:lnTo>
                  <a:lnTo>
                    <a:pt x="261316" y="120069"/>
                  </a:lnTo>
                  <a:lnTo>
                    <a:pt x="265565" y="118604"/>
                  </a:lnTo>
                  <a:lnTo>
                    <a:pt x="269668" y="116700"/>
                  </a:lnTo>
                  <a:lnTo>
                    <a:pt x="296260" y="116700"/>
                  </a:lnTo>
                  <a:lnTo>
                    <a:pt x="296260" y="100436"/>
                  </a:lnTo>
                  <a:lnTo>
                    <a:pt x="238826" y="100436"/>
                  </a:lnTo>
                  <a:lnTo>
                    <a:pt x="232233" y="98385"/>
                  </a:lnTo>
                  <a:lnTo>
                    <a:pt x="228130" y="94283"/>
                  </a:lnTo>
                  <a:lnTo>
                    <a:pt x="224028" y="90034"/>
                  </a:lnTo>
                  <a:lnTo>
                    <a:pt x="221977" y="83221"/>
                  </a:lnTo>
                  <a:lnTo>
                    <a:pt x="221977" y="46152"/>
                  </a:lnTo>
                  <a:close/>
                </a:path>
                <a:path w="354965" h="159384">
                  <a:moveTo>
                    <a:pt x="296260" y="46152"/>
                  </a:moveTo>
                  <a:lnTo>
                    <a:pt x="269008" y="46152"/>
                  </a:lnTo>
                  <a:lnTo>
                    <a:pt x="269008" y="94942"/>
                  </a:lnTo>
                  <a:lnTo>
                    <a:pt x="265931" y="96847"/>
                  </a:lnTo>
                  <a:lnTo>
                    <a:pt x="262708" y="98239"/>
                  </a:lnTo>
                  <a:lnTo>
                    <a:pt x="255968" y="99997"/>
                  </a:lnTo>
                  <a:lnTo>
                    <a:pt x="252159" y="100436"/>
                  </a:lnTo>
                  <a:lnTo>
                    <a:pt x="296260" y="100436"/>
                  </a:lnTo>
                  <a:lnTo>
                    <a:pt x="296260" y="46152"/>
                  </a:lnTo>
                  <a:close/>
                </a:path>
                <a:path w="354965" h="159384">
                  <a:moveTo>
                    <a:pt x="354497" y="126589"/>
                  </a:moveTo>
                  <a:lnTo>
                    <a:pt x="323729" y="126589"/>
                  </a:lnTo>
                  <a:lnTo>
                    <a:pt x="323729" y="157138"/>
                  </a:lnTo>
                  <a:lnTo>
                    <a:pt x="354497" y="157138"/>
                  </a:lnTo>
                  <a:lnTo>
                    <a:pt x="354497" y="126589"/>
                  </a:lnTo>
                  <a:close/>
                </a:path>
              </a:pathLst>
            </a:custGeom>
            <a:solidFill>
              <a:srgbClr val="599CFF"/>
            </a:solidFill>
          </p:spPr>
          <p:txBody>
            <a:bodyPr wrap="square" lIns="0" tIns="0" rIns="0" bIns="0" rtlCol="0"/>
            <a:lstStyle/>
            <a:p>
              <a:endParaRPr sz="1100"/>
            </a:p>
          </p:txBody>
        </p:sp>
      </p:grpSp>
      <p:grpSp>
        <p:nvGrpSpPr>
          <p:cNvPr id="37" name="object 37"/>
          <p:cNvGrpSpPr/>
          <p:nvPr/>
        </p:nvGrpSpPr>
        <p:grpSpPr>
          <a:xfrm>
            <a:off x="7293989" y="3440424"/>
            <a:ext cx="347911" cy="347886"/>
            <a:chOff x="12035249" y="5695812"/>
            <a:chExt cx="575945" cy="575945"/>
          </a:xfrm>
        </p:grpSpPr>
        <p:sp>
          <p:nvSpPr>
            <p:cNvPr id="38" name="object 38"/>
            <p:cNvSpPr/>
            <p:nvPr/>
          </p:nvSpPr>
          <p:spPr>
            <a:xfrm>
              <a:off x="12035249" y="5695812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5">
                  <a:moveTo>
                    <a:pt x="287799" y="0"/>
                  </a:moveTo>
                  <a:lnTo>
                    <a:pt x="241116" y="3766"/>
                  </a:lnTo>
                  <a:lnTo>
                    <a:pt x="196832" y="14672"/>
                  </a:lnTo>
                  <a:lnTo>
                    <a:pt x="155539" y="32123"/>
                  </a:lnTo>
                  <a:lnTo>
                    <a:pt x="117828" y="55528"/>
                  </a:lnTo>
                  <a:lnTo>
                    <a:pt x="84294" y="84294"/>
                  </a:lnTo>
                  <a:lnTo>
                    <a:pt x="55528" y="117828"/>
                  </a:lnTo>
                  <a:lnTo>
                    <a:pt x="32123" y="155539"/>
                  </a:lnTo>
                  <a:lnTo>
                    <a:pt x="14672" y="196832"/>
                  </a:lnTo>
                  <a:lnTo>
                    <a:pt x="3766" y="241116"/>
                  </a:lnTo>
                  <a:lnTo>
                    <a:pt x="0" y="287799"/>
                  </a:lnTo>
                  <a:lnTo>
                    <a:pt x="3766" y="334481"/>
                  </a:lnTo>
                  <a:lnTo>
                    <a:pt x="14672" y="378766"/>
                  </a:lnTo>
                  <a:lnTo>
                    <a:pt x="32123" y="420059"/>
                  </a:lnTo>
                  <a:lnTo>
                    <a:pt x="55528" y="457769"/>
                  </a:lnTo>
                  <a:lnTo>
                    <a:pt x="84294" y="491304"/>
                  </a:lnTo>
                  <a:lnTo>
                    <a:pt x="117828" y="520070"/>
                  </a:lnTo>
                  <a:lnTo>
                    <a:pt x="155539" y="543475"/>
                  </a:lnTo>
                  <a:lnTo>
                    <a:pt x="196832" y="560926"/>
                  </a:lnTo>
                  <a:lnTo>
                    <a:pt x="241116" y="571832"/>
                  </a:lnTo>
                  <a:lnTo>
                    <a:pt x="287799" y="575598"/>
                  </a:lnTo>
                  <a:lnTo>
                    <a:pt x="334481" y="571832"/>
                  </a:lnTo>
                  <a:lnTo>
                    <a:pt x="378766" y="560926"/>
                  </a:lnTo>
                  <a:lnTo>
                    <a:pt x="420059" y="543475"/>
                  </a:lnTo>
                  <a:lnTo>
                    <a:pt x="457769" y="520070"/>
                  </a:lnTo>
                  <a:lnTo>
                    <a:pt x="491304" y="491304"/>
                  </a:lnTo>
                  <a:lnTo>
                    <a:pt x="520070" y="457769"/>
                  </a:lnTo>
                  <a:lnTo>
                    <a:pt x="543475" y="420059"/>
                  </a:lnTo>
                  <a:lnTo>
                    <a:pt x="560926" y="378766"/>
                  </a:lnTo>
                  <a:lnTo>
                    <a:pt x="571832" y="334481"/>
                  </a:lnTo>
                  <a:lnTo>
                    <a:pt x="575598" y="287799"/>
                  </a:lnTo>
                  <a:lnTo>
                    <a:pt x="571832" y="241116"/>
                  </a:lnTo>
                  <a:lnTo>
                    <a:pt x="560926" y="196832"/>
                  </a:lnTo>
                  <a:lnTo>
                    <a:pt x="543475" y="155539"/>
                  </a:lnTo>
                  <a:lnTo>
                    <a:pt x="520070" y="117828"/>
                  </a:lnTo>
                  <a:lnTo>
                    <a:pt x="491304" y="84294"/>
                  </a:lnTo>
                  <a:lnTo>
                    <a:pt x="457769" y="55528"/>
                  </a:lnTo>
                  <a:lnTo>
                    <a:pt x="420059" y="32123"/>
                  </a:lnTo>
                  <a:lnTo>
                    <a:pt x="378766" y="14672"/>
                  </a:lnTo>
                  <a:lnTo>
                    <a:pt x="334481" y="3766"/>
                  </a:lnTo>
                  <a:lnTo>
                    <a:pt x="2877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100"/>
            </a:p>
          </p:txBody>
        </p:sp>
        <p:sp>
          <p:nvSpPr>
            <p:cNvPr id="39" name="object 39"/>
            <p:cNvSpPr/>
            <p:nvPr/>
          </p:nvSpPr>
          <p:spPr>
            <a:xfrm>
              <a:off x="12085682" y="5904964"/>
              <a:ext cx="486409" cy="159385"/>
            </a:xfrm>
            <a:custGeom>
              <a:avLst/>
              <a:gdLst/>
              <a:ahLst/>
              <a:cxnLst/>
              <a:rect l="l" t="t" r="r" b="b"/>
              <a:pathLst>
                <a:path w="486409" h="159385">
                  <a:moveTo>
                    <a:pt x="9230" y="120216"/>
                  </a:moveTo>
                  <a:lnTo>
                    <a:pt x="0" y="141534"/>
                  </a:lnTo>
                  <a:lnTo>
                    <a:pt x="5054" y="145490"/>
                  </a:lnTo>
                  <a:lnTo>
                    <a:pt x="10768" y="149006"/>
                  </a:lnTo>
                  <a:lnTo>
                    <a:pt x="54943" y="159336"/>
                  </a:lnTo>
                  <a:lnTo>
                    <a:pt x="67429" y="158594"/>
                  </a:lnTo>
                  <a:lnTo>
                    <a:pt x="103115" y="140888"/>
                  </a:lnTo>
                  <a:lnTo>
                    <a:pt x="106390" y="135600"/>
                  </a:lnTo>
                  <a:lnTo>
                    <a:pt x="45859" y="135600"/>
                  </a:lnTo>
                  <a:lnTo>
                    <a:pt x="38020" y="134355"/>
                  </a:lnTo>
                  <a:lnTo>
                    <a:pt x="23222" y="129373"/>
                  </a:lnTo>
                  <a:lnTo>
                    <a:pt x="16116" y="125491"/>
                  </a:lnTo>
                  <a:lnTo>
                    <a:pt x="9230" y="120216"/>
                  </a:lnTo>
                  <a:close/>
                </a:path>
                <a:path w="486409" h="159385">
                  <a:moveTo>
                    <a:pt x="103466" y="23735"/>
                  </a:moveTo>
                  <a:lnTo>
                    <a:pt x="61610" y="23735"/>
                  </a:lnTo>
                  <a:lnTo>
                    <a:pt x="68203" y="25493"/>
                  </a:lnTo>
                  <a:lnTo>
                    <a:pt x="72745" y="29010"/>
                  </a:lnTo>
                  <a:lnTo>
                    <a:pt x="77433" y="32526"/>
                  </a:lnTo>
                  <a:lnTo>
                    <a:pt x="79778" y="37654"/>
                  </a:lnTo>
                  <a:lnTo>
                    <a:pt x="79778" y="51573"/>
                  </a:lnTo>
                  <a:lnTo>
                    <a:pt x="77287" y="57214"/>
                  </a:lnTo>
                  <a:lnTo>
                    <a:pt x="67324" y="65419"/>
                  </a:lnTo>
                  <a:lnTo>
                    <a:pt x="60657" y="67470"/>
                  </a:lnTo>
                  <a:lnTo>
                    <a:pt x="29669" y="67470"/>
                  </a:lnTo>
                  <a:lnTo>
                    <a:pt x="29669" y="90107"/>
                  </a:lnTo>
                  <a:lnTo>
                    <a:pt x="64393" y="90107"/>
                  </a:lnTo>
                  <a:lnTo>
                    <a:pt x="71719" y="92012"/>
                  </a:lnTo>
                  <a:lnTo>
                    <a:pt x="76701" y="95821"/>
                  </a:lnTo>
                  <a:lnTo>
                    <a:pt x="81829" y="99484"/>
                  </a:lnTo>
                  <a:lnTo>
                    <a:pt x="84393" y="104978"/>
                  </a:lnTo>
                  <a:lnTo>
                    <a:pt x="84393" y="119923"/>
                  </a:lnTo>
                  <a:lnTo>
                    <a:pt x="81829" y="125710"/>
                  </a:lnTo>
                  <a:lnTo>
                    <a:pt x="71573" y="133622"/>
                  </a:lnTo>
                  <a:lnTo>
                    <a:pt x="64027" y="135600"/>
                  </a:lnTo>
                  <a:lnTo>
                    <a:pt x="106390" y="135600"/>
                  </a:lnTo>
                  <a:lnTo>
                    <a:pt x="107854" y="133238"/>
                  </a:lnTo>
                  <a:lnTo>
                    <a:pt x="110697" y="124515"/>
                  </a:lnTo>
                  <a:lnTo>
                    <a:pt x="111645" y="114722"/>
                  </a:lnTo>
                  <a:lnTo>
                    <a:pt x="111082" y="107249"/>
                  </a:lnTo>
                  <a:lnTo>
                    <a:pt x="87327" y="78239"/>
                  </a:lnTo>
                  <a:lnTo>
                    <a:pt x="77800" y="78239"/>
                  </a:lnTo>
                  <a:lnTo>
                    <a:pt x="77800" y="75602"/>
                  </a:lnTo>
                  <a:lnTo>
                    <a:pt x="87594" y="75602"/>
                  </a:lnTo>
                  <a:lnTo>
                    <a:pt x="93990" y="71646"/>
                  </a:lnTo>
                  <a:lnTo>
                    <a:pt x="104392" y="58313"/>
                  </a:lnTo>
                  <a:lnTo>
                    <a:pt x="107029" y="50328"/>
                  </a:lnTo>
                  <a:lnTo>
                    <a:pt x="107029" y="41097"/>
                  </a:lnTo>
                  <a:lnTo>
                    <a:pt x="106164" y="31963"/>
                  </a:lnTo>
                  <a:lnTo>
                    <a:pt x="103568" y="23900"/>
                  </a:lnTo>
                  <a:lnTo>
                    <a:pt x="103466" y="23735"/>
                  </a:lnTo>
                  <a:close/>
                </a:path>
                <a:path w="486409" h="159385">
                  <a:moveTo>
                    <a:pt x="77800" y="75602"/>
                  </a:moveTo>
                  <a:lnTo>
                    <a:pt x="77800" y="78239"/>
                  </a:lnTo>
                  <a:lnTo>
                    <a:pt x="83277" y="76914"/>
                  </a:lnTo>
                  <a:lnTo>
                    <a:pt x="77800" y="75602"/>
                  </a:lnTo>
                  <a:close/>
                </a:path>
                <a:path w="486409" h="159385">
                  <a:moveTo>
                    <a:pt x="83277" y="76914"/>
                  </a:moveTo>
                  <a:lnTo>
                    <a:pt x="77800" y="78239"/>
                  </a:lnTo>
                  <a:lnTo>
                    <a:pt x="87327" y="78239"/>
                  </a:lnTo>
                  <a:lnTo>
                    <a:pt x="85368" y="77415"/>
                  </a:lnTo>
                  <a:lnTo>
                    <a:pt x="83277" y="76914"/>
                  </a:lnTo>
                  <a:close/>
                </a:path>
                <a:path w="486409" h="159385">
                  <a:moveTo>
                    <a:pt x="87594" y="75602"/>
                  </a:moveTo>
                  <a:lnTo>
                    <a:pt x="77800" y="75602"/>
                  </a:lnTo>
                  <a:lnTo>
                    <a:pt x="83277" y="76914"/>
                  </a:lnTo>
                  <a:lnTo>
                    <a:pt x="86884" y="76041"/>
                  </a:lnTo>
                  <a:lnTo>
                    <a:pt x="87594" y="75602"/>
                  </a:lnTo>
                  <a:close/>
                </a:path>
                <a:path w="486409" h="159385">
                  <a:moveTo>
                    <a:pt x="55383" y="0"/>
                  </a:moveTo>
                  <a:lnTo>
                    <a:pt x="13186" y="10659"/>
                  </a:lnTo>
                  <a:lnTo>
                    <a:pt x="2637" y="18461"/>
                  </a:lnTo>
                  <a:lnTo>
                    <a:pt x="11867" y="39559"/>
                  </a:lnTo>
                  <a:lnTo>
                    <a:pt x="21112" y="32636"/>
                  </a:lnTo>
                  <a:lnTo>
                    <a:pt x="31043" y="27691"/>
                  </a:lnTo>
                  <a:lnTo>
                    <a:pt x="41660" y="24724"/>
                  </a:lnTo>
                  <a:lnTo>
                    <a:pt x="52965" y="23735"/>
                  </a:lnTo>
                  <a:lnTo>
                    <a:pt x="103466" y="23735"/>
                  </a:lnTo>
                  <a:lnTo>
                    <a:pt x="99241" y="16908"/>
                  </a:lnTo>
                  <a:lnTo>
                    <a:pt x="93184" y="10988"/>
                  </a:lnTo>
                  <a:lnTo>
                    <a:pt x="85711" y="6181"/>
                  </a:lnTo>
                  <a:lnTo>
                    <a:pt x="76920" y="2747"/>
                  </a:lnTo>
                  <a:lnTo>
                    <a:pt x="66811" y="686"/>
                  </a:lnTo>
                  <a:lnTo>
                    <a:pt x="55383" y="0"/>
                  </a:lnTo>
                  <a:close/>
                </a:path>
                <a:path w="486409" h="159385">
                  <a:moveTo>
                    <a:pt x="228699" y="126809"/>
                  </a:moveTo>
                  <a:lnTo>
                    <a:pt x="201447" y="126809"/>
                  </a:lnTo>
                  <a:lnTo>
                    <a:pt x="201447" y="157138"/>
                  </a:lnTo>
                  <a:lnTo>
                    <a:pt x="228699" y="157138"/>
                  </a:lnTo>
                  <a:lnTo>
                    <a:pt x="228699" y="126809"/>
                  </a:lnTo>
                  <a:close/>
                </a:path>
                <a:path w="486409" h="159385">
                  <a:moveTo>
                    <a:pt x="228699" y="2197"/>
                  </a:moveTo>
                  <a:lnTo>
                    <a:pt x="205842" y="2197"/>
                  </a:lnTo>
                  <a:lnTo>
                    <a:pt x="132218" y="107029"/>
                  </a:lnTo>
                  <a:lnTo>
                    <a:pt x="132218" y="126809"/>
                  </a:lnTo>
                  <a:lnTo>
                    <a:pt x="250896" y="126809"/>
                  </a:lnTo>
                  <a:lnTo>
                    <a:pt x="250896" y="111865"/>
                  </a:lnTo>
                  <a:lnTo>
                    <a:pt x="153316" y="111865"/>
                  </a:lnTo>
                  <a:lnTo>
                    <a:pt x="153316" y="105271"/>
                  </a:lnTo>
                  <a:lnTo>
                    <a:pt x="157933" y="105271"/>
                  </a:lnTo>
                  <a:lnTo>
                    <a:pt x="201447" y="43135"/>
                  </a:lnTo>
                  <a:lnTo>
                    <a:pt x="201447" y="35603"/>
                  </a:lnTo>
                  <a:lnTo>
                    <a:pt x="228699" y="35603"/>
                  </a:lnTo>
                  <a:lnTo>
                    <a:pt x="228699" y="2197"/>
                  </a:lnTo>
                  <a:close/>
                </a:path>
                <a:path w="486409" h="159385">
                  <a:moveTo>
                    <a:pt x="157933" y="105271"/>
                  </a:moveTo>
                  <a:lnTo>
                    <a:pt x="153316" y="105271"/>
                  </a:lnTo>
                  <a:lnTo>
                    <a:pt x="153316" y="111865"/>
                  </a:lnTo>
                  <a:lnTo>
                    <a:pt x="157933" y="105271"/>
                  </a:lnTo>
                  <a:close/>
                </a:path>
                <a:path w="486409" h="159385">
                  <a:moveTo>
                    <a:pt x="250896" y="105271"/>
                  </a:moveTo>
                  <a:lnTo>
                    <a:pt x="157933" y="105271"/>
                  </a:lnTo>
                  <a:lnTo>
                    <a:pt x="153316" y="111865"/>
                  </a:lnTo>
                  <a:lnTo>
                    <a:pt x="250896" y="111865"/>
                  </a:lnTo>
                  <a:lnTo>
                    <a:pt x="250896" y="105271"/>
                  </a:lnTo>
                  <a:close/>
                </a:path>
                <a:path w="486409" h="159385">
                  <a:moveTo>
                    <a:pt x="228699" y="35603"/>
                  </a:moveTo>
                  <a:lnTo>
                    <a:pt x="206721" y="35603"/>
                  </a:lnTo>
                  <a:lnTo>
                    <a:pt x="201447" y="43135"/>
                  </a:lnTo>
                  <a:lnTo>
                    <a:pt x="201447" y="105271"/>
                  </a:lnTo>
                  <a:lnTo>
                    <a:pt x="228699" y="105271"/>
                  </a:lnTo>
                  <a:lnTo>
                    <a:pt x="228699" y="35603"/>
                  </a:lnTo>
                  <a:close/>
                </a:path>
                <a:path w="486409" h="159385">
                  <a:moveTo>
                    <a:pt x="206721" y="35603"/>
                  </a:moveTo>
                  <a:lnTo>
                    <a:pt x="201447" y="35603"/>
                  </a:lnTo>
                  <a:lnTo>
                    <a:pt x="201447" y="43135"/>
                  </a:lnTo>
                  <a:lnTo>
                    <a:pt x="206721" y="35603"/>
                  </a:lnTo>
                  <a:close/>
                </a:path>
                <a:path w="486409" h="159385">
                  <a:moveTo>
                    <a:pt x="428039" y="116700"/>
                  </a:moveTo>
                  <a:lnTo>
                    <a:pt x="401446" y="116700"/>
                  </a:lnTo>
                  <a:lnTo>
                    <a:pt x="401446" y="157138"/>
                  </a:lnTo>
                  <a:lnTo>
                    <a:pt x="428039" y="157138"/>
                  </a:lnTo>
                  <a:lnTo>
                    <a:pt x="428039" y="116700"/>
                  </a:lnTo>
                  <a:close/>
                </a:path>
                <a:path w="486409" h="159385">
                  <a:moveTo>
                    <a:pt x="353755" y="46152"/>
                  </a:moveTo>
                  <a:lnTo>
                    <a:pt x="326503" y="46152"/>
                  </a:lnTo>
                  <a:lnTo>
                    <a:pt x="326503" y="76261"/>
                  </a:lnTo>
                  <a:lnTo>
                    <a:pt x="345184" y="116081"/>
                  </a:lnTo>
                  <a:lnTo>
                    <a:pt x="374854" y="122633"/>
                  </a:lnTo>
                  <a:lnTo>
                    <a:pt x="379689" y="122633"/>
                  </a:lnTo>
                  <a:lnTo>
                    <a:pt x="384304" y="122121"/>
                  </a:lnTo>
                  <a:lnTo>
                    <a:pt x="393095" y="120069"/>
                  </a:lnTo>
                  <a:lnTo>
                    <a:pt x="397344" y="118604"/>
                  </a:lnTo>
                  <a:lnTo>
                    <a:pt x="401446" y="116700"/>
                  </a:lnTo>
                  <a:lnTo>
                    <a:pt x="428039" y="116700"/>
                  </a:lnTo>
                  <a:lnTo>
                    <a:pt x="428039" y="100436"/>
                  </a:lnTo>
                  <a:lnTo>
                    <a:pt x="370605" y="100436"/>
                  </a:lnTo>
                  <a:lnTo>
                    <a:pt x="364011" y="98385"/>
                  </a:lnTo>
                  <a:lnTo>
                    <a:pt x="359909" y="94283"/>
                  </a:lnTo>
                  <a:lnTo>
                    <a:pt x="355806" y="90034"/>
                  </a:lnTo>
                  <a:lnTo>
                    <a:pt x="353755" y="83221"/>
                  </a:lnTo>
                  <a:lnTo>
                    <a:pt x="353755" y="46152"/>
                  </a:lnTo>
                  <a:close/>
                </a:path>
                <a:path w="486409" h="159385">
                  <a:moveTo>
                    <a:pt x="428039" y="46152"/>
                  </a:moveTo>
                  <a:lnTo>
                    <a:pt x="400787" y="46152"/>
                  </a:lnTo>
                  <a:lnTo>
                    <a:pt x="400787" y="94942"/>
                  </a:lnTo>
                  <a:lnTo>
                    <a:pt x="397710" y="96847"/>
                  </a:lnTo>
                  <a:lnTo>
                    <a:pt x="394487" y="98239"/>
                  </a:lnTo>
                  <a:lnTo>
                    <a:pt x="387747" y="99997"/>
                  </a:lnTo>
                  <a:lnTo>
                    <a:pt x="383938" y="100436"/>
                  </a:lnTo>
                  <a:lnTo>
                    <a:pt x="428039" y="100436"/>
                  </a:lnTo>
                  <a:lnTo>
                    <a:pt x="428039" y="46152"/>
                  </a:lnTo>
                  <a:close/>
                </a:path>
                <a:path w="486409" h="159385">
                  <a:moveTo>
                    <a:pt x="486276" y="126589"/>
                  </a:moveTo>
                  <a:lnTo>
                    <a:pt x="455508" y="126589"/>
                  </a:lnTo>
                  <a:lnTo>
                    <a:pt x="455508" y="157138"/>
                  </a:lnTo>
                  <a:lnTo>
                    <a:pt x="486276" y="157138"/>
                  </a:lnTo>
                  <a:lnTo>
                    <a:pt x="486276" y="126589"/>
                  </a:lnTo>
                  <a:close/>
                </a:path>
              </a:pathLst>
            </a:custGeom>
            <a:solidFill>
              <a:srgbClr val="599CFF"/>
            </a:solidFill>
          </p:spPr>
          <p:txBody>
            <a:bodyPr wrap="square" lIns="0" tIns="0" rIns="0" bIns="0" rtlCol="0"/>
            <a:lstStyle/>
            <a:p>
              <a:endParaRPr sz="1100"/>
            </a:p>
          </p:txBody>
        </p:sp>
      </p:grpSp>
      <p:grpSp>
        <p:nvGrpSpPr>
          <p:cNvPr id="40" name="object 40"/>
          <p:cNvGrpSpPr/>
          <p:nvPr/>
        </p:nvGrpSpPr>
        <p:grpSpPr>
          <a:xfrm>
            <a:off x="11194570" y="2536463"/>
            <a:ext cx="347911" cy="347886"/>
            <a:chOff x="18492423" y="4199255"/>
            <a:chExt cx="575945" cy="575945"/>
          </a:xfrm>
        </p:grpSpPr>
        <p:sp>
          <p:nvSpPr>
            <p:cNvPr id="41" name="object 41"/>
            <p:cNvSpPr/>
            <p:nvPr/>
          </p:nvSpPr>
          <p:spPr>
            <a:xfrm>
              <a:off x="18492423" y="4199255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4" h="575945">
                  <a:moveTo>
                    <a:pt x="287799" y="0"/>
                  </a:moveTo>
                  <a:lnTo>
                    <a:pt x="241116" y="3766"/>
                  </a:lnTo>
                  <a:lnTo>
                    <a:pt x="196832" y="14672"/>
                  </a:lnTo>
                  <a:lnTo>
                    <a:pt x="155539" y="32123"/>
                  </a:lnTo>
                  <a:lnTo>
                    <a:pt x="117828" y="55528"/>
                  </a:lnTo>
                  <a:lnTo>
                    <a:pt x="84294" y="84294"/>
                  </a:lnTo>
                  <a:lnTo>
                    <a:pt x="55528" y="117828"/>
                  </a:lnTo>
                  <a:lnTo>
                    <a:pt x="32123" y="155539"/>
                  </a:lnTo>
                  <a:lnTo>
                    <a:pt x="14672" y="196832"/>
                  </a:lnTo>
                  <a:lnTo>
                    <a:pt x="3766" y="241116"/>
                  </a:lnTo>
                  <a:lnTo>
                    <a:pt x="0" y="287799"/>
                  </a:lnTo>
                  <a:lnTo>
                    <a:pt x="3766" y="334481"/>
                  </a:lnTo>
                  <a:lnTo>
                    <a:pt x="14672" y="378766"/>
                  </a:lnTo>
                  <a:lnTo>
                    <a:pt x="32123" y="420059"/>
                  </a:lnTo>
                  <a:lnTo>
                    <a:pt x="55528" y="457769"/>
                  </a:lnTo>
                  <a:lnTo>
                    <a:pt x="84294" y="491304"/>
                  </a:lnTo>
                  <a:lnTo>
                    <a:pt x="117828" y="520070"/>
                  </a:lnTo>
                  <a:lnTo>
                    <a:pt x="155539" y="543475"/>
                  </a:lnTo>
                  <a:lnTo>
                    <a:pt x="196832" y="560926"/>
                  </a:lnTo>
                  <a:lnTo>
                    <a:pt x="241116" y="571832"/>
                  </a:lnTo>
                  <a:lnTo>
                    <a:pt x="287799" y="575598"/>
                  </a:lnTo>
                  <a:lnTo>
                    <a:pt x="334481" y="571832"/>
                  </a:lnTo>
                  <a:lnTo>
                    <a:pt x="378766" y="560926"/>
                  </a:lnTo>
                  <a:lnTo>
                    <a:pt x="420059" y="543475"/>
                  </a:lnTo>
                  <a:lnTo>
                    <a:pt x="457769" y="520070"/>
                  </a:lnTo>
                  <a:lnTo>
                    <a:pt x="491304" y="491304"/>
                  </a:lnTo>
                  <a:lnTo>
                    <a:pt x="520070" y="457769"/>
                  </a:lnTo>
                  <a:lnTo>
                    <a:pt x="543475" y="420059"/>
                  </a:lnTo>
                  <a:lnTo>
                    <a:pt x="560926" y="378766"/>
                  </a:lnTo>
                  <a:lnTo>
                    <a:pt x="571832" y="334481"/>
                  </a:lnTo>
                  <a:lnTo>
                    <a:pt x="575598" y="287799"/>
                  </a:lnTo>
                  <a:lnTo>
                    <a:pt x="571832" y="241116"/>
                  </a:lnTo>
                  <a:lnTo>
                    <a:pt x="560926" y="196832"/>
                  </a:lnTo>
                  <a:lnTo>
                    <a:pt x="543475" y="155539"/>
                  </a:lnTo>
                  <a:lnTo>
                    <a:pt x="520070" y="117828"/>
                  </a:lnTo>
                  <a:lnTo>
                    <a:pt x="491304" y="84294"/>
                  </a:lnTo>
                  <a:lnTo>
                    <a:pt x="457769" y="55528"/>
                  </a:lnTo>
                  <a:lnTo>
                    <a:pt x="420059" y="32123"/>
                  </a:lnTo>
                  <a:lnTo>
                    <a:pt x="378766" y="14672"/>
                  </a:lnTo>
                  <a:lnTo>
                    <a:pt x="334481" y="3766"/>
                  </a:lnTo>
                  <a:lnTo>
                    <a:pt x="2877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100"/>
            </a:p>
          </p:txBody>
        </p:sp>
        <p:sp>
          <p:nvSpPr>
            <p:cNvPr id="42" name="object 42"/>
            <p:cNvSpPr/>
            <p:nvPr/>
          </p:nvSpPr>
          <p:spPr>
            <a:xfrm>
              <a:off x="18548214" y="4410605"/>
              <a:ext cx="470534" cy="154940"/>
            </a:xfrm>
            <a:custGeom>
              <a:avLst/>
              <a:gdLst/>
              <a:ahLst/>
              <a:cxnLst/>
              <a:rect l="l" t="t" r="r" b="b"/>
              <a:pathLst>
                <a:path w="470534" h="154939">
                  <a:moveTo>
                    <a:pt x="97359" y="131424"/>
                  </a:moveTo>
                  <a:lnTo>
                    <a:pt x="0" y="131424"/>
                  </a:lnTo>
                  <a:lnTo>
                    <a:pt x="0" y="154940"/>
                  </a:lnTo>
                  <a:lnTo>
                    <a:pt x="97359" y="154940"/>
                  </a:lnTo>
                  <a:lnTo>
                    <a:pt x="97359" y="131424"/>
                  </a:lnTo>
                  <a:close/>
                </a:path>
                <a:path w="470534" h="154939">
                  <a:moveTo>
                    <a:pt x="63954" y="23735"/>
                  </a:moveTo>
                  <a:lnTo>
                    <a:pt x="49229" y="23735"/>
                  </a:lnTo>
                  <a:lnTo>
                    <a:pt x="35603" y="31858"/>
                  </a:lnTo>
                  <a:lnTo>
                    <a:pt x="35603" y="131424"/>
                  </a:lnTo>
                  <a:lnTo>
                    <a:pt x="63954" y="131424"/>
                  </a:lnTo>
                  <a:lnTo>
                    <a:pt x="63954" y="23735"/>
                  </a:lnTo>
                  <a:close/>
                </a:path>
                <a:path w="470534" h="154939">
                  <a:moveTo>
                    <a:pt x="63954" y="0"/>
                  </a:moveTo>
                  <a:lnTo>
                    <a:pt x="43735" y="0"/>
                  </a:lnTo>
                  <a:lnTo>
                    <a:pt x="3516" y="24175"/>
                  </a:lnTo>
                  <a:lnTo>
                    <a:pt x="3516" y="50987"/>
                  </a:lnTo>
                  <a:lnTo>
                    <a:pt x="35603" y="31858"/>
                  </a:lnTo>
                  <a:lnTo>
                    <a:pt x="35603" y="23735"/>
                  </a:lnTo>
                  <a:lnTo>
                    <a:pt x="63954" y="23735"/>
                  </a:lnTo>
                  <a:lnTo>
                    <a:pt x="63954" y="0"/>
                  </a:lnTo>
                  <a:close/>
                </a:path>
                <a:path w="470534" h="154939">
                  <a:moveTo>
                    <a:pt x="49229" y="23735"/>
                  </a:moveTo>
                  <a:lnTo>
                    <a:pt x="35603" y="23735"/>
                  </a:lnTo>
                  <a:lnTo>
                    <a:pt x="35603" y="31858"/>
                  </a:lnTo>
                  <a:lnTo>
                    <a:pt x="49229" y="23735"/>
                  </a:lnTo>
                  <a:close/>
                </a:path>
                <a:path w="470534" h="154939">
                  <a:moveTo>
                    <a:pt x="229138" y="131424"/>
                  </a:moveTo>
                  <a:lnTo>
                    <a:pt x="131778" y="131424"/>
                  </a:lnTo>
                  <a:lnTo>
                    <a:pt x="131778" y="154940"/>
                  </a:lnTo>
                  <a:lnTo>
                    <a:pt x="229138" y="154940"/>
                  </a:lnTo>
                  <a:lnTo>
                    <a:pt x="229138" y="131424"/>
                  </a:lnTo>
                  <a:close/>
                </a:path>
                <a:path w="470534" h="154939">
                  <a:moveTo>
                    <a:pt x="195732" y="23735"/>
                  </a:moveTo>
                  <a:lnTo>
                    <a:pt x="181008" y="23735"/>
                  </a:lnTo>
                  <a:lnTo>
                    <a:pt x="167382" y="31858"/>
                  </a:lnTo>
                  <a:lnTo>
                    <a:pt x="167382" y="131424"/>
                  </a:lnTo>
                  <a:lnTo>
                    <a:pt x="195732" y="131424"/>
                  </a:lnTo>
                  <a:lnTo>
                    <a:pt x="195732" y="23735"/>
                  </a:lnTo>
                  <a:close/>
                </a:path>
                <a:path w="470534" h="154939">
                  <a:moveTo>
                    <a:pt x="195732" y="0"/>
                  </a:moveTo>
                  <a:lnTo>
                    <a:pt x="175513" y="0"/>
                  </a:lnTo>
                  <a:lnTo>
                    <a:pt x="135295" y="24175"/>
                  </a:lnTo>
                  <a:lnTo>
                    <a:pt x="135295" y="50987"/>
                  </a:lnTo>
                  <a:lnTo>
                    <a:pt x="167382" y="31858"/>
                  </a:lnTo>
                  <a:lnTo>
                    <a:pt x="167382" y="23735"/>
                  </a:lnTo>
                  <a:lnTo>
                    <a:pt x="195732" y="23735"/>
                  </a:lnTo>
                  <a:lnTo>
                    <a:pt x="195732" y="0"/>
                  </a:lnTo>
                  <a:close/>
                </a:path>
                <a:path w="470534" h="154939">
                  <a:moveTo>
                    <a:pt x="181008" y="23735"/>
                  </a:moveTo>
                  <a:lnTo>
                    <a:pt x="167382" y="23735"/>
                  </a:lnTo>
                  <a:lnTo>
                    <a:pt x="167382" y="31858"/>
                  </a:lnTo>
                  <a:lnTo>
                    <a:pt x="181008" y="23735"/>
                  </a:lnTo>
                  <a:close/>
                </a:path>
                <a:path w="470534" h="154939">
                  <a:moveTo>
                    <a:pt x="412215" y="114502"/>
                  </a:moveTo>
                  <a:lnTo>
                    <a:pt x="385622" y="114502"/>
                  </a:lnTo>
                  <a:lnTo>
                    <a:pt x="385622" y="154940"/>
                  </a:lnTo>
                  <a:lnTo>
                    <a:pt x="412215" y="154940"/>
                  </a:lnTo>
                  <a:lnTo>
                    <a:pt x="412215" y="114502"/>
                  </a:lnTo>
                  <a:close/>
                </a:path>
                <a:path w="470534" h="154939">
                  <a:moveTo>
                    <a:pt x="337932" y="43954"/>
                  </a:moveTo>
                  <a:lnTo>
                    <a:pt x="310680" y="43954"/>
                  </a:lnTo>
                  <a:lnTo>
                    <a:pt x="310680" y="74063"/>
                  </a:lnTo>
                  <a:lnTo>
                    <a:pt x="329360" y="113884"/>
                  </a:lnTo>
                  <a:lnTo>
                    <a:pt x="359030" y="120436"/>
                  </a:lnTo>
                  <a:lnTo>
                    <a:pt x="363865" y="120436"/>
                  </a:lnTo>
                  <a:lnTo>
                    <a:pt x="368480" y="119923"/>
                  </a:lnTo>
                  <a:lnTo>
                    <a:pt x="377271" y="117872"/>
                  </a:lnTo>
                  <a:lnTo>
                    <a:pt x="381520" y="116407"/>
                  </a:lnTo>
                  <a:lnTo>
                    <a:pt x="385622" y="114502"/>
                  </a:lnTo>
                  <a:lnTo>
                    <a:pt x="412215" y="114502"/>
                  </a:lnTo>
                  <a:lnTo>
                    <a:pt x="412215" y="98239"/>
                  </a:lnTo>
                  <a:lnTo>
                    <a:pt x="354781" y="98239"/>
                  </a:lnTo>
                  <a:lnTo>
                    <a:pt x="348188" y="96187"/>
                  </a:lnTo>
                  <a:lnTo>
                    <a:pt x="344085" y="92085"/>
                  </a:lnTo>
                  <a:lnTo>
                    <a:pt x="339983" y="87836"/>
                  </a:lnTo>
                  <a:lnTo>
                    <a:pt x="337932" y="81023"/>
                  </a:lnTo>
                  <a:lnTo>
                    <a:pt x="337932" y="43954"/>
                  </a:lnTo>
                  <a:close/>
                </a:path>
                <a:path w="470534" h="154939">
                  <a:moveTo>
                    <a:pt x="412215" y="43954"/>
                  </a:moveTo>
                  <a:lnTo>
                    <a:pt x="384963" y="43954"/>
                  </a:lnTo>
                  <a:lnTo>
                    <a:pt x="384963" y="92744"/>
                  </a:lnTo>
                  <a:lnTo>
                    <a:pt x="381886" y="94649"/>
                  </a:lnTo>
                  <a:lnTo>
                    <a:pt x="378663" y="96041"/>
                  </a:lnTo>
                  <a:lnTo>
                    <a:pt x="371923" y="97799"/>
                  </a:lnTo>
                  <a:lnTo>
                    <a:pt x="368114" y="98239"/>
                  </a:lnTo>
                  <a:lnTo>
                    <a:pt x="412215" y="98239"/>
                  </a:lnTo>
                  <a:lnTo>
                    <a:pt x="412215" y="43954"/>
                  </a:lnTo>
                  <a:close/>
                </a:path>
                <a:path w="470534" h="154939">
                  <a:moveTo>
                    <a:pt x="470452" y="124392"/>
                  </a:moveTo>
                  <a:lnTo>
                    <a:pt x="439684" y="124392"/>
                  </a:lnTo>
                  <a:lnTo>
                    <a:pt x="439684" y="154940"/>
                  </a:lnTo>
                  <a:lnTo>
                    <a:pt x="470452" y="154940"/>
                  </a:lnTo>
                  <a:lnTo>
                    <a:pt x="470452" y="124392"/>
                  </a:lnTo>
                  <a:close/>
                </a:path>
              </a:pathLst>
            </a:custGeom>
            <a:solidFill>
              <a:srgbClr val="AA8EFF"/>
            </a:solidFill>
          </p:spPr>
          <p:txBody>
            <a:bodyPr wrap="square" lIns="0" tIns="0" rIns="0" bIns="0" rtlCol="0"/>
            <a:lstStyle/>
            <a:p>
              <a:endParaRPr sz="1100"/>
            </a:p>
          </p:txBody>
        </p:sp>
      </p:grpSp>
      <p:grpSp>
        <p:nvGrpSpPr>
          <p:cNvPr id="43" name="object 43"/>
          <p:cNvGrpSpPr/>
          <p:nvPr/>
        </p:nvGrpSpPr>
        <p:grpSpPr>
          <a:xfrm>
            <a:off x="11194570" y="4104171"/>
            <a:ext cx="347911" cy="347886"/>
            <a:chOff x="18492423" y="6794683"/>
            <a:chExt cx="575945" cy="575945"/>
          </a:xfrm>
        </p:grpSpPr>
        <p:sp>
          <p:nvSpPr>
            <p:cNvPr id="44" name="object 44"/>
            <p:cNvSpPr/>
            <p:nvPr/>
          </p:nvSpPr>
          <p:spPr>
            <a:xfrm>
              <a:off x="18492423" y="6794683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4" h="575945">
                  <a:moveTo>
                    <a:pt x="287799" y="0"/>
                  </a:moveTo>
                  <a:lnTo>
                    <a:pt x="241116" y="3766"/>
                  </a:lnTo>
                  <a:lnTo>
                    <a:pt x="196832" y="14672"/>
                  </a:lnTo>
                  <a:lnTo>
                    <a:pt x="155539" y="32123"/>
                  </a:lnTo>
                  <a:lnTo>
                    <a:pt x="117828" y="55528"/>
                  </a:lnTo>
                  <a:lnTo>
                    <a:pt x="84294" y="84294"/>
                  </a:lnTo>
                  <a:lnTo>
                    <a:pt x="55528" y="117828"/>
                  </a:lnTo>
                  <a:lnTo>
                    <a:pt x="32123" y="155539"/>
                  </a:lnTo>
                  <a:lnTo>
                    <a:pt x="14672" y="196832"/>
                  </a:lnTo>
                  <a:lnTo>
                    <a:pt x="3766" y="241116"/>
                  </a:lnTo>
                  <a:lnTo>
                    <a:pt x="0" y="287799"/>
                  </a:lnTo>
                  <a:lnTo>
                    <a:pt x="3766" y="334481"/>
                  </a:lnTo>
                  <a:lnTo>
                    <a:pt x="14672" y="378766"/>
                  </a:lnTo>
                  <a:lnTo>
                    <a:pt x="32123" y="420059"/>
                  </a:lnTo>
                  <a:lnTo>
                    <a:pt x="55528" y="457769"/>
                  </a:lnTo>
                  <a:lnTo>
                    <a:pt x="84294" y="491304"/>
                  </a:lnTo>
                  <a:lnTo>
                    <a:pt x="117828" y="520070"/>
                  </a:lnTo>
                  <a:lnTo>
                    <a:pt x="155539" y="543475"/>
                  </a:lnTo>
                  <a:lnTo>
                    <a:pt x="196832" y="560926"/>
                  </a:lnTo>
                  <a:lnTo>
                    <a:pt x="241116" y="571832"/>
                  </a:lnTo>
                  <a:lnTo>
                    <a:pt x="287799" y="575598"/>
                  </a:lnTo>
                  <a:lnTo>
                    <a:pt x="334481" y="571832"/>
                  </a:lnTo>
                  <a:lnTo>
                    <a:pt x="378766" y="560926"/>
                  </a:lnTo>
                  <a:lnTo>
                    <a:pt x="420059" y="543475"/>
                  </a:lnTo>
                  <a:lnTo>
                    <a:pt x="457769" y="520070"/>
                  </a:lnTo>
                  <a:lnTo>
                    <a:pt x="491304" y="491304"/>
                  </a:lnTo>
                  <a:lnTo>
                    <a:pt x="520070" y="457769"/>
                  </a:lnTo>
                  <a:lnTo>
                    <a:pt x="543475" y="420059"/>
                  </a:lnTo>
                  <a:lnTo>
                    <a:pt x="560926" y="378766"/>
                  </a:lnTo>
                  <a:lnTo>
                    <a:pt x="571832" y="334481"/>
                  </a:lnTo>
                  <a:lnTo>
                    <a:pt x="575598" y="287799"/>
                  </a:lnTo>
                  <a:lnTo>
                    <a:pt x="571832" y="241116"/>
                  </a:lnTo>
                  <a:lnTo>
                    <a:pt x="560926" y="196832"/>
                  </a:lnTo>
                  <a:lnTo>
                    <a:pt x="543475" y="155539"/>
                  </a:lnTo>
                  <a:lnTo>
                    <a:pt x="520070" y="117828"/>
                  </a:lnTo>
                  <a:lnTo>
                    <a:pt x="491304" y="84294"/>
                  </a:lnTo>
                  <a:lnTo>
                    <a:pt x="457769" y="55528"/>
                  </a:lnTo>
                  <a:lnTo>
                    <a:pt x="420059" y="32123"/>
                  </a:lnTo>
                  <a:lnTo>
                    <a:pt x="378766" y="14672"/>
                  </a:lnTo>
                  <a:lnTo>
                    <a:pt x="334481" y="3766"/>
                  </a:lnTo>
                  <a:lnTo>
                    <a:pt x="2877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100"/>
            </a:p>
          </p:txBody>
        </p:sp>
        <p:sp>
          <p:nvSpPr>
            <p:cNvPr id="45" name="object 45"/>
            <p:cNvSpPr/>
            <p:nvPr/>
          </p:nvSpPr>
          <p:spPr>
            <a:xfrm>
              <a:off x="18548214" y="7003835"/>
              <a:ext cx="470534" cy="159385"/>
            </a:xfrm>
            <a:custGeom>
              <a:avLst/>
              <a:gdLst/>
              <a:ahLst/>
              <a:cxnLst/>
              <a:rect l="l" t="t" r="r" b="b"/>
              <a:pathLst>
                <a:path w="470534" h="159384">
                  <a:moveTo>
                    <a:pt x="97359" y="133622"/>
                  </a:moveTo>
                  <a:lnTo>
                    <a:pt x="0" y="133622"/>
                  </a:lnTo>
                  <a:lnTo>
                    <a:pt x="0" y="157138"/>
                  </a:lnTo>
                  <a:lnTo>
                    <a:pt x="97359" y="157138"/>
                  </a:lnTo>
                  <a:lnTo>
                    <a:pt x="97359" y="133622"/>
                  </a:lnTo>
                  <a:close/>
                </a:path>
                <a:path w="470534" h="159384">
                  <a:moveTo>
                    <a:pt x="63954" y="25933"/>
                  </a:moveTo>
                  <a:lnTo>
                    <a:pt x="49229" y="25933"/>
                  </a:lnTo>
                  <a:lnTo>
                    <a:pt x="35603" y="34056"/>
                  </a:lnTo>
                  <a:lnTo>
                    <a:pt x="35603" y="133622"/>
                  </a:lnTo>
                  <a:lnTo>
                    <a:pt x="63954" y="133622"/>
                  </a:lnTo>
                  <a:lnTo>
                    <a:pt x="63954" y="25933"/>
                  </a:lnTo>
                  <a:close/>
                </a:path>
                <a:path w="470534" h="159384">
                  <a:moveTo>
                    <a:pt x="63954" y="2197"/>
                  </a:moveTo>
                  <a:lnTo>
                    <a:pt x="43735" y="2197"/>
                  </a:lnTo>
                  <a:lnTo>
                    <a:pt x="3516" y="26372"/>
                  </a:lnTo>
                  <a:lnTo>
                    <a:pt x="3516" y="53185"/>
                  </a:lnTo>
                  <a:lnTo>
                    <a:pt x="35603" y="34056"/>
                  </a:lnTo>
                  <a:lnTo>
                    <a:pt x="35603" y="25933"/>
                  </a:lnTo>
                  <a:lnTo>
                    <a:pt x="63954" y="25933"/>
                  </a:lnTo>
                  <a:lnTo>
                    <a:pt x="63954" y="2197"/>
                  </a:lnTo>
                  <a:close/>
                </a:path>
                <a:path w="470534" h="159384">
                  <a:moveTo>
                    <a:pt x="49229" y="25933"/>
                  </a:moveTo>
                  <a:lnTo>
                    <a:pt x="35603" y="25933"/>
                  </a:lnTo>
                  <a:lnTo>
                    <a:pt x="35603" y="34056"/>
                  </a:lnTo>
                  <a:lnTo>
                    <a:pt x="49229" y="25933"/>
                  </a:lnTo>
                  <a:close/>
                </a:path>
                <a:path w="470534" h="159384">
                  <a:moveTo>
                    <a:pt x="142726" y="77470"/>
                  </a:moveTo>
                  <a:lnTo>
                    <a:pt x="116132" y="107606"/>
                  </a:lnTo>
                  <a:lnTo>
                    <a:pt x="115515" y="115381"/>
                  </a:lnTo>
                  <a:lnTo>
                    <a:pt x="116463" y="125147"/>
                  </a:lnTo>
                  <a:lnTo>
                    <a:pt x="149030" y="156424"/>
                  </a:lnTo>
                  <a:lnTo>
                    <a:pt x="173315" y="159336"/>
                  </a:lnTo>
                  <a:lnTo>
                    <a:pt x="186282" y="158608"/>
                  </a:lnTo>
                  <a:lnTo>
                    <a:pt x="222682" y="141301"/>
                  </a:lnTo>
                  <a:lnTo>
                    <a:pt x="225205" y="137358"/>
                  </a:lnTo>
                  <a:lnTo>
                    <a:pt x="162766" y="137358"/>
                  </a:lnTo>
                  <a:lnTo>
                    <a:pt x="154781" y="135380"/>
                  </a:lnTo>
                  <a:lnTo>
                    <a:pt x="149360" y="131424"/>
                  </a:lnTo>
                  <a:lnTo>
                    <a:pt x="144086" y="127322"/>
                  </a:lnTo>
                  <a:lnTo>
                    <a:pt x="141448" y="121315"/>
                  </a:lnTo>
                  <a:lnTo>
                    <a:pt x="141448" y="105491"/>
                  </a:lnTo>
                  <a:lnTo>
                    <a:pt x="144086" y="99557"/>
                  </a:lnTo>
                  <a:lnTo>
                    <a:pt x="149360" y="95601"/>
                  </a:lnTo>
                  <a:lnTo>
                    <a:pt x="154781" y="91645"/>
                  </a:lnTo>
                  <a:lnTo>
                    <a:pt x="162766" y="89667"/>
                  </a:lnTo>
                  <a:lnTo>
                    <a:pt x="222692" y="89667"/>
                  </a:lnTo>
                  <a:lnTo>
                    <a:pt x="221886" y="88568"/>
                  </a:lnTo>
                  <a:lnTo>
                    <a:pt x="216776" y="83720"/>
                  </a:lnTo>
                  <a:lnTo>
                    <a:pt x="211324" y="80217"/>
                  </a:lnTo>
                  <a:lnTo>
                    <a:pt x="151118" y="80217"/>
                  </a:lnTo>
                  <a:lnTo>
                    <a:pt x="144319" y="78225"/>
                  </a:lnTo>
                  <a:lnTo>
                    <a:pt x="142726" y="77470"/>
                  </a:lnTo>
                  <a:close/>
                </a:path>
                <a:path w="470534" h="159384">
                  <a:moveTo>
                    <a:pt x="222692" y="89667"/>
                  </a:moveTo>
                  <a:lnTo>
                    <a:pt x="184011" y="89667"/>
                  </a:lnTo>
                  <a:lnTo>
                    <a:pt x="191996" y="91645"/>
                  </a:lnTo>
                  <a:lnTo>
                    <a:pt x="202545" y="99557"/>
                  </a:lnTo>
                  <a:lnTo>
                    <a:pt x="205183" y="105491"/>
                  </a:lnTo>
                  <a:lnTo>
                    <a:pt x="205183" y="121315"/>
                  </a:lnTo>
                  <a:lnTo>
                    <a:pt x="202545" y="127322"/>
                  </a:lnTo>
                  <a:lnTo>
                    <a:pt x="197271" y="131424"/>
                  </a:lnTo>
                  <a:lnTo>
                    <a:pt x="191996" y="135380"/>
                  </a:lnTo>
                  <a:lnTo>
                    <a:pt x="184011" y="137358"/>
                  </a:lnTo>
                  <a:lnTo>
                    <a:pt x="225205" y="137358"/>
                  </a:lnTo>
                  <a:lnTo>
                    <a:pt x="227490" y="133787"/>
                  </a:lnTo>
                  <a:lnTo>
                    <a:pt x="230374" y="125147"/>
                  </a:lnTo>
                  <a:lnTo>
                    <a:pt x="231336" y="115381"/>
                  </a:lnTo>
                  <a:lnTo>
                    <a:pt x="230742" y="107593"/>
                  </a:lnTo>
                  <a:lnTo>
                    <a:pt x="228948" y="100491"/>
                  </a:lnTo>
                  <a:lnTo>
                    <a:pt x="226020" y="94200"/>
                  </a:lnTo>
                  <a:lnTo>
                    <a:pt x="222692" y="89667"/>
                  </a:lnTo>
                  <a:close/>
                </a:path>
                <a:path w="470534" h="159384">
                  <a:moveTo>
                    <a:pt x="151118" y="75602"/>
                  </a:moveTo>
                  <a:lnTo>
                    <a:pt x="143577" y="77140"/>
                  </a:lnTo>
                  <a:lnTo>
                    <a:pt x="142726" y="77470"/>
                  </a:lnTo>
                  <a:lnTo>
                    <a:pt x="144319" y="78225"/>
                  </a:lnTo>
                  <a:lnTo>
                    <a:pt x="151118" y="80217"/>
                  </a:lnTo>
                  <a:lnTo>
                    <a:pt x="151118" y="75602"/>
                  </a:lnTo>
                  <a:close/>
                </a:path>
                <a:path w="470534" h="159384">
                  <a:moveTo>
                    <a:pt x="196831" y="75602"/>
                  </a:moveTo>
                  <a:lnTo>
                    <a:pt x="151118" y="75602"/>
                  </a:lnTo>
                  <a:lnTo>
                    <a:pt x="151118" y="80217"/>
                  </a:lnTo>
                  <a:lnTo>
                    <a:pt x="211324" y="80217"/>
                  </a:lnTo>
                  <a:lnTo>
                    <a:pt x="210982" y="79997"/>
                  </a:lnTo>
                  <a:lnTo>
                    <a:pt x="196831" y="79997"/>
                  </a:lnTo>
                  <a:lnTo>
                    <a:pt x="196831" y="75602"/>
                  </a:lnTo>
                  <a:close/>
                </a:path>
                <a:path w="470534" h="159384">
                  <a:moveTo>
                    <a:pt x="196831" y="75602"/>
                  </a:moveTo>
                  <a:lnTo>
                    <a:pt x="196831" y="79997"/>
                  </a:lnTo>
                  <a:lnTo>
                    <a:pt x="203493" y="78280"/>
                  </a:lnTo>
                  <a:lnTo>
                    <a:pt x="205049" y="77562"/>
                  </a:lnTo>
                  <a:lnTo>
                    <a:pt x="204249" y="77236"/>
                  </a:lnTo>
                  <a:lnTo>
                    <a:pt x="196831" y="75602"/>
                  </a:lnTo>
                  <a:close/>
                </a:path>
                <a:path w="470534" h="159384">
                  <a:moveTo>
                    <a:pt x="205049" y="77562"/>
                  </a:moveTo>
                  <a:lnTo>
                    <a:pt x="203493" y="78280"/>
                  </a:lnTo>
                  <a:lnTo>
                    <a:pt x="196831" y="79997"/>
                  </a:lnTo>
                  <a:lnTo>
                    <a:pt x="210982" y="79997"/>
                  </a:lnTo>
                  <a:lnTo>
                    <a:pt x="205049" y="77562"/>
                  </a:lnTo>
                  <a:close/>
                </a:path>
                <a:path w="470534" h="159384">
                  <a:moveTo>
                    <a:pt x="209294" y="75602"/>
                  </a:moveTo>
                  <a:lnTo>
                    <a:pt x="196831" y="75602"/>
                  </a:lnTo>
                  <a:lnTo>
                    <a:pt x="204249" y="77236"/>
                  </a:lnTo>
                  <a:lnTo>
                    <a:pt x="205049" y="77562"/>
                  </a:lnTo>
                  <a:lnTo>
                    <a:pt x="209294" y="75602"/>
                  </a:lnTo>
                  <a:close/>
                </a:path>
                <a:path w="470534" h="159384">
                  <a:moveTo>
                    <a:pt x="173315" y="0"/>
                  </a:moveTo>
                  <a:lnTo>
                    <a:pt x="133756" y="11208"/>
                  </a:lnTo>
                  <a:lnTo>
                    <a:pt x="119471" y="41757"/>
                  </a:lnTo>
                  <a:lnTo>
                    <a:pt x="120010" y="48858"/>
                  </a:lnTo>
                  <a:lnTo>
                    <a:pt x="142726" y="77470"/>
                  </a:lnTo>
                  <a:lnTo>
                    <a:pt x="143577" y="77140"/>
                  </a:lnTo>
                  <a:lnTo>
                    <a:pt x="151118" y="75602"/>
                  </a:lnTo>
                  <a:lnTo>
                    <a:pt x="209294" y="75602"/>
                  </a:lnTo>
                  <a:lnTo>
                    <a:pt x="214592" y="71797"/>
                  </a:lnTo>
                  <a:lnTo>
                    <a:pt x="218415" y="67690"/>
                  </a:lnTo>
                  <a:lnTo>
                    <a:pt x="164378" y="67690"/>
                  </a:lnTo>
                  <a:lnTo>
                    <a:pt x="157492" y="65639"/>
                  </a:lnTo>
                  <a:lnTo>
                    <a:pt x="152610" y="61495"/>
                  </a:lnTo>
                  <a:lnTo>
                    <a:pt x="147968" y="57434"/>
                  </a:lnTo>
                  <a:lnTo>
                    <a:pt x="145624" y="51793"/>
                  </a:lnTo>
                  <a:lnTo>
                    <a:pt x="145624" y="37581"/>
                  </a:lnTo>
                  <a:lnTo>
                    <a:pt x="147968" y="32087"/>
                  </a:lnTo>
                  <a:lnTo>
                    <a:pt x="157492" y="24028"/>
                  </a:lnTo>
                  <a:lnTo>
                    <a:pt x="164378" y="21977"/>
                  </a:lnTo>
                  <a:lnTo>
                    <a:pt x="222246" y="21977"/>
                  </a:lnTo>
                  <a:lnTo>
                    <a:pt x="219221" y="17238"/>
                  </a:lnTo>
                  <a:lnTo>
                    <a:pt x="212875" y="11208"/>
                  </a:lnTo>
                  <a:lnTo>
                    <a:pt x="205045" y="6304"/>
                  </a:lnTo>
                  <a:lnTo>
                    <a:pt x="195842" y="2802"/>
                  </a:lnTo>
                  <a:lnTo>
                    <a:pt x="185266" y="700"/>
                  </a:lnTo>
                  <a:lnTo>
                    <a:pt x="173315" y="0"/>
                  </a:lnTo>
                  <a:close/>
                </a:path>
                <a:path w="470534" h="159384">
                  <a:moveTo>
                    <a:pt x="222246" y="21977"/>
                  </a:moveTo>
                  <a:lnTo>
                    <a:pt x="182399" y="21977"/>
                  </a:lnTo>
                  <a:lnTo>
                    <a:pt x="189286" y="24028"/>
                  </a:lnTo>
                  <a:lnTo>
                    <a:pt x="193974" y="28131"/>
                  </a:lnTo>
                  <a:lnTo>
                    <a:pt x="198809" y="32087"/>
                  </a:lnTo>
                  <a:lnTo>
                    <a:pt x="201227" y="37581"/>
                  </a:lnTo>
                  <a:lnTo>
                    <a:pt x="201227" y="51793"/>
                  </a:lnTo>
                  <a:lnTo>
                    <a:pt x="198809" y="57434"/>
                  </a:lnTo>
                  <a:lnTo>
                    <a:pt x="193974" y="61536"/>
                  </a:lnTo>
                  <a:lnTo>
                    <a:pt x="189286" y="65639"/>
                  </a:lnTo>
                  <a:lnTo>
                    <a:pt x="182399" y="67690"/>
                  </a:lnTo>
                  <a:lnTo>
                    <a:pt x="218415" y="67690"/>
                  </a:lnTo>
                  <a:lnTo>
                    <a:pt x="227380" y="41757"/>
                  </a:lnTo>
                  <a:lnTo>
                    <a:pt x="226473" y="32512"/>
                  </a:lnTo>
                  <a:lnTo>
                    <a:pt x="223754" y="24339"/>
                  </a:lnTo>
                  <a:lnTo>
                    <a:pt x="222246" y="21977"/>
                  </a:lnTo>
                  <a:close/>
                </a:path>
                <a:path w="470534" h="159384">
                  <a:moveTo>
                    <a:pt x="412215" y="116700"/>
                  </a:moveTo>
                  <a:lnTo>
                    <a:pt x="385622" y="116700"/>
                  </a:lnTo>
                  <a:lnTo>
                    <a:pt x="385622" y="157138"/>
                  </a:lnTo>
                  <a:lnTo>
                    <a:pt x="412215" y="157138"/>
                  </a:lnTo>
                  <a:lnTo>
                    <a:pt x="412215" y="116700"/>
                  </a:lnTo>
                  <a:close/>
                </a:path>
                <a:path w="470534" h="159384">
                  <a:moveTo>
                    <a:pt x="337932" y="46152"/>
                  </a:moveTo>
                  <a:lnTo>
                    <a:pt x="310680" y="46152"/>
                  </a:lnTo>
                  <a:lnTo>
                    <a:pt x="310680" y="76261"/>
                  </a:lnTo>
                  <a:lnTo>
                    <a:pt x="329360" y="116081"/>
                  </a:lnTo>
                  <a:lnTo>
                    <a:pt x="359030" y="122633"/>
                  </a:lnTo>
                  <a:lnTo>
                    <a:pt x="363865" y="122633"/>
                  </a:lnTo>
                  <a:lnTo>
                    <a:pt x="368480" y="122121"/>
                  </a:lnTo>
                  <a:lnTo>
                    <a:pt x="377271" y="120069"/>
                  </a:lnTo>
                  <a:lnTo>
                    <a:pt x="381520" y="118604"/>
                  </a:lnTo>
                  <a:lnTo>
                    <a:pt x="385622" y="116700"/>
                  </a:lnTo>
                  <a:lnTo>
                    <a:pt x="412215" y="116700"/>
                  </a:lnTo>
                  <a:lnTo>
                    <a:pt x="412215" y="100436"/>
                  </a:lnTo>
                  <a:lnTo>
                    <a:pt x="354781" y="100436"/>
                  </a:lnTo>
                  <a:lnTo>
                    <a:pt x="348188" y="98385"/>
                  </a:lnTo>
                  <a:lnTo>
                    <a:pt x="344085" y="94283"/>
                  </a:lnTo>
                  <a:lnTo>
                    <a:pt x="339983" y="90034"/>
                  </a:lnTo>
                  <a:lnTo>
                    <a:pt x="337932" y="83221"/>
                  </a:lnTo>
                  <a:lnTo>
                    <a:pt x="337932" y="46152"/>
                  </a:lnTo>
                  <a:close/>
                </a:path>
                <a:path w="470534" h="159384">
                  <a:moveTo>
                    <a:pt x="412215" y="46152"/>
                  </a:moveTo>
                  <a:lnTo>
                    <a:pt x="384963" y="46152"/>
                  </a:lnTo>
                  <a:lnTo>
                    <a:pt x="384963" y="94942"/>
                  </a:lnTo>
                  <a:lnTo>
                    <a:pt x="381886" y="96847"/>
                  </a:lnTo>
                  <a:lnTo>
                    <a:pt x="378663" y="98239"/>
                  </a:lnTo>
                  <a:lnTo>
                    <a:pt x="371923" y="99997"/>
                  </a:lnTo>
                  <a:lnTo>
                    <a:pt x="368114" y="100436"/>
                  </a:lnTo>
                  <a:lnTo>
                    <a:pt x="412215" y="100436"/>
                  </a:lnTo>
                  <a:lnTo>
                    <a:pt x="412215" y="46152"/>
                  </a:lnTo>
                  <a:close/>
                </a:path>
                <a:path w="470534" h="159384">
                  <a:moveTo>
                    <a:pt x="470452" y="126589"/>
                  </a:moveTo>
                  <a:lnTo>
                    <a:pt x="439684" y="126589"/>
                  </a:lnTo>
                  <a:lnTo>
                    <a:pt x="439684" y="157138"/>
                  </a:lnTo>
                  <a:lnTo>
                    <a:pt x="470452" y="157138"/>
                  </a:lnTo>
                  <a:lnTo>
                    <a:pt x="470452" y="126589"/>
                  </a:lnTo>
                  <a:close/>
                </a:path>
              </a:pathLst>
            </a:custGeom>
            <a:solidFill>
              <a:srgbClr val="AA8EFF"/>
            </a:solidFill>
          </p:spPr>
          <p:txBody>
            <a:bodyPr wrap="square" lIns="0" tIns="0" rIns="0" bIns="0" rtlCol="0"/>
            <a:lstStyle/>
            <a:p>
              <a:endParaRPr sz="1100"/>
            </a:p>
          </p:txBody>
        </p:sp>
      </p:grpSp>
      <p:grpSp>
        <p:nvGrpSpPr>
          <p:cNvPr id="46" name="object 46"/>
          <p:cNvGrpSpPr/>
          <p:nvPr/>
        </p:nvGrpSpPr>
        <p:grpSpPr>
          <a:xfrm>
            <a:off x="11194570" y="4584598"/>
            <a:ext cx="347911" cy="347886"/>
            <a:chOff x="18492423" y="7590056"/>
            <a:chExt cx="575945" cy="575945"/>
          </a:xfrm>
        </p:grpSpPr>
        <p:sp>
          <p:nvSpPr>
            <p:cNvPr id="47" name="object 47"/>
            <p:cNvSpPr/>
            <p:nvPr/>
          </p:nvSpPr>
          <p:spPr>
            <a:xfrm>
              <a:off x="18492423" y="7590056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4" h="575945">
                  <a:moveTo>
                    <a:pt x="287799" y="0"/>
                  </a:moveTo>
                  <a:lnTo>
                    <a:pt x="241116" y="3766"/>
                  </a:lnTo>
                  <a:lnTo>
                    <a:pt x="196832" y="14672"/>
                  </a:lnTo>
                  <a:lnTo>
                    <a:pt x="155539" y="32123"/>
                  </a:lnTo>
                  <a:lnTo>
                    <a:pt x="117828" y="55528"/>
                  </a:lnTo>
                  <a:lnTo>
                    <a:pt x="84294" y="84294"/>
                  </a:lnTo>
                  <a:lnTo>
                    <a:pt x="55528" y="117828"/>
                  </a:lnTo>
                  <a:lnTo>
                    <a:pt x="32123" y="155539"/>
                  </a:lnTo>
                  <a:lnTo>
                    <a:pt x="14672" y="196832"/>
                  </a:lnTo>
                  <a:lnTo>
                    <a:pt x="3766" y="241116"/>
                  </a:lnTo>
                  <a:lnTo>
                    <a:pt x="0" y="287799"/>
                  </a:lnTo>
                  <a:lnTo>
                    <a:pt x="3766" y="334481"/>
                  </a:lnTo>
                  <a:lnTo>
                    <a:pt x="14672" y="378766"/>
                  </a:lnTo>
                  <a:lnTo>
                    <a:pt x="32123" y="420059"/>
                  </a:lnTo>
                  <a:lnTo>
                    <a:pt x="55528" y="457769"/>
                  </a:lnTo>
                  <a:lnTo>
                    <a:pt x="84294" y="491304"/>
                  </a:lnTo>
                  <a:lnTo>
                    <a:pt x="117828" y="520070"/>
                  </a:lnTo>
                  <a:lnTo>
                    <a:pt x="155539" y="543475"/>
                  </a:lnTo>
                  <a:lnTo>
                    <a:pt x="196832" y="560926"/>
                  </a:lnTo>
                  <a:lnTo>
                    <a:pt x="241116" y="571832"/>
                  </a:lnTo>
                  <a:lnTo>
                    <a:pt x="287799" y="575598"/>
                  </a:lnTo>
                  <a:lnTo>
                    <a:pt x="334481" y="571832"/>
                  </a:lnTo>
                  <a:lnTo>
                    <a:pt x="378766" y="560926"/>
                  </a:lnTo>
                  <a:lnTo>
                    <a:pt x="420059" y="543475"/>
                  </a:lnTo>
                  <a:lnTo>
                    <a:pt x="457769" y="520070"/>
                  </a:lnTo>
                  <a:lnTo>
                    <a:pt x="491304" y="491304"/>
                  </a:lnTo>
                  <a:lnTo>
                    <a:pt x="520070" y="457769"/>
                  </a:lnTo>
                  <a:lnTo>
                    <a:pt x="543475" y="420059"/>
                  </a:lnTo>
                  <a:lnTo>
                    <a:pt x="560926" y="378766"/>
                  </a:lnTo>
                  <a:lnTo>
                    <a:pt x="571832" y="334481"/>
                  </a:lnTo>
                  <a:lnTo>
                    <a:pt x="575598" y="287799"/>
                  </a:lnTo>
                  <a:lnTo>
                    <a:pt x="571832" y="241116"/>
                  </a:lnTo>
                  <a:lnTo>
                    <a:pt x="560926" y="196832"/>
                  </a:lnTo>
                  <a:lnTo>
                    <a:pt x="543475" y="155539"/>
                  </a:lnTo>
                  <a:lnTo>
                    <a:pt x="520070" y="117828"/>
                  </a:lnTo>
                  <a:lnTo>
                    <a:pt x="491304" y="84294"/>
                  </a:lnTo>
                  <a:lnTo>
                    <a:pt x="457769" y="55528"/>
                  </a:lnTo>
                  <a:lnTo>
                    <a:pt x="420059" y="32123"/>
                  </a:lnTo>
                  <a:lnTo>
                    <a:pt x="378766" y="14672"/>
                  </a:lnTo>
                  <a:lnTo>
                    <a:pt x="334481" y="3766"/>
                  </a:lnTo>
                  <a:lnTo>
                    <a:pt x="2877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100"/>
            </a:p>
          </p:txBody>
        </p:sp>
        <p:sp>
          <p:nvSpPr>
            <p:cNvPr id="48" name="object 48"/>
            <p:cNvSpPr/>
            <p:nvPr/>
          </p:nvSpPr>
          <p:spPr>
            <a:xfrm>
              <a:off x="18606088" y="7801406"/>
              <a:ext cx="354330" cy="154940"/>
            </a:xfrm>
            <a:custGeom>
              <a:avLst/>
              <a:gdLst/>
              <a:ahLst/>
              <a:cxnLst/>
              <a:rect l="l" t="t" r="r" b="b"/>
              <a:pathLst>
                <a:path w="354330" h="154940">
                  <a:moveTo>
                    <a:pt x="96480" y="124611"/>
                  </a:moveTo>
                  <a:lnTo>
                    <a:pt x="69228" y="124611"/>
                  </a:lnTo>
                  <a:lnTo>
                    <a:pt x="69228" y="154940"/>
                  </a:lnTo>
                  <a:lnTo>
                    <a:pt x="96480" y="154940"/>
                  </a:lnTo>
                  <a:lnTo>
                    <a:pt x="96480" y="124611"/>
                  </a:lnTo>
                  <a:close/>
                </a:path>
                <a:path w="354330" h="154940">
                  <a:moveTo>
                    <a:pt x="96480" y="0"/>
                  </a:moveTo>
                  <a:lnTo>
                    <a:pt x="73624" y="0"/>
                  </a:lnTo>
                  <a:lnTo>
                    <a:pt x="0" y="104832"/>
                  </a:lnTo>
                  <a:lnTo>
                    <a:pt x="0" y="124611"/>
                  </a:lnTo>
                  <a:lnTo>
                    <a:pt x="118678" y="124611"/>
                  </a:lnTo>
                  <a:lnTo>
                    <a:pt x="118678" y="109667"/>
                  </a:lnTo>
                  <a:lnTo>
                    <a:pt x="21098" y="109667"/>
                  </a:lnTo>
                  <a:lnTo>
                    <a:pt x="21098" y="103074"/>
                  </a:lnTo>
                  <a:lnTo>
                    <a:pt x="25715" y="103074"/>
                  </a:lnTo>
                  <a:lnTo>
                    <a:pt x="69228" y="40937"/>
                  </a:lnTo>
                  <a:lnTo>
                    <a:pt x="69228" y="33405"/>
                  </a:lnTo>
                  <a:lnTo>
                    <a:pt x="96480" y="33405"/>
                  </a:lnTo>
                  <a:lnTo>
                    <a:pt x="96480" y="0"/>
                  </a:lnTo>
                  <a:close/>
                </a:path>
                <a:path w="354330" h="154940">
                  <a:moveTo>
                    <a:pt x="25715" y="103074"/>
                  </a:moveTo>
                  <a:lnTo>
                    <a:pt x="21098" y="103074"/>
                  </a:lnTo>
                  <a:lnTo>
                    <a:pt x="21098" y="109667"/>
                  </a:lnTo>
                  <a:lnTo>
                    <a:pt x="25715" y="103074"/>
                  </a:lnTo>
                  <a:close/>
                </a:path>
                <a:path w="354330" h="154940">
                  <a:moveTo>
                    <a:pt x="118678" y="103074"/>
                  </a:moveTo>
                  <a:lnTo>
                    <a:pt x="25715" y="103074"/>
                  </a:lnTo>
                  <a:lnTo>
                    <a:pt x="21098" y="109667"/>
                  </a:lnTo>
                  <a:lnTo>
                    <a:pt x="118678" y="109667"/>
                  </a:lnTo>
                  <a:lnTo>
                    <a:pt x="118678" y="103074"/>
                  </a:lnTo>
                  <a:close/>
                </a:path>
                <a:path w="354330" h="154940">
                  <a:moveTo>
                    <a:pt x="96480" y="33405"/>
                  </a:moveTo>
                  <a:lnTo>
                    <a:pt x="74503" y="33405"/>
                  </a:lnTo>
                  <a:lnTo>
                    <a:pt x="69228" y="40937"/>
                  </a:lnTo>
                  <a:lnTo>
                    <a:pt x="69228" y="103074"/>
                  </a:lnTo>
                  <a:lnTo>
                    <a:pt x="96480" y="103074"/>
                  </a:lnTo>
                  <a:lnTo>
                    <a:pt x="96480" y="33405"/>
                  </a:lnTo>
                  <a:close/>
                </a:path>
                <a:path w="354330" h="154940">
                  <a:moveTo>
                    <a:pt x="74503" y="33405"/>
                  </a:moveTo>
                  <a:lnTo>
                    <a:pt x="69228" y="33405"/>
                  </a:lnTo>
                  <a:lnTo>
                    <a:pt x="69228" y="40937"/>
                  </a:lnTo>
                  <a:lnTo>
                    <a:pt x="74503" y="33405"/>
                  </a:lnTo>
                  <a:close/>
                </a:path>
                <a:path w="354330" h="154940">
                  <a:moveTo>
                    <a:pt x="295821" y="114502"/>
                  </a:moveTo>
                  <a:lnTo>
                    <a:pt x="269228" y="114502"/>
                  </a:lnTo>
                  <a:lnTo>
                    <a:pt x="269228" y="154940"/>
                  </a:lnTo>
                  <a:lnTo>
                    <a:pt x="295821" y="154940"/>
                  </a:lnTo>
                  <a:lnTo>
                    <a:pt x="295821" y="114502"/>
                  </a:lnTo>
                  <a:close/>
                </a:path>
                <a:path w="354330" h="154940">
                  <a:moveTo>
                    <a:pt x="221537" y="43954"/>
                  </a:moveTo>
                  <a:lnTo>
                    <a:pt x="194285" y="43954"/>
                  </a:lnTo>
                  <a:lnTo>
                    <a:pt x="194285" y="74063"/>
                  </a:lnTo>
                  <a:lnTo>
                    <a:pt x="212966" y="113884"/>
                  </a:lnTo>
                  <a:lnTo>
                    <a:pt x="242635" y="120436"/>
                  </a:lnTo>
                  <a:lnTo>
                    <a:pt x="247470" y="120436"/>
                  </a:lnTo>
                  <a:lnTo>
                    <a:pt x="252086" y="119923"/>
                  </a:lnTo>
                  <a:lnTo>
                    <a:pt x="260877" y="117872"/>
                  </a:lnTo>
                  <a:lnTo>
                    <a:pt x="265126" y="116407"/>
                  </a:lnTo>
                  <a:lnTo>
                    <a:pt x="269228" y="114502"/>
                  </a:lnTo>
                  <a:lnTo>
                    <a:pt x="295821" y="114502"/>
                  </a:lnTo>
                  <a:lnTo>
                    <a:pt x="295821" y="98239"/>
                  </a:lnTo>
                  <a:lnTo>
                    <a:pt x="238386" y="98239"/>
                  </a:lnTo>
                  <a:lnTo>
                    <a:pt x="231793" y="96187"/>
                  </a:lnTo>
                  <a:lnTo>
                    <a:pt x="227691" y="92085"/>
                  </a:lnTo>
                  <a:lnTo>
                    <a:pt x="223588" y="87836"/>
                  </a:lnTo>
                  <a:lnTo>
                    <a:pt x="221537" y="81023"/>
                  </a:lnTo>
                  <a:lnTo>
                    <a:pt x="221537" y="43954"/>
                  </a:lnTo>
                  <a:close/>
                </a:path>
                <a:path w="354330" h="154940">
                  <a:moveTo>
                    <a:pt x="295821" y="43954"/>
                  </a:moveTo>
                  <a:lnTo>
                    <a:pt x="268569" y="43954"/>
                  </a:lnTo>
                  <a:lnTo>
                    <a:pt x="268569" y="92744"/>
                  </a:lnTo>
                  <a:lnTo>
                    <a:pt x="265492" y="94649"/>
                  </a:lnTo>
                  <a:lnTo>
                    <a:pt x="262269" y="96041"/>
                  </a:lnTo>
                  <a:lnTo>
                    <a:pt x="255529" y="97799"/>
                  </a:lnTo>
                  <a:lnTo>
                    <a:pt x="251719" y="98239"/>
                  </a:lnTo>
                  <a:lnTo>
                    <a:pt x="295821" y="98239"/>
                  </a:lnTo>
                  <a:lnTo>
                    <a:pt x="295821" y="43954"/>
                  </a:lnTo>
                  <a:close/>
                </a:path>
                <a:path w="354330" h="154940">
                  <a:moveTo>
                    <a:pt x="354058" y="124392"/>
                  </a:moveTo>
                  <a:lnTo>
                    <a:pt x="323289" y="124392"/>
                  </a:lnTo>
                  <a:lnTo>
                    <a:pt x="323289" y="154940"/>
                  </a:lnTo>
                  <a:lnTo>
                    <a:pt x="354058" y="154940"/>
                  </a:lnTo>
                  <a:lnTo>
                    <a:pt x="354058" y="124392"/>
                  </a:lnTo>
                  <a:close/>
                </a:path>
              </a:pathLst>
            </a:custGeom>
            <a:solidFill>
              <a:srgbClr val="AA8EFF"/>
            </a:solidFill>
          </p:spPr>
          <p:txBody>
            <a:bodyPr wrap="square" lIns="0" tIns="0" rIns="0" bIns="0" rtlCol="0"/>
            <a:lstStyle/>
            <a:p>
              <a:endParaRPr sz="1100"/>
            </a:p>
          </p:txBody>
        </p:sp>
      </p:grpSp>
      <p:grpSp>
        <p:nvGrpSpPr>
          <p:cNvPr id="49" name="object 49"/>
          <p:cNvGrpSpPr/>
          <p:nvPr/>
        </p:nvGrpSpPr>
        <p:grpSpPr>
          <a:xfrm>
            <a:off x="11194570" y="5159846"/>
            <a:ext cx="347911" cy="347886"/>
            <a:chOff x="18492423" y="8542411"/>
            <a:chExt cx="575945" cy="575945"/>
          </a:xfrm>
        </p:grpSpPr>
        <p:sp>
          <p:nvSpPr>
            <p:cNvPr id="50" name="object 50"/>
            <p:cNvSpPr/>
            <p:nvPr/>
          </p:nvSpPr>
          <p:spPr>
            <a:xfrm>
              <a:off x="18492423" y="854241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4" h="575945">
                  <a:moveTo>
                    <a:pt x="287799" y="0"/>
                  </a:moveTo>
                  <a:lnTo>
                    <a:pt x="241116" y="3766"/>
                  </a:lnTo>
                  <a:lnTo>
                    <a:pt x="196832" y="14672"/>
                  </a:lnTo>
                  <a:lnTo>
                    <a:pt x="155539" y="32123"/>
                  </a:lnTo>
                  <a:lnTo>
                    <a:pt x="117828" y="55528"/>
                  </a:lnTo>
                  <a:lnTo>
                    <a:pt x="84294" y="84294"/>
                  </a:lnTo>
                  <a:lnTo>
                    <a:pt x="55528" y="117828"/>
                  </a:lnTo>
                  <a:lnTo>
                    <a:pt x="32123" y="155539"/>
                  </a:lnTo>
                  <a:lnTo>
                    <a:pt x="14672" y="196832"/>
                  </a:lnTo>
                  <a:lnTo>
                    <a:pt x="3766" y="241116"/>
                  </a:lnTo>
                  <a:lnTo>
                    <a:pt x="0" y="287799"/>
                  </a:lnTo>
                  <a:lnTo>
                    <a:pt x="3766" y="334481"/>
                  </a:lnTo>
                  <a:lnTo>
                    <a:pt x="14672" y="378766"/>
                  </a:lnTo>
                  <a:lnTo>
                    <a:pt x="32123" y="420059"/>
                  </a:lnTo>
                  <a:lnTo>
                    <a:pt x="55528" y="457769"/>
                  </a:lnTo>
                  <a:lnTo>
                    <a:pt x="84294" y="491304"/>
                  </a:lnTo>
                  <a:lnTo>
                    <a:pt x="117828" y="520070"/>
                  </a:lnTo>
                  <a:lnTo>
                    <a:pt x="155539" y="543475"/>
                  </a:lnTo>
                  <a:lnTo>
                    <a:pt x="196832" y="560926"/>
                  </a:lnTo>
                  <a:lnTo>
                    <a:pt x="241116" y="571832"/>
                  </a:lnTo>
                  <a:lnTo>
                    <a:pt x="287799" y="575598"/>
                  </a:lnTo>
                  <a:lnTo>
                    <a:pt x="334481" y="571832"/>
                  </a:lnTo>
                  <a:lnTo>
                    <a:pt x="378766" y="560926"/>
                  </a:lnTo>
                  <a:lnTo>
                    <a:pt x="420059" y="543475"/>
                  </a:lnTo>
                  <a:lnTo>
                    <a:pt x="457769" y="520070"/>
                  </a:lnTo>
                  <a:lnTo>
                    <a:pt x="491304" y="491304"/>
                  </a:lnTo>
                  <a:lnTo>
                    <a:pt x="520070" y="457769"/>
                  </a:lnTo>
                  <a:lnTo>
                    <a:pt x="543475" y="420059"/>
                  </a:lnTo>
                  <a:lnTo>
                    <a:pt x="560926" y="378766"/>
                  </a:lnTo>
                  <a:lnTo>
                    <a:pt x="571832" y="334481"/>
                  </a:lnTo>
                  <a:lnTo>
                    <a:pt x="575598" y="287799"/>
                  </a:lnTo>
                  <a:lnTo>
                    <a:pt x="571832" y="241116"/>
                  </a:lnTo>
                  <a:lnTo>
                    <a:pt x="560926" y="196832"/>
                  </a:lnTo>
                  <a:lnTo>
                    <a:pt x="543475" y="155539"/>
                  </a:lnTo>
                  <a:lnTo>
                    <a:pt x="520070" y="117828"/>
                  </a:lnTo>
                  <a:lnTo>
                    <a:pt x="491304" y="84294"/>
                  </a:lnTo>
                  <a:lnTo>
                    <a:pt x="457769" y="55528"/>
                  </a:lnTo>
                  <a:lnTo>
                    <a:pt x="420059" y="32123"/>
                  </a:lnTo>
                  <a:lnTo>
                    <a:pt x="378766" y="14672"/>
                  </a:lnTo>
                  <a:lnTo>
                    <a:pt x="334481" y="3766"/>
                  </a:lnTo>
                  <a:lnTo>
                    <a:pt x="2877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100"/>
            </a:p>
          </p:txBody>
        </p:sp>
        <p:sp>
          <p:nvSpPr>
            <p:cNvPr id="51" name="object 51"/>
            <p:cNvSpPr/>
            <p:nvPr/>
          </p:nvSpPr>
          <p:spPr>
            <a:xfrm>
              <a:off x="18605648" y="8751562"/>
              <a:ext cx="354965" cy="159385"/>
            </a:xfrm>
            <a:custGeom>
              <a:avLst/>
              <a:gdLst/>
              <a:ahLst/>
              <a:cxnLst/>
              <a:rect l="l" t="t" r="r" b="b"/>
              <a:pathLst>
                <a:path w="354965" h="159384">
                  <a:moveTo>
                    <a:pt x="9230" y="120216"/>
                  </a:moveTo>
                  <a:lnTo>
                    <a:pt x="0" y="141534"/>
                  </a:lnTo>
                  <a:lnTo>
                    <a:pt x="5054" y="145490"/>
                  </a:lnTo>
                  <a:lnTo>
                    <a:pt x="10768" y="149006"/>
                  </a:lnTo>
                  <a:lnTo>
                    <a:pt x="54943" y="159336"/>
                  </a:lnTo>
                  <a:lnTo>
                    <a:pt x="67429" y="158594"/>
                  </a:lnTo>
                  <a:lnTo>
                    <a:pt x="103115" y="140888"/>
                  </a:lnTo>
                  <a:lnTo>
                    <a:pt x="106390" y="135600"/>
                  </a:lnTo>
                  <a:lnTo>
                    <a:pt x="45859" y="135600"/>
                  </a:lnTo>
                  <a:lnTo>
                    <a:pt x="38020" y="134355"/>
                  </a:lnTo>
                  <a:lnTo>
                    <a:pt x="23222" y="129373"/>
                  </a:lnTo>
                  <a:lnTo>
                    <a:pt x="16116" y="125491"/>
                  </a:lnTo>
                  <a:lnTo>
                    <a:pt x="9230" y="120216"/>
                  </a:lnTo>
                  <a:close/>
                </a:path>
                <a:path w="354965" h="159384">
                  <a:moveTo>
                    <a:pt x="103466" y="23735"/>
                  </a:moveTo>
                  <a:lnTo>
                    <a:pt x="61610" y="23735"/>
                  </a:lnTo>
                  <a:lnTo>
                    <a:pt x="68203" y="25493"/>
                  </a:lnTo>
                  <a:lnTo>
                    <a:pt x="72745" y="29010"/>
                  </a:lnTo>
                  <a:lnTo>
                    <a:pt x="77433" y="32526"/>
                  </a:lnTo>
                  <a:lnTo>
                    <a:pt x="79778" y="37654"/>
                  </a:lnTo>
                  <a:lnTo>
                    <a:pt x="79778" y="51573"/>
                  </a:lnTo>
                  <a:lnTo>
                    <a:pt x="77287" y="57214"/>
                  </a:lnTo>
                  <a:lnTo>
                    <a:pt x="67324" y="65419"/>
                  </a:lnTo>
                  <a:lnTo>
                    <a:pt x="60657" y="67470"/>
                  </a:lnTo>
                  <a:lnTo>
                    <a:pt x="29669" y="67470"/>
                  </a:lnTo>
                  <a:lnTo>
                    <a:pt x="29669" y="90107"/>
                  </a:lnTo>
                  <a:lnTo>
                    <a:pt x="64393" y="90107"/>
                  </a:lnTo>
                  <a:lnTo>
                    <a:pt x="71719" y="92012"/>
                  </a:lnTo>
                  <a:lnTo>
                    <a:pt x="76701" y="95821"/>
                  </a:lnTo>
                  <a:lnTo>
                    <a:pt x="81829" y="99484"/>
                  </a:lnTo>
                  <a:lnTo>
                    <a:pt x="84393" y="104978"/>
                  </a:lnTo>
                  <a:lnTo>
                    <a:pt x="84393" y="119923"/>
                  </a:lnTo>
                  <a:lnTo>
                    <a:pt x="81829" y="125710"/>
                  </a:lnTo>
                  <a:lnTo>
                    <a:pt x="71573" y="133622"/>
                  </a:lnTo>
                  <a:lnTo>
                    <a:pt x="64027" y="135600"/>
                  </a:lnTo>
                  <a:lnTo>
                    <a:pt x="106390" y="135600"/>
                  </a:lnTo>
                  <a:lnTo>
                    <a:pt x="107854" y="133238"/>
                  </a:lnTo>
                  <a:lnTo>
                    <a:pt x="110697" y="124515"/>
                  </a:lnTo>
                  <a:lnTo>
                    <a:pt x="111645" y="114722"/>
                  </a:lnTo>
                  <a:lnTo>
                    <a:pt x="111082" y="107249"/>
                  </a:lnTo>
                  <a:lnTo>
                    <a:pt x="87327" y="78239"/>
                  </a:lnTo>
                  <a:lnTo>
                    <a:pt x="77800" y="78239"/>
                  </a:lnTo>
                  <a:lnTo>
                    <a:pt x="77800" y="75602"/>
                  </a:lnTo>
                  <a:lnTo>
                    <a:pt x="87594" y="75602"/>
                  </a:lnTo>
                  <a:lnTo>
                    <a:pt x="93990" y="71646"/>
                  </a:lnTo>
                  <a:lnTo>
                    <a:pt x="104392" y="58313"/>
                  </a:lnTo>
                  <a:lnTo>
                    <a:pt x="107029" y="50328"/>
                  </a:lnTo>
                  <a:lnTo>
                    <a:pt x="107029" y="41097"/>
                  </a:lnTo>
                  <a:lnTo>
                    <a:pt x="106164" y="31963"/>
                  </a:lnTo>
                  <a:lnTo>
                    <a:pt x="103568" y="23900"/>
                  </a:lnTo>
                  <a:lnTo>
                    <a:pt x="103466" y="23735"/>
                  </a:lnTo>
                  <a:close/>
                </a:path>
                <a:path w="354965" h="159384">
                  <a:moveTo>
                    <a:pt x="77800" y="75602"/>
                  </a:moveTo>
                  <a:lnTo>
                    <a:pt x="77800" y="78239"/>
                  </a:lnTo>
                  <a:lnTo>
                    <a:pt x="83277" y="76914"/>
                  </a:lnTo>
                  <a:lnTo>
                    <a:pt x="77800" y="75602"/>
                  </a:lnTo>
                  <a:close/>
                </a:path>
                <a:path w="354965" h="159384">
                  <a:moveTo>
                    <a:pt x="83277" y="76914"/>
                  </a:moveTo>
                  <a:lnTo>
                    <a:pt x="77800" y="78239"/>
                  </a:lnTo>
                  <a:lnTo>
                    <a:pt x="87327" y="78239"/>
                  </a:lnTo>
                  <a:lnTo>
                    <a:pt x="85368" y="77415"/>
                  </a:lnTo>
                  <a:lnTo>
                    <a:pt x="83277" y="76914"/>
                  </a:lnTo>
                  <a:close/>
                </a:path>
                <a:path w="354965" h="159384">
                  <a:moveTo>
                    <a:pt x="87594" y="75602"/>
                  </a:moveTo>
                  <a:lnTo>
                    <a:pt x="77800" y="75602"/>
                  </a:lnTo>
                  <a:lnTo>
                    <a:pt x="83277" y="76914"/>
                  </a:lnTo>
                  <a:lnTo>
                    <a:pt x="86884" y="76041"/>
                  </a:lnTo>
                  <a:lnTo>
                    <a:pt x="87594" y="75602"/>
                  </a:lnTo>
                  <a:close/>
                </a:path>
                <a:path w="354965" h="159384">
                  <a:moveTo>
                    <a:pt x="55383" y="0"/>
                  </a:moveTo>
                  <a:lnTo>
                    <a:pt x="13186" y="10659"/>
                  </a:lnTo>
                  <a:lnTo>
                    <a:pt x="2637" y="18461"/>
                  </a:lnTo>
                  <a:lnTo>
                    <a:pt x="11867" y="39559"/>
                  </a:lnTo>
                  <a:lnTo>
                    <a:pt x="21112" y="32636"/>
                  </a:lnTo>
                  <a:lnTo>
                    <a:pt x="31043" y="27691"/>
                  </a:lnTo>
                  <a:lnTo>
                    <a:pt x="41660" y="24724"/>
                  </a:lnTo>
                  <a:lnTo>
                    <a:pt x="52965" y="23735"/>
                  </a:lnTo>
                  <a:lnTo>
                    <a:pt x="103466" y="23735"/>
                  </a:lnTo>
                  <a:lnTo>
                    <a:pt x="99241" y="16908"/>
                  </a:lnTo>
                  <a:lnTo>
                    <a:pt x="93184" y="10988"/>
                  </a:lnTo>
                  <a:lnTo>
                    <a:pt x="85711" y="6181"/>
                  </a:lnTo>
                  <a:lnTo>
                    <a:pt x="76920" y="2747"/>
                  </a:lnTo>
                  <a:lnTo>
                    <a:pt x="66811" y="686"/>
                  </a:lnTo>
                  <a:lnTo>
                    <a:pt x="55383" y="0"/>
                  </a:lnTo>
                  <a:close/>
                </a:path>
                <a:path w="354965" h="159384">
                  <a:moveTo>
                    <a:pt x="296260" y="116700"/>
                  </a:moveTo>
                  <a:lnTo>
                    <a:pt x="269668" y="116700"/>
                  </a:lnTo>
                  <a:lnTo>
                    <a:pt x="269668" y="157138"/>
                  </a:lnTo>
                  <a:lnTo>
                    <a:pt x="296260" y="157138"/>
                  </a:lnTo>
                  <a:lnTo>
                    <a:pt x="296260" y="116700"/>
                  </a:lnTo>
                  <a:close/>
                </a:path>
                <a:path w="354965" h="159384">
                  <a:moveTo>
                    <a:pt x="221977" y="46152"/>
                  </a:moveTo>
                  <a:lnTo>
                    <a:pt x="194725" y="46152"/>
                  </a:lnTo>
                  <a:lnTo>
                    <a:pt x="194725" y="76261"/>
                  </a:lnTo>
                  <a:lnTo>
                    <a:pt x="213405" y="116081"/>
                  </a:lnTo>
                  <a:lnTo>
                    <a:pt x="243075" y="122633"/>
                  </a:lnTo>
                  <a:lnTo>
                    <a:pt x="247910" y="122633"/>
                  </a:lnTo>
                  <a:lnTo>
                    <a:pt x="252525" y="122121"/>
                  </a:lnTo>
                  <a:lnTo>
                    <a:pt x="261316" y="120069"/>
                  </a:lnTo>
                  <a:lnTo>
                    <a:pt x="265565" y="118604"/>
                  </a:lnTo>
                  <a:lnTo>
                    <a:pt x="269668" y="116700"/>
                  </a:lnTo>
                  <a:lnTo>
                    <a:pt x="296260" y="116700"/>
                  </a:lnTo>
                  <a:lnTo>
                    <a:pt x="296260" y="100436"/>
                  </a:lnTo>
                  <a:lnTo>
                    <a:pt x="238826" y="100436"/>
                  </a:lnTo>
                  <a:lnTo>
                    <a:pt x="232233" y="98385"/>
                  </a:lnTo>
                  <a:lnTo>
                    <a:pt x="228130" y="94283"/>
                  </a:lnTo>
                  <a:lnTo>
                    <a:pt x="224028" y="90034"/>
                  </a:lnTo>
                  <a:lnTo>
                    <a:pt x="221977" y="83221"/>
                  </a:lnTo>
                  <a:lnTo>
                    <a:pt x="221977" y="46152"/>
                  </a:lnTo>
                  <a:close/>
                </a:path>
                <a:path w="354965" h="159384">
                  <a:moveTo>
                    <a:pt x="296260" y="46152"/>
                  </a:moveTo>
                  <a:lnTo>
                    <a:pt x="269008" y="46152"/>
                  </a:lnTo>
                  <a:lnTo>
                    <a:pt x="269008" y="94942"/>
                  </a:lnTo>
                  <a:lnTo>
                    <a:pt x="265931" y="96847"/>
                  </a:lnTo>
                  <a:lnTo>
                    <a:pt x="262708" y="98239"/>
                  </a:lnTo>
                  <a:lnTo>
                    <a:pt x="255968" y="99997"/>
                  </a:lnTo>
                  <a:lnTo>
                    <a:pt x="252159" y="100436"/>
                  </a:lnTo>
                  <a:lnTo>
                    <a:pt x="296260" y="100436"/>
                  </a:lnTo>
                  <a:lnTo>
                    <a:pt x="296260" y="46152"/>
                  </a:lnTo>
                  <a:close/>
                </a:path>
                <a:path w="354965" h="159384">
                  <a:moveTo>
                    <a:pt x="354497" y="126589"/>
                  </a:moveTo>
                  <a:lnTo>
                    <a:pt x="323729" y="126589"/>
                  </a:lnTo>
                  <a:lnTo>
                    <a:pt x="323729" y="157138"/>
                  </a:lnTo>
                  <a:lnTo>
                    <a:pt x="354497" y="157138"/>
                  </a:lnTo>
                  <a:lnTo>
                    <a:pt x="354497" y="126589"/>
                  </a:lnTo>
                  <a:close/>
                </a:path>
              </a:pathLst>
            </a:custGeom>
            <a:solidFill>
              <a:srgbClr val="AA8EFF"/>
            </a:solidFill>
          </p:spPr>
          <p:txBody>
            <a:bodyPr wrap="square" lIns="0" tIns="0" rIns="0" bIns="0" rtlCol="0"/>
            <a:lstStyle/>
            <a:p>
              <a:endParaRPr sz="1100"/>
            </a:p>
          </p:txBody>
        </p:sp>
      </p:grpSp>
      <p:grpSp>
        <p:nvGrpSpPr>
          <p:cNvPr id="52" name="object 52"/>
          <p:cNvGrpSpPr/>
          <p:nvPr/>
        </p:nvGrpSpPr>
        <p:grpSpPr>
          <a:xfrm>
            <a:off x="11194570" y="5735094"/>
            <a:ext cx="347911" cy="347886"/>
            <a:chOff x="18492423" y="9494765"/>
            <a:chExt cx="575945" cy="575945"/>
          </a:xfrm>
        </p:grpSpPr>
        <p:sp>
          <p:nvSpPr>
            <p:cNvPr id="53" name="object 53"/>
            <p:cNvSpPr/>
            <p:nvPr/>
          </p:nvSpPr>
          <p:spPr>
            <a:xfrm>
              <a:off x="18492423" y="9494765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4" h="575945">
                  <a:moveTo>
                    <a:pt x="287799" y="0"/>
                  </a:moveTo>
                  <a:lnTo>
                    <a:pt x="241116" y="3766"/>
                  </a:lnTo>
                  <a:lnTo>
                    <a:pt x="196832" y="14672"/>
                  </a:lnTo>
                  <a:lnTo>
                    <a:pt x="155539" y="32123"/>
                  </a:lnTo>
                  <a:lnTo>
                    <a:pt x="117828" y="55528"/>
                  </a:lnTo>
                  <a:lnTo>
                    <a:pt x="84294" y="84294"/>
                  </a:lnTo>
                  <a:lnTo>
                    <a:pt x="55528" y="117828"/>
                  </a:lnTo>
                  <a:lnTo>
                    <a:pt x="32123" y="155539"/>
                  </a:lnTo>
                  <a:lnTo>
                    <a:pt x="14672" y="196832"/>
                  </a:lnTo>
                  <a:lnTo>
                    <a:pt x="3766" y="241116"/>
                  </a:lnTo>
                  <a:lnTo>
                    <a:pt x="0" y="287799"/>
                  </a:lnTo>
                  <a:lnTo>
                    <a:pt x="3766" y="334481"/>
                  </a:lnTo>
                  <a:lnTo>
                    <a:pt x="14672" y="378766"/>
                  </a:lnTo>
                  <a:lnTo>
                    <a:pt x="32123" y="420059"/>
                  </a:lnTo>
                  <a:lnTo>
                    <a:pt x="55528" y="457769"/>
                  </a:lnTo>
                  <a:lnTo>
                    <a:pt x="84294" y="491304"/>
                  </a:lnTo>
                  <a:lnTo>
                    <a:pt x="117828" y="520070"/>
                  </a:lnTo>
                  <a:lnTo>
                    <a:pt x="155539" y="543475"/>
                  </a:lnTo>
                  <a:lnTo>
                    <a:pt x="196832" y="560926"/>
                  </a:lnTo>
                  <a:lnTo>
                    <a:pt x="241116" y="571832"/>
                  </a:lnTo>
                  <a:lnTo>
                    <a:pt x="287799" y="575598"/>
                  </a:lnTo>
                  <a:lnTo>
                    <a:pt x="334481" y="571832"/>
                  </a:lnTo>
                  <a:lnTo>
                    <a:pt x="378766" y="560926"/>
                  </a:lnTo>
                  <a:lnTo>
                    <a:pt x="420059" y="543475"/>
                  </a:lnTo>
                  <a:lnTo>
                    <a:pt x="457769" y="520070"/>
                  </a:lnTo>
                  <a:lnTo>
                    <a:pt x="491304" y="491304"/>
                  </a:lnTo>
                  <a:lnTo>
                    <a:pt x="520070" y="457769"/>
                  </a:lnTo>
                  <a:lnTo>
                    <a:pt x="543475" y="420059"/>
                  </a:lnTo>
                  <a:lnTo>
                    <a:pt x="560926" y="378766"/>
                  </a:lnTo>
                  <a:lnTo>
                    <a:pt x="571832" y="334481"/>
                  </a:lnTo>
                  <a:lnTo>
                    <a:pt x="575598" y="287799"/>
                  </a:lnTo>
                  <a:lnTo>
                    <a:pt x="571832" y="241116"/>
                  </a:lnTo>
                  <a:lnTo>
                    <a:pt x="560926" y="196832"/>
                  </a:lnTo>
                  <a:lnTo>
                    <a:pt x="543475" y="155539"/>
                  </a:lnTo>
                  <a:lnTo>
                    <a:pt x="520070" y="117828"/>
                  </a:lnTo>
                  <a:lnTo>
                    <a:pt x="491304" y="84294"/>
                  </a:lnTo>
                  <a:lnTo>
                    <a:pt x="457769" y="55528"/>
                  </a:lnTo>
                  <a:lnTo>
                    <a:pt x="420059" y="32123"/>
                  </a:lnTo>
                  <a:lnTo>
                    <a:pt x="378766" y="14672"/>
                  </a:lnTo>
                  <a:lnTo>
                    <a:pt x="334481" y="3766"/>
                  </a:lnTo>
                  <a:lnTo>
                    <a:pt x="2877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100"/>
            </a:p>
          </p:txBody>
        </p:sp>
        <p:sp>
          <p:nvSpPr>
            <p:cNvPr id="54" name="object 54"/>
            <p:cNvSpPr/>
            <p:nvPr/>
          </p:nvSpPr>
          <p:spPr>
            <a:xfrm>
              <a:off x="18558679" y="9703917"/>
              <a:ext cx="470534" cy="159385"/>
            </a:xfrm>
            <a:custGeom>
              <a:avLst/>
              <a:gdLst/>
              <a:ahLst/>
              <a:cxnLst/>
              <a:rect l="l" t="t" r="r" b="b"/>
              <a:pathLst>
                <a:path w="470534" h="159384">
                  <a:moveTo>
                    <a:pt x="97359" y="133622"/>
                  </a:moveTo>
                  <a:lnTo>
                    <a:pt x="0" y="133622"/>
                  </a:lnTo>
                  <a:lnTo>
                    <a:pt x="0" y="157138"/>
                  </a:lnTo>
                  <a:lnTo>
                    <a:pt x="97359" y="157138"/>
                  </a:lnTo>
                  <a:lnTo>
                    <a:pt x="97359" y="133622"/>
                  </a:lnTo>
                  <a:close/>
                </a:path>
                <a:path w="470534" h="159384">
                  <a:moveTo>
                    <a:pt x="63954" y="25933"/>
                  </a:moveTo>
                  <a:lnTo>
                    <a:pt x="49229" y="25933"/>
                  </a:lnTo>
                  <a:lnTo>
                    <a:pt x="35603" y="34056"/>
                  </a:lnTo>
                  <a:lnTo>
                    <a:pt x="35603" y="133622"/>
                  </a:lnTo>
                  <a:lnTo>
                    <a:pt x="63954" y="133622"/>
                  </a:lnTo>
                  <a:lnTo>
                    <a:pt x="63954" y="25933"/>
                  </a:lnTo>
                  <a:close/>
                </a:path>
                <a:path w="470534" h="159384">
                  <a:moveTo>
                    <a:pt x="63954" y="2197"/>
                  </a:moveTo>
                  <a:lnTo>
                    <a:pt x="43735" y="2197"/>
                  </a:lnTo>
                  <a:lnTo>
                    <a:pt x="3516" y="26372"/>
                  </a:lnTo>
                  <a:lnTo>
                    <a:pt x="3516" y="53185"/>
                  </a:lnTo>
                  <a:lnTo>
                    <a:pt x="35603" y="34056"/>
                  </a:lnTo>
                  <a:lnTo>
                    <a:pt x="35603" y="25933"/>
                  </a:lnTo>
                  <a:lnTo>
                    <a:pt x="63954" y="25933"/>
                  </a:lnTo>
                  <a:lnTo>
                    <a:pt x="63954" y="2197"/>
                  </a:lnTo>
                  <a:close/>
                </a:path>
                <a:path w="470534" h="159384">
                  <a:moveTo>
                    <a:pt x="49229" y="25933"/>
                  </a:moveTo>
                  <a:lnTo>
                    <a:pt x="35603" y="25933"/>
                  </a:lnTo>
                  <a:lnTo>
                    <a:pt x="35603" y="34056"/>
                  </a:lnTo>
                  <a:lnTo>
                    <a:pt x="49229" y="25933"/>
                  </a:lnTo>
                  <a:close/>
                </a:path>
                <a:path w="470534" h="159384">
                  <a:moveTo>
                    <a:pt x="173315" y="0"/>
                  </a:moveTo>
                  <a:lnTo>
                    <a:pt x="131339" y="20219"/>
                  </a:lnTo>
                  <a:lnTo>
                    <a:pt x="117534" y="61055"/>
                  </a:lnTo>
                  <a:lnTo>
                    <a:pt x="116614" y="79338"/>
                  </a:lnTo>
                  <a:lnTo>
                    <a:pt x="117534" y="97469"/>
                  </a:lnTo>
                  <a:lnTo>
                    <a:pt x="131339" y="138677"/>
                  </a:lnTo>
                  <a:lnTo>
                    <a:pt x="173315" y="159336"/>
                  </a:lnTo>
                  <a:lnTo>
                    <a:pt x="186241" y="158045"/>
                  </a:lnTo>
                  <a:lnTo>
                    <a:pt x="197546" y="154171"/>
                  </a:lnTo>
                  <a:lnTo>
                    <a:pt x="207229" y="147715"/>
                  </a:lnTo>
                  <a:lnTo>
                    <a:pt x="215292" y="138677"/>
                  </a:lnTo>
                  <a:lnTo>
                    <a:pt x="216763" y="136040"/>
                  </a:lnTo>
                  <a:lnTo>
                    <a:pt x="173315" y="136040"/>
                  </a:lnTo>
                  <a:lnTo>
                    <a:pt x="166406" y="135188"/>
                  </a:lnTo>
                  <a:lnTo>
                    <a:pt x="144319" y="92868"/>
                  </a:lnTo>
                  <a:lnTo>
                    <a:pt x="143866" y="79118"/>
                  </a:lnTo>
                  <a:lnTo>
                    <a:pt x="144319" y="65410"/>
                  </a:lnTo>
                  <a:lnTo>
                    <a:pt x="160404" y="26427"/>
                  </a:lnTo>
                  <a:lnTo>
                    <a:pt x="173315" y="23076"/>
                  </a:lnTo>
                  <a:lnTo>
                    <a:pt x="216926" y="23076"/>
                  </a:lnTo>
                  <a:lnTo>
                    <a:pt x="215292" y="20219"/>
                  </a:lnTo>
                  <a:lnTo>
                    <a:pt x="207229" y="11373"/>
                  </a:lnTo>
                  <a:lnTo>
                    <a:pt x="197546" y="5054"/>
                  </a:lnTo>
                  <a:lnTo>
                    <a:pt x="186241" y="1263"/>
                  </a:lnTo>
                  <a:lnTo>
                    <a:pt x="173315" y="0"/>
                  </a:lnTo>
                  <a:close/>
                </a:path>
                <a:path w="470534" h="159384">
                  <a:moveTo>
                    <a:pt x="216926" y="23076"/>
                  </a:moveTo>
                  <a:lnTo>
                    <a:pt x="173315" y="23076"/>
                  </a:lnTo>
                  <a:lnTo>
                    <a:pt x="180307" y="23914"/>
                  </a:lnTo>
                  <a:lnTo>
                    <a:pt x="186337" y="26427"/>
                  </a:lnTo>
                  <a:lnTo>
                    <a:pt x="202312" y="65410"/>
                  </a:lnTo>
                  <a:lnTo>
                    <a:pt x="202765" y="79118"/>
                  </a:lnTo>
                  <a:lnTo>
                    <a:pt x="202312" y="92868"/>
                  </a:lnTo>
                  <a:lnTo>
                    <a:pt x="186337" y="132633"/>
                  </a:lnTo>
                  <a:lnTo>
                    <a:pt x="173315" y="136040"/>
                  </a:lnTo>
                  <a:lnTo>
                    <a:pt x="216763" y="136040"/>
                  </a:lnTo>
                  <a:lnTo>
                    <a:pt x="221734" y="127125"/>
                  </a:lnTo>
                  <a:lnTo>
                    <a:pt x="226336" y="113348"/>
                  </a:lnTo>
                  <a:lnTo>
                    <a:pt x="229097" y="97346"/>
                  </a:lnTo>
                  <a:lnTo>
                    <a:pt x="230017" y="79118"/>
                  </a:lnTo>
                  <a:lnTo>
                    <a:pt x="229097" y="60932"/>
                  </a:lnTo>
                  <a:lnTo>
                    <a:pt x="226336" y="45053"/>
                  </a:lnTo>
                  <a:lnTo>
                    <a:pt x="221734" y="31482"/>
                  </a:lnTo>
                  <a:lnTo>
                    <a:pt x="216926" y="23076"/>
                  </a:lnTo>
                  <a:close/>
                </a:path>
                <a:path w="470534" h="159384">
                  <a:moveTo>
                    <a:pt x="412215" y="116700"/>
                  </a:moveTo>
                  <a:lnTo>
                    <a:pt x="385622" y="116700"/>
                  </a:lnTo>
                  <a:lnTo>
                    <a:pt x="385622" y="157138"/>
                  </a:lnTo>
                  <a:lnTo>
                    <a:pt x="412215" y="157138"/>
                  </a:lnTo>
                  <a:lnTo>
                    <a:pt x="412215" y="116700"/>
                  </a:lnTo>
                  <a:close/>
                </a:path>
                <a:path w="470534" h="159384">
                  <a:moveTo>
                    <a:pt x="337932" y="46152"/>
                  </a:moveTo>
                  <a:lnTo>
                    <a:pt x="310680" y="46152"/>
                  </a:lnTo>
                  <a:lnTo>
                    <a:pt x="310680" y="76261"/>
                  </a:lnTo>
                  <a:lnTo>
                    <a:pt x="329360" y="116081"/>
                  </a:lnTo>
                  <a:lnTo>
                    <a:pt x="359030" y="122633"/>
                  </a:lnTo>
                  <a:lnTo>
                    <a:pt x="363865" y="122633"/>
                  </a:lnTo>
                  <a:lnTo>
                    <a:pt x="368480" y="122121"/>
                  </a:lnTo>
                  <a:lnTo>
                    <a:pt x="377271" y="120069"/>
                  </a:lnTo>
                  <a:lnTo>
                    <a:pt x="381520" y="118604"/>
                  </a:lnTo>
                  <a:lnTo>
                    <a:pt x="385622" y="116700"/>
                  </a:lnTo>
                  <a:lnTo>
                    <a:pt x="412215" y="116700"/>
                  </a:lnTo>
                  <a:lnTo>
                    <a:pt x="412215" y="100436"/>
                  </a:lnTo>
                  <a:lnTo>
                    <a:pt x="354781" y="100436"/>
                  </a:lnTo>
                  <a:lnTo>
                    <a:pt x="348188" y="98385"/>
                  </a:lnTo>
                  <a:lnTo>
                    <a:pt x="344085" y="94283"/>
                  </a:lnTo>
                  <a:lnTo>
                    <a:pt x="339983" y="90034"/>
                  </a:lnTo>
                  <a:lnTo>
                    <a:pt x="337932" y="83221"/>
                  </a:lnTo>
                  <a:lnTo>
                    <a:pt x="337932" y="46152"/>
                  </a:lnTo>
                  <a:close/>
                </a:path>
                <a:path w="470534" h="159384">
                  <a:moveTo>
                    <a:pt x="412215" y="46152"/>
                  </a:moveTo>
                  <a:lnTo>
                    <a:pt x="384963" y="46152"/>
                  </a:lnTo>
                  <a:lnTo>
                    <a:pt x="384963" y="94942"/>
                  </a:lnTo>
                  <a:lnTo>
                    <a:pt x="381886" y="96847"/>
                  </a:lnTo>
                  <a:lnTo>
                    <a:pt x="378663" y="98239"/>
                  </a:lnTo>
                  <a:lnTo>
                    <a:pt x="371923" y="99997"/>
                  </a:lnTo>
                  <a:lnTo>
                    <a:pt x="368114" y="100436"/>
                  </a:lnTo>
                  <a:lnTo>
                    <a:pt x="412215" y="100436"/>
                  </a:lnTo>
                  <a:lnTo>
                    <a:pt x="412215" y="46152"/>
                  </a:lnTo>
                  <a:close/>
                </a:path>
                <a:path w="470534" h="159384">
                  <a:moveTo>
                    <a:pt x="470452" y="126589"/>
                  </a:moveTo>
                  <a:lnTo>
                    <a:pt x="439684" y="126589"/>
                  </a:lnTo>
                  <a:lnTo>
                    <a:pt x="439684" y="157138"/>
                  </a:lnTo>
                  <a:lnTo>
                    <a:pt x="470452" y="157138"/>
                  </a:lnTo>
                  <a:lnTo>
                    <a:pt x="470452" y="126589"/>
                  </a:lnTo>
                  <a:close/>
                </a:path>
              </a:pathLst>
            </a:custGeom>
            <a:solidFill>
              <a:srgbClr val="AA8EFF"/>
            </a:solidFill>
          </p:spPr>
          <p:txBody>
            <a:bodyPr wrap="square" lIns="0" tIns="0" rIns="0" bIns="0" rtlCol="0"/>
            <a:lstStyle/>
            <a:p>
              <a:endParaRPr sz="1100"/>
            </a:p>
          </p:txBody>
        </p:sp>
      </p:grpSp>
      <p:grpSp>
        <p:nvGrpSpPr>
          <p:cNvPr id="55" name="object 55"/>
          <p:cNvGrpSpPr/>
          <p:nvPr/>
        </p:nvGrpSpPr>
        <p:grpSpPr>
          <a:xfrm>
            <a:off x="11194570" y="3440424"/>
            <a:ext cx="347911" cy="347886"/>
            <a:chOff x="18492423" y="5695812"/>
            <a:chExt cx="575945" cy="575945"/>
          </a:xfrm>
        </p:grpSpPr>
        <p:sp>
          <p:nvSpPr>
            <p:cNvPr id="56" name="object 56"/>
            <p:cNvSpPr/>
            <p:nvPr/>
          </p:nvSpPr>
          <p:spPr>
            <a:xfrm>
              <a:off x="18492423" y="5695812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4" h="575945">
                  <a:moveTo>
                    <a:pt x="287799" y="0"/>
                  </a:moveTo>
                  <a:lnTo>
                    <a:pt x="241116" y="3766"/>
                  </a:lnTo>
                  <a:lnTo>
                    <a:pt x="196832" y="14672"/>
                  </a:lnTo>
                  <a:lnTo>
                    <a:pt x="155539" y="32123"/>
                  </a:lnTo>
                  <a:lnTo>
                    <a:pt x="117828" y="55528"/>
                  </a:lnTo>
                  <a:lnTo>
                    <a:pt x="84294" y="84294"/>
                  </a:lnTo>
                  <a:lnTo>
                    <a:pt x="55528" y="117828"/>
                  </a:lnTo>
                  <a:lnTo>
                    <a:pt x="32123" y="155539"/>
                  </a:lnTo>
                  <a:lnTo>
                    <a:pt x="14672" y="196832"/>
                  </a:lnTo>
                  <a:lnTo>
                    <a:pt x="3766" y="241116"/>
                  </a:lnTo>
                  <a:lnTo>
                    <a:pt x="0" y="287799"/>
                  </a:lnTo>
                  <a:lnTo>
                    <a:pt x="3766" y="334481"/>
                  </a:lnTo>
                  <a:lnTo>
                    <a:pt x="14672" y="378766"/>
                  </a:lnTo>
                  <a:lnTo>
                    <a:pt x="32123" y="420059"/>
                  </a:lnTo>
                  <a:lnTo>
                    <a:pt x="55528" y="457769"/>
                  </a:lnTo>
                  <a:lnTo>
                    <a:pt x="84294" y="491304"/>
                  </a:lnTo>
                  <a:lnTo>
                    <a:pt x="117828" y="520070"/>
                  </a:lnTo>
                  <a:lnTo>
                    <a:pt x="155539" y="543475"/>
                  </a:lnTo>
                  <a:lnTo>
                    <a:pt x="196832" y="560926"/>
                  </a:lnTo>
                  <a:lnTo>
                    <a:pt x="241116" y="571832"/>
                  </a:lnTo>
                  <a:lnTo>
                    <a:pt x="287799" y="575598"/>
                  </a:lnTo>
                  <a:lnTo>
                    <a:pt x="334481" y="571832"/>
                  </a:lnTo>
                  <a:lnTo>
                    <a:pt x="378766" y="560926"/>
                  </a:lnTo>
                  <a:lnTo>
                    <a:pt x="420059" y="543475"/>
                  </a:lnTo>
                  <a:lnTo>
                    <a:pt x="457769" y="520070"/>
                  </a:lnTo>
                  <a:lnTo>
                    <a:pt x="491304" y="491304"/>
                  </a:lnTo>
                  <a:lnTo>
                    <a:pt x="520070" y="457769"/>
                  </a:lnTo>
                  <a:lnTo>
                    <a:pt x="543475" y="420059"/>
                  </a:lnTo>
                  <a:lnTo>
                    <a:pt x="560926" y="378766"/>
                  </a:lnTo>
                  <a:lnTo>
                    <a:pt x="571832" y="334481"/>
                  </a:lnTo>
                  <a:lnTo>
                    <a:pt x="575598" y="287799"/>
                  </a:lnTo>
                  <a:lnTo>
                    <a:pt x="571832" y="241116"/>
                  </a:lnTo>
                  <a:lnTo>
                    <a:pt x="560926" y="196832"/>
                  </a:lnTo>
                  <a:lnTo>
                    <a:pt x="543475" y="155539"/>
                  </a:lnTo>
                  <a:lnTo>
                    <a:pt x="520070" y="117828"/>
                  </a:lnTo>
                  <a:lnTo>
                    <a:pt x="491304" y="84294"/>
                  </a:lnTo>
                  <a:lnTo>
                    <a:pt x="457769" y="55528"/>
                  </a:lnTo>
                  <a:lnTo>
                    <a:pt x="420059" y="32123"/>
                  </a:lnTo>
                  <a:lnTo>
                    <a:pt x="378766" y="14672"/>
                  </a:lnTo>
                  <a:lnTo>
                    <a:pt x="334481" y="3766"/>
                  </a:lnTo>
                  <a:lnTo>
                    <a:pt x="2877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100"/>
            </a:p>
          </p:txBody>
        </p:sp>
        <p:sp>
          <p:nvSpPr>
            <p:cNvPr id="57" name="object 57"/>
            <p:cNvSpPr/>
            <p:nvPr/>
          </p:nvSpPr>
          <p:spPr>
            <a:xfrm>
              <a:off x="18542856" y="5904964"/>
              <a:ext cx="486409" cy="159385"/>
            </a:xfrm>
            <a:custGeom>
              <a:avLst/>
              <a:gdLst/>
              <a:ahLst/>
              <a:cxnLst/>
              <a:rect l="l" t="t" r="r" b="b"/>
              <a:pathLst>
                <a:path w="486409" h="159385">
                  <a:moveTo>
                    <a:pt x="9230" y="120216"/>
                  </a:moveTo>
                  <a:lnTo>
                    <a:pt x="0" y="141534"/>
                  </a:lnTo>
                  <a:lnTo>
                    <a:pt x="5054" y="145490"/>
                  </a:lnTo>
                  <a:lnTo>
                    <a:pt x="10768" y="149006"/>
                  </a:lnTo>
                  <a:lnTo>
                    <a:pt x="54943" y="159336"/>
                  </a:lnTo>
                  <a:lnTo>
                    <a:pt x="67429" y="158594"/>
                  </a:lnTo>
                  <a:lnTo>
                    <a:pt x="103115" y="140888"/>
                  </a:lnTo>
                  <a:lnTo>
                    <a:pt x="106390" y="135600"/>
                  </a:lnTo>
                  <a:lnTo>
                    <a:pt x="45859" y="135600"/>
                  </a:lnTo>
                  <a:lnTo>
                    <a:pt x="38020" y="134355"/>
                  </a:lnTo>
                  <a:lnTo>
                    <a:pt x="23222" y="129373"/>
                  </a:lnTo>
                  <a:lnTo>
                    <a:pt x="16116" y="125491"/>
                  </a:lnTo>
                  <a:lnTo>
                    <a:pt x="9230" y="120216"/>
                  </a:lnTo>
                  <a:close/>
                </a:path>
                <a:path w="486409" h="159385">
                  <a:moveTo>
                    <a:pt x="103466" y="23735"/>
                  </a:moveTo>
                  <a:lnTo>
                    <a:pt x="61610" y="23735"/>
                  </a:lnTo>
                  <a:lnTo>
                    <a:pt x="68203" y="25493"/>
                  </a:lnTo>
                  <a:lnTo>
                    <a:pt x="72745" y="29010"/>
                  </a:lnTo>
                  <a:lnTo>
                    <a:pt x="77433" y="32526"/>
                  </a:lnTo>
                  <a:lnTo>
                    <a:pt x="79778" y="37654"/>
                  </a:lnTo>
                  <a:lnTo>
                    <a:pt x="79778" y="51573"/>
                  </a:lnTo>
                  <a:lnTo>
                    <a:pt x="77287" y="57214"/>
                  </a:lnTo>
                  <a:lnTo>
                    <a:pt x="67324" y="65419"/>
                  </a:lnTo>
                  <a:lnTo>
                    <a:pt x="60657" y="67470"/>
                  </a:lnTo>
                  <a:lnTo>
                    <a:pt x="29669" y="67470"/>
                  </a:lnTo>
                  <a:lnTo>
                    <a:pt x="29669" y="90107"/>
                  </a:lnTo>
                  <a:lnTo>
                    <a:pt x="64393" y="90107"/>
                  </a:lnTo>
                  <a:lnTo>
                    <a:pt x="71719" y="92012"/>
                  </a:lnTo>
                  <a:lnTo>
                    <a:pt x="76701" y="95821"/>
                  </a:lnTo>
                  <a:lnTo>
                    <a:pt x="81829" y="99484"/>
                  </a:lnTo>
                  <a:lnTo>
                    <a:pt x="84393" y="104978"/>
                  </a:lnTo>
                  <a:lnTo>
                    <a:pt x="84393" y="119923"/>
                  </a:lnTo>
                  <a:lnTo>
                    <a:pt x="81829" y="125710"/>
                  </a:lnTo>
                  <a:lnTo>
                    <a:pt x="71573" y="133622"/>
                  </a:lnTo>
                  <a:lnTo>
                    <a:pt x="64027" y="135600"/>
                  </a:lnTo>
                  <a:lnTo>
                    <a:pt x="106390" y="135600"/>
                  </a:lnTo>
                  <a:lnTo>
                    <a:pt x="107854" y="133238"/>
                  </a:lnTo>
                  <a:lnTo>
                    <a:pt x="110697" y="124515"/>
                  </a:lnTo>
                  <a:lnTo>
                    <a:pt x="111645" y="114722"/>
                  </a:lnTo>
                  <a:lnTo>
                    <a:pt x="111082" y="107249"/>
                  </a:lnTo>
                  <a:lnTo>
                    <a:pt x="87327" y="78239"/>
                  </a:lnTo>
                  <a:lnTo>
                    <a:pt x="77800" y="78239"/>
                  </a:lnTo>
                  <a:lnTo>
                    <a:pt x="77800" y="75602"/>
                  </a:lnTo>
                  <a:lnTo>
                    <a:pt x="87594" y="75602"/>
                  </a:lnTo>
                  <a:lnTo>
                    <a:pt x="93990" y="71646"/>
                  </a:lnTo>
                  <a:lnTo>
                    <a:pt x="104392" y="58313"/>
                  </a:lnTo>
                  <a:lnTo>
                    <a:pt x="107029" y="50328"/>
                  </a:lnTo>
                  <a:lnTo>
                    <a:pt x="107029" y="41097"/>
                  </a:lnTo>
                  <a:lnTo>
                    <a:pt x="106164" y="31963"/>
                  </a:lnTo>
                  <a:lnTo>
                    <a:pt x="103568" y="23900"/>
                  </a:lnTo>
                  <a:lnTo>
                    <a:pt x="103466" y="23735"/>
                  </a:lnTo>
                  <a:close/>
                </a:path>
                <a:path w="486409" h="159385">
                  <a:moveTo>
                    <a:pt x="77800" y="75602"/>
                  </a:moveTo>
                  <a:lnTo>
                    <a:pt x="77800" y="78239"/>
                  </a:lnTo>
                  <a:lnTo>
                    <a:pt x="83277" y="76914"/>
                  </a:lnTo>
                  <a:lnTo>
                    <a:pt x="77800" y="75602"/>
                  </a:lnTo>
                  <a:close/>
                </a:path>
                <a:path w="486409" h="159385">
                  <a:moveTo>
                    <a:pt x="83277" y="76914"/>
                  </a:moveTo>
                  <a:lnTo>
                    <a:pt x="77800" y="78239"/>
                  </a:lnTo>
                  <a:lnTo>
                    <a:pt x="87327" y="78239"/>
                  </a:lnTo>
                  <a:lnTo>
                    <a:pt x="85368" y="77415"/>
                  </a:lnTo>
                  <a:lnTo>
                    <a:pt x="83277" y="76914"/>
                  </a:lnTo>
                  <a:close/>
                </a:path>
                <a:path w="486409" h="159385">
                  <a:moveTo>
                    <a:pt x="87594" y="75602"/>
                  </a:moveTo>
                  <a:lnTo>
                    <a:pt x="77800" y="75602"/>
                  </a:lnTo>
                  <a:lnTo>
                    <a:pt x="83277" y="76914"/>
                  </a:lnTo>
                  <a:lnTo>
                    <a:pt x="86884" y="76041"/>
                  </a:lnTo>
                  <a:lnTo>
                    <a:pt x="87594" y="75602"/>
                  </a:lnTo>
                  <a:close/>
                </a:path>
                <a:path w="486409" h="159385">
                  <a:moveTo>
                    <a:pt x="55383" y="0"/>
                  </a:moveTo>
                  <a:lnTo>
                    <a:pt x="13186" y="10659"/>
                  </a:lnTo>
                  <a:lnTo>
                    <a:pt x="2637" y="18461"/>
                  </a:lnTo>
                  <a:lnTo>
                    <a:pt x="11867" y="39559"/>
                  </a:lnTo>
                  <a:lnTo>
                    <a:pt x="21112" y="32636"/>
                  </a:lnTo>
                  <a:lnTo>
                    <a:pt x="31043" y="27691"/>
                  </a:lnTo>
                  <a:lnTo>
                    <a:pt x="41660" y="24724"/>
                  </a:lnTo>
                  <a:lnTo>
                    <a:pt x="52965" y="23735"/>
                  </a:lnTo>
                  <a:lnTo>
                    <a:pt x="103466" y="23735"/>
                  </a:lnTo>
                  <a:lnTo>
                    <a:pt x="99241" y="16908"/>
                  </a:lnTo>
                  <a:lnTo>
                    <a:pt x="93184" y="10988"/>
                  </a:lnTo>
                  <a:lnTo>
                    <a:pt x="85711" y="6181"/>
                  </a:lnTo>
                  <a:lnTo>
                    <a:pt x="76920" y="2747"/>
                  </a:lnTo>
                  <a:lnTo>
                    <a:pt x="66811" y="686"/>
                  </a:lnTo>
                  <a:lnTo>
                    <a:pt x="55383" y="0"/>
                  </a:lnTo>
                  <a:close/>
                </a:path>
                <a:path w="486409" h="159385">
                  <a:moveTo>
                    <a:pt x="228699" y="126809"/>
                  </a:moveTo>
                  <a:lnTo>
                    <a:pt x="201447" y="126809"/>
                  </a:lnTo>
                  <a:lnTo>
                    <a:pt x="201447" y="157138"/>
                  </a:lnTo>
                  <a:lnTo>
                    <a:pt x="228699" y="157138"/>
                  </a:lnTo>
                  <a:lnTo>
                    <a:pt x="228699" y="126809"/>
                  </a:lnTo>
                  <a:close/>
                </a:path>
                <a:path w="486409" h="159385">
                  <a:moveTo>
                    <a:pt x="228699" y="2197"/>
                  </a:moveTo>
                  <a:lnTo>
                    <a:pt x="205842" y="2197"/>
                  </a:lnTo>
                  <a:lnTo>
                    <a:pt x="132218" y="107029"/>
                  </a:lnTo>
                  <a:lnTo>
                    <a:pt x="132218" y="126809"/>
                  </a:lnTo>
                  <a:lnTo>
                    <a:pt x="250896" y="126809"/>
                  </a:lnTo>
                  <a:lnTo>
                    <a:pt x="250896" y="111865"/>
                  </a:lnTo>
                  <a:lnTo>
                    <a:pt x="153316" y="111865"/>
                  </a:lnTo>
                  <a:lnTo>
                    <a:pt x="153316" y="105271"/>
                  </a:lnTo>
                  <a:lnTo>
                    <a:pt x="157933" y="105271"/>
                  </a:lnTo>
                  <a:lnTo>
                    <a:pt x="201447" y="43135"/>
                  </a:lnTo>
                  <a:lnTo>
                    <a:pt x="201447" y="35603"/>
                  </a:lnTo>
                  <a:lnTo>
                    <a:pt x="228699" y="35603"/>
                  </a:lnTo>
                  <a:lnTo>
                    <a:pt x="228699" y="2197"/>
                  </a:lnTo>
                  <a:close/>
                </a:path>
                <a:path w="486409" h="159385">
                  <a:moveTo>
                    <a:pt x="157933" y="105271"/>
                  </a:moveTo>
                  <a:lnTo>
                    <a:pt x="153316" y="105271"/>
                  </a:lnTo>
                  <a:lnTo>
                    <a:pt x="153316" y="111865"/>
                  </a:lnTo>
                  <a:lnTo>
                    <a:pt x="157933" y="105271"/>
                  </a:lnTo>
                  <a:close/>
                </a:path>
                <a:path w="486409" h="159385">
                  <a:moveTo>
                    <a:pt x="250896" y="105271"/>
                  </a:moveTo>
                  <a:lnTo>
                    <a:pt x="157933" y="105271"/>
                  </a:lnTo>
                  <a:lnTo>
                    <a:pt x="153316" y="111865"/>
                  </a:lnTo>
                  <a:lnTo>
                    <a:pt x="250896" y="111865"/>
                  </a:lnTo>
                  <a:lnTo>
                    <a:pt x="250896" y="105271"/>
                  </a:lnTo>
                  <a:close/>
                </a:path>
                <a:path w="486409" h="159385">
                  <a:moveTo>
                    <a:pt x="228699" y="35603"/>
                  </a:moveTo>
                  <a:lnTo>
                    <a:pt x="206721" y="35603"/>
                  </a:lnTo>
                  <a:lnTo>
                    <a:pt x="201447" y="43135"/>
                  </a:lnTo>
                  <a:lnTo>
                    <a:pt x="201447" y="105271"/>
                  </a:lnTo>
                  <a:lnTo>
                    <a:pt x="228699" y="105271"/>
                  </a:lnTo>
                  <a:lnTo>
                    <a:pt x="228699" y="35603"/>
                  </a:lnTo>
                  <a:close/>
                </a:path>
                <a:path w="486409" h="159385">
                  <a:moveTo>
                    <a:pt x="206721" y="35603"/>
                  </a:moveTo>
                  <a:lnTo>
                    <a:pt x="201447" y="35603"/>
                  </a:lnTo>
                  <a:lnTo>
                    <a:pt x="201447" y="43135"/>
                  </a:lnTo>
                  <a:lnTo>
                    <a:pt x="206721" y="35603"/>
                  </a:lnTo>
                  <a:close/>
                </a:path>
                <a:path w="486409" h="159385">
                  <a:moveTo>
                    <a:pt x="428039" y="116700"/>
                  </a:moveTo>
                  <a:lnTo>
                    <a:pt x="401446" y="116700"/>
                  </a:lnTo>
                  <a:lnTo>
                    <a:pt x="401446" y="157138"/>
                  </a:lnTo>
                  <a:lnTo>
                    <a:pt x="428039" y="157138"/>
                  </a:lnTo>
                  <a:lnTo>
                    <a:pt x="428039" y="116700"/>
                  </a:lnTo>
                  <a:close/>
                </a:path>
                <a:path w="486409" h="159385">
                  <a:moveTo>
                    <a:pt x="353755" y="46152"/>
                  </a:moveTo>
                  <a:lnTo>
                    <a:pt x="326503" y="46152"/>
                  </a:lnTo>
                  <a:lnTo>
                    <a:pt x="326503" y="76261"/>
                  </a:lnTo>
                  <a:lnTo>
                    <a:pt x="345184" y="116081"/>
                  </a:lnTo>
                  <a:lnTo>
                    <a:pt x="374854" y="122633"/>
                  </a:lnTo>
                  <a:lnTo>
                    <a:pt x="379689" y="122633"/>
                  </a:lnTo>
                  <a:lnTo>
                    <a:pt x="384304" y="122121"/>
                  </a:lnTo>
                  <a:lnTo>
                    <a:pt x="393095" y="120069"/>
                  </a:lnTo>
                  <a:lnTo>
                    <a:pt x="397344" y="118604"/>
                  </a:lnTo>
                  <a:lnTo>
                    <a:pt x="401446" y="116700"/>
                  </a:lnTo>
                  <a:lnTo>
                    <a:pt x="428039" y="116700"/>
                  </a:lnTo>
                  <a:lnTo>
                    <a:pt x="428039" y="100436"/>
                  </a:lnTo>
                  <a:lnTo>
                    <a:pt x="370605" y="100436"/>
                  </a:lnTo>
                  <a:lnTo>
                    <a:pt x="364011" y="98385"/>
                  </a:lnTo>
                  <a:lnTo>
                    <a:pt x="359909" y="94283"/>
                  </a:lnTo>
                  <a:lnTo>
                    <a:pt x="355806" y="90034"/>
                  </a:lnTo>
                  <a:lnTo>
                    <a:pt x="353755" y="83221"/>
                  </a:lnTo>
                  <a:lnTo>
                    <a:pt x="353755" y="46152"/>
                  </a:lnTo>
                  <a:close/>
                </a:path>
                <a:path w="486409" h="159385">
                  <a:moveTo>
                    <a:pt x="428039" y="46152"/>
                  </a:moveTo>
                  <a:lnTo>
                    <a:pt x="400787" y="46152"/>
                  </a:lnTo>
                  <a:lnTo>
                    <a:pt x="400787" y="94942"/>
                  </a:lnTo>
                  <a:lnTo>
                    <a:pt x="397710" y="96847"/>
                  </a:lnTo>
                  <a:lnTo>
                    <a:pt x="394487" y="98239"/>
                  </a:lnTo>
                  <a:lnTo>
                    <a:pt x="387747" y="99997"/>
                  </a:lnTo>
                  <a:lnTo>
                    <a:pt x="383938" y="100436"/>
                  </a:lnTo>
                  <a:lnTo>
                    <a:pt x="428039" y="100436"/>
                  </a:lnTo>
                  <a:lnTo>
                    <a:pt x="428039" y="46152"/>
                  </a:lnTo>
                  <a:close/>
                </a:path>
                <a:path w="486409" h="159385">
                  <a:moveTo>
                    <a:pt x="486276" y="126589"/>
                  </a:moveTo>
                  <a:lnTo>
                    <a:pt x="455508" y="126589"/>
                  </a:lnTo>
                  <a:lnTo>
                    <a:pt x="455508" y="157138"/>
                  </a:lnTo>
                  <a:lnTo>
                    <a:pt x="486276" y="157138"/>
                  </a:lnTo>
                  <a:lnTo>
                    <a:pt x="486276" y="126589"/>
                  </a:lnTo>
                  <a:close/>
                </a:path>
              </a:pathLst>
            </a:custGeom>
            <a:solidFill>
              <a:srgbClr val="AA8EFF"/>
            </a:solidFill>
          </p:spPr>
          <p:txBody>
            <a:bodyPr wrap="square" lIns="0" tIns="0" rIns="0" bIns="0" rtlCol="0"/>
            <a:lstStyle/>
            <a:p>
              <a:endParaRPr sz="1100"/>
            </a:p>
          </p:txBody>
        </p:sp>
      </p:grpSp>
      <p:grpSp>
        <p:nvGrpSpPr>
          <p:cNvPr id="58" name="object 58"/>
          <p:cNvGrpSpPr/>
          <p:nvPr/>
        </p:nvGrpSpPr>
        <p:grpSpPr>
          <a:xfrm>
            <a:off x="3342836" y="3440424"/>
            <a:ext cx="347911" cy="347886"/>
            <a:chOff x="5494353" y="5695812"/>
            <a:chExt cx="575945" cy="575945"/>
          </a:xfrm>
        </p:grpSpPr>
        <p:sp>
          <p:nvSpPr>
            <p:cNvPr id="59" name="object 59"/>
            <p:cNvSpPr/>
            <p:nvPr/>
          </p:nvSpPr>
          <p:spPr>
            <a:xfrm>
              <a:off x="5494353" y="5695812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5">
                  <a:moveTo>
                    <a:pt x="287799" y="0"/>
                  </a:moveTo>
                  <a:lnTo>
                    <a:pt x="241116" y="3766"/>
                  </a:lnTo>
                  <a:lnTo>
                    <a:pt x="196832" y="14672"/>
                  </a:lnTo>
                  <a:lnTo>
                    <a:pt x="155539" y="32123"/>
                  </a:lnTo>
                  <a:lnTo>
                    <a:pt x="117828" y="55528"/>
                  </a:lnTo>
                  <a:lnTo>
                    <a:pt x="84294" y="84294"/>
                  </a:lnTo>
                  <a:lnTo>
                    <a:pt x="55528" y="117828"/>
                  </a:lnTo>
                  <a:lnTo>
                    <a:pt x="32123" y="155539"/>
                  </a:lnTo>
                  <a:lnTo>
                    <a:pt x="14672" y="196832"/>
                  </a:lnTo>
                  <a:lnTo>
                    <a:pt x="3766" y="241116"/>
                  </a:lnTo>
                  <a:lnTo>
                    <a:pt x="0" y="287799"/>
                  </a:lnTo>
                  <a:lnTo>
                    <a:pt x="3766" y="334481"/>
                  </a:lnTo>
                  <a:lnTo>
                    <a:pt x="14672" y="378766"/>
                  </a:lnTo>
                  <a:lnTo>
                    <a:pt x="32123" y="420059"/>
                  </a:lnTo>
                  <a:lnTo>
                    <a:pt x="55528" y="457769"/>
                  </a:lnTo>
                  <a:lnTo>
                    <a:pt x="84294" y="491304"/>
                  </a:lnTo>
                  <a:lnTo>
                    <a:pt x="117828" y="520070"/>
                  </a:lnTo>
                  <a:lnTo>
                    <a:pt x="155539" y="543475"/>
                  </a:lnTo>
                  <a:lnTo>
                    <a:pt x="196832" y="560926"/>
                  </a:lnTo>
                  <a:lnTo>
                    <a:pt x="241116" y="571832"/>
                  </a:lnTo>
                  <a:lnTo>
                    <a:pt x="287799" y="575598"/>
                  </a:lnTo>
                  <a:lnTo>
                    <a:pt x="334481" y="571832"/>
                  </a:lnTo>
                  <a:lnTo>
                    <a:pt x="378766" y="560926"/>
                  </a:lnTo>
                  <a:lnTo>
                    <a:pt x="420059" y="543475"/>
                  </a:lnTo>
                  <a:lnTo>
                    <a:pt x="457769" y="520070"/>
                  </a:lnTo>
                  <a:lnTo>
                    <a:pt x="491304" y="491304"/>
                  </a:lnTo>
                  <a:lnTo>
                    <a:pt x="520070" y="457769"/>
                  </a:lnTo>
                  <a:lnTo>
                    <a:pt x="543475" y="420059"/>
                  </a:lnTo>
                  <a:lnTo>
                    <a:pt x="560926" y="378766"/>
                  </a:lnTo>
                  <a:lnTo>
                    <a:pt x="571832" y="334481"/>
                  </a:lnTo>
                  <a:lnTo>
                    <a:pt x="575598" y="287799"/>
                  </a:lnTo>
                  <a:lnTo>
                    <a:pt x="571832" y="241116"/>
                  </a:lnTo>
                  <a:lnTo>
                    <a:pt x="560926" y="196832"/>
                  </a:lnTo>
                  <a:lnTo>
                    <a:pt x="543475" y="155539"/>
                  </a:lnTo>
                  <a:lnTo>
                    <a:pt x="520070" y="117828"/>
                  </a:lnTo>
                  <a:lnTo>
                    <a:pt x="491304" y="84294"/>
                  </a:lnTo>
                  <a:lnTo>
                    <a:pt x="457769" y="55528"/>
                  </a:lnTo>
                  <a:lnTo>
                    <a:pt x="420059" y="32123"/>
                  </a:lnTo>
                  <a:lnTo>
                    <a:pt x="378766" y="14672"/>
                  </a:lnTo>
                  <a:lnTo>
                    <a:pt x="334481" y="3766"/>
                  </a:lnTo>
                  <a:lnTo>
                    <a:pt x="2877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100"/>
            </a:p>
          </p:txBody>
        </p:sp>
        <p:sp>
          <p:nvSpPr>
            <p:cNvPr id="60" name="object 60"/>
            <p:cNvSpPr/>
            <p:nvPr/>
          </p:nvSpPr>
          <p:spPr>
            <a:xfrm>
              <a:off x="5544786" y="5904964"/>
              <a:ext cx="486409" cy="159385"/>
            </a:xfrm>
            <a:custGeom>
              <a:avLst/>
              <a:gdLst/>
              <a:ahLst/>
              <a:cxnLst/>
              <a:rect l="l" t="t" r="r" b="b"/>
              <a:pathLst>
                <a:path w="486410" h="159385">
                  <a:moveTo>
                    <a:pt x="9230" y="120216"/>
                  </a:moveTo>
                  <a:lnTo>
                    <a:pt x="0" y="141534"/>
                  </a:lnTo>
                  <a:lnTo>
                    <a:pt x="5054" y="145490"/>
                  </a:lnTo>
                  <a:lnTo>
                    <a:pt x="10768" y="149006"/>
                  </a:lnTo>
                  <a:lnTo>
                    <a:pt x="54943" y="159336"/>
                  </a:lnTo>
                  <a:lnTo>
                    <a:pt x="67429" y="158594"/>
                  </a:lnTo>
                  <a:lnTo>
                    <a:pt x="103115" y="140888"/>
                  </a:lnTo>
                  <a:lnTo>
                    <a:pt x="106390" y="135600"/>
                  </a:lnTo>
                  <a:lnTo>
                    <a:pt x="45859" y="135600"/>
                  </a:lnTo>
                  <a:lnTo>
                    <a:pt x="38020" y="134355"/>
                  </a:lnTo>
                  <a:lnTo>
                    <a:pt x="23222" y="129373"/>
                  </a:lnTo>
                  <a:lnTo>
                    <a:pt x="16116" y="125491"/>
                  </a:lnTo>
                  <a:lnTo>
                    <a:pt x="9230" y="120216"/>
                  </a:lnTo>
                  <a:close/>
                </a:path>
                <a:path w="486410" h="159385">
                  <a:moveTo>
                    <a:pt x="103466" y="23735"/>
                  </a:moveTo>
                  <a:lnTo>
                    <a:pt x="61610" y="23735"/>
                  </a:lnTo>
                  <a:lnTo>
                    <a:pt x="68203" y="25493"/>
                  </a:lnTo>
                  <a:lnTo>
                    <a:pt x="72745" y="29010"/>
                  </a:lnTo>
                  <a:lnTo>
                    <a:pt x="77433" y="32526"/>
                  </a:lnTo>
                  <a:lnTo>
                    <a:pt x="79778" y="37654"/>
                  </a:lnTo>
                  <a:lnTo>
                    <a:pt x="79778" y="51573"/>
                  </a:lnTo>
                  <a:lnTo>
                    <a:pt x="77287" y="57214"/>
                  </a:lnTo>
                  <a:lnTo>
                    <a:pt x="67324" y="65419"/>
                  </a:lnTo>
                  <a:lnTo>
                    <a:pt x="60657" y="67470"/>
                  </a:lnTo>
                  <a:lnTo>
                    <a:pt x="29669" y="67470"/>
                  </a:lnTo>
                  <a:lnTo>
                    <a:pt x="29669" y="90107"/>
                  </a:lnTo>
                  <a:lnTo>
                    <a:pt x="64393" y="90107"/>
                  </a:lnTo>
                  <a:lnTo>
                    <a:pt x="71719" y="92012"/>
                  </a:lnTo>
                  <a:lnTo>
                    <a:pt x="76701" y="95821"/>
                  </a:lnTo>
                  <a:lnTo>
                    <a:pt x="81829" y="99484"/>
                  </a:lnTo>
                  <a:lnTo>
                    <a:pt x="84393" y="104978"/>
                  </a:lnTo>
                  <a:lnTo>
                    <a:pt x="84393" y="119923"/>
                  </a:lnTo>
                  <a:lnTo>
                    <a:pt x="81829" y="125710"/>
                  </a:lnTo>
                  <a:lnTo>
                    <a:pt x="71573" y="133622"/>
                  </a:lnTo>
                  <a:lnTo>
                    <a:pt x="64027" y="135600"/>
                  </a:lnTo>
                  <a:lnTo>
                    <a:pt x="106390" y="135600"/>
                  </a:lnTo>
                  <a:lnTo>
                    <a:pt x="107854" y="133238"/>
                  </a:lnTo>
                  <a:lnTo>
                    <a:pt x="110697" y="124515"/>
                  </a:lnTo>
                  <a:lnTo>
                    <a:pt x="111645" y="114722"/>
                  </a:lnTo>
                  <a:lnTo>
                    <a:pt x="111082" y="107249"/>
                  </a:lnTo>
                  <a:lnTo>
                    <a:pt x="87327" y="78239"/>
                  </a:lnTo>
                  <a:lnTo>
                    <a:pt x="77800" y="78239"/>
                  </a:lnTo>
                  <a:lnTo>
                    <a:pt x="77800" y="75602"/>
                  </a:lnTo>
                  <a:lnTo>
                    <a:pt x="87594" y="75602"/>
                  </a:lnTo>
                  <a:lnTo>
                    <a:pt x="93990" y="71646"/>
                  </a:lnTo>
                  <a:lnTo>
                    <a:pt x="104392" y="58313"/>
                  </a:lnTo>
                  <a:lnTo>
                    <a:pt x="107029" y="50328"/>
                  </a:lnTo>
                  <a:lnTo>
                    <a:pt x="107029" y="41097"/>
                  </a:lnTo>
                  <a:lnTo>
                    <a:pt x="106164" y="31963"/>
                  </a:lnTo>
                  <a:lnTo>
                    <a:pt x="103568" y="23900"/>
                  </a:lnTo>
                  <a:lnTo>
                    <a:pt x="103466" y="23735"/>
                  </a:lnTo>
                  <a:close/>
                </a:path>
                <a:path w="486410" h="159385">
                  <a:moveTo>
                    <a:pt x="77800" y="75602"/>
                  </a:moveTo>
                  <a:lnTo>
                    <a:pt x="77800" y="78239"/>
                  </a:lnTo>
                  <a:lnTo>
                    <a:pt x="83277" y="76914"/>
                  </a:lnTo>
                  <a:lnTo>
                    <a:pt x="77800" y="75602"/>
                  </a:lnTo>
                  <a:close/>
                </a:path>
                <a:path w="486410" h="159385">
                  <a:moveTo>
                    <a:pt x="83277" y="76914"/>
                  </a:moveTo>
                  <a:lnTo>
                    <a:pt x="77800" y="78239"/>
                  </a:lnTo>
                  <a:lnTo>
                    <a:pt x="87327" y="78239"/>
                  </a:lnTo>
                  <a:lnTo>
                    <a:pt x="85368" y="77415"/>
                  </a:lnTo>
                  <a:lnTo>
                    <a:pt x="83277" y="76914"/>
                  </a:lnTo>
                  <a:close/>
                </a:path>
                <a:path w="486410" h="159385">
                  <a:moveTo>
                    <a:pt x="87594" y="75602"/>
                  </a:moveTo>
                  <a:lnTo>
                    <a:pt x="77800" y="75602"/>
                  </a:lnTo>
                  <a:lnTo>
                    <a:pt x="83277" y="76914"/>
                  </a:lnTo>
                  <a:lnTo>
                    <a:pt x="86884" y="76041"/>
                  </a:lnTo>
                  <a:lnTo>
                    <a:pt x="87594" y="75602"/>
                  </a:lnTo>
                  <a:close/>
                </a:path>
                <a:path w="486410" h="159385">
                  <a:moveTo>
                    <a:pt x="55383" y="0"/>
                  </a:moveTo>
                  <a:lnTo>
                    <a:pt x="13186" y="10659"/>
                  </a:lnTo>
                  <a:lnTo>
                    <a:pt x="2637" y="18461"/>
                  </a:lnTo>
                  <a:lnTo>
                    <a:pt x="11867" y="39559"/>
                  </a:lnTo>
                  <a:lnTo>
                    <a:pt x="21112" y="32636"/>
                  </a:lnTo>
                  <a:lnTo>
                    <a:pt x="31043" y="27691"/>
                  </a:lnTo>
                  <a:lnTo>
                    <a:pt x="41660" y="24724"/>
                  </a:lnTo>
                  <a:lnTo>
                    <a:pt x="52965" y="23735"/>
                  </a:lnTo>
                  <a:lnTo>
                    <a:pt x="103466" y="23735"/>
                  </a:lnTo>
                  <a:lnTo>
                    <a:pt x="99241" y="16908"/>
                  </a:lnTo>
                  <a:lnTo>
                    <a:pt x="93184" y="10988"/>
                  </a:lnTo>
                  <a:lnTo>
                    <a:pt x="85711" y="6181"/>
                  </a:lnTo>
                  <a:lnTo>
                    <a:pt x="76920" y="2747"/>
                  </a:lnTo>
                  <a:lnTo>
                    <a:pt x="66811" y="686"/>
                  </a:lnTo>
                  <a:lnTo>
                    <a:pt x="55383" y="0"/>
                  </a:lnTo>
                  <a:close/>
                </a:path>
                <a:path w="486410" h="159385">
                  <a:moveTo>
                    <a:pt x="228699" y="126809"/>
                  </a:moveTo>
                  <a:lnTo>
                    <a:pt x="201447" y="126809"/>
                  </a:lnTo>
                  <a:lnTo>
                    <a:pt x="201447" y="157138"/>
                  </a:lnTo>
                  <a:lnTo>
                    <a:pt x="228699" y="157138"/>
                  </a:lnTo>
                  <a:lnTo>
                    <a:pt x="228699" y="126809"/>
                  </a:lnTo>
                  <a:close/>
                </a:path>
                <a:path w="486410" h="159385">
                  <a:moveTo>
                    <a:pt x="228699" y="2197"/>
                  </a:moveTo>
                  <a:lnTo>
                    <a:pt x="205842" y="2197"/>
                  </a:lnTo>
                  <a:lnTo>
                    <a:pt x="132218" y="107029"/>
                  </a:lnTo>
                  <a:lnTo>
                    <a:pt x="132218" y="126809"/>
                  </a:lnTo>
                  <a:lnTo>
                    <a:pt x="250896" y="126809"/>
                  </a:lnTo>
                  <a:lnTo>
                    <a:pt x="250896" y="111865"/>
                  </a:lnTo>
                  <a:lnTo>
                    <a:pt x="153316" y="111865"/>
                  </a:lnTo>
                  <a:lnTo>
                    <a:pt x="153316" y="105271"/>
                  </a:lnTo>
                  <a:lnTo>
                    <a:pt x="157933" y="105271"/>
                  </a:lnTo>
                  <a:lnTo>
                    <a:pt x="201447" y="43135"/>
                  </a:lnTo>
                  <a:lnTo>
                    <a:pt x="201447" y="35603"/>
                  </a:lnTo>
                  <a:lnTo>
                    <a:pt x="228699" y="35603"/>
                  </a:lnTo>
                  <a:lnTo>
                    <a:pt x="228699" y="2197"/>
                  </a:lnTo>
                  <a:close/>
                </a:path>
                <a:path w="486410" h="159385">
                  <a:moveTo>
                    <a:pt x="157933" y="105271"/>
                  </a:moveTo>
                  <a:lnTo>
                    <a:pt x="153316" y="105271"/>
                  </a:lnTo>
                  <a:lnTo>
                    <a:pt x="153316" y="111865"/>
                  </a:lnTo>
                  <a:lnTo>
                    <a:pt x="157933" y="105271"/>
                  </a:lnTo>
                  <a:close/>
                </a:path>
                <a:path w="486410" h="159385">
                  <a:moveTo>
                    <a:pt x="250896" y="105271"/>
                  </a:moveTo>
                  <a:lnTo>
                    <a:pt x="157933" y="105271"/>
                  </a:lnTo>
                  <a:lnTo>
                    <a:pt x="153316" y="111865"/>
                  </a:lnTo>
                  <a:lnTo>
                    <a:pt x="250896" y="111865"/>
                  </a:lnTo>
                  <a:lnTo>
                    <a:pt x="250896" y="105271"/>
                  </a:lnTo>
                  <a:close/>
                </a:path>
                <a:path w="486410" h="159385">
                  <a:moveTo>
                    <a:pt x="228699" y="35603"/>
                  </a:moveTo>
                  <a:lnTo>
                    <a:pt x="206721" y="35603"/>
                  </a:lnTo>
                  <a:lnTo>
                    <a:pt x="201447" y="43135"/>
                  </a:lnTo>
                  <a:lnTo>
                    <a:pt x="201447" y="105271"/>
                  </a:lnTo>
                  <a:lnTo>
                    <a:pt x="228699" y="105271"/>
                  </a:lnTo>
                  <a:lnTo>
                    <a:pt x="228699" y="35603"/>
                  </a:lnTo>
                  <a:close/>
                </a:path>
                <a:path w="486410" h="159385">
                  <a:moveTo>
                    <a:pt x="206721" y="35603"/>
                  </a:moveTo>
                  <a:lnTo>
                    <a:pt x="201447" y="35603"/>
                  </a:lnTo>
                  <a:lnTo>
                    <a:pt x="201447" y="43135"/>
                  </a:lnTo>
                  <a:lnTo>
                    <a:pt x="206721" y="35603"/>
                  </a:lnTo>
                  <a:close/>
                </a:path>
                <a:path w="486410" h="159385">
                  <a:moveTo>
                    <a:pt x="428039" y="116700"/>
                  </a:moveTo>
                  <a:lnTo>
                    <a:pt x="401446" y="116700"/>
                  </a:lnTo>
                  <a:lnTo>
                    <a:pt x="401446" y="157138"/>
                  </a:lnTo>
                  <a:lnTo>
                    <a:pt x="428039" y="157138"/>
                  </a:lnTo>
                  <a:lnTo>
                    <a:pt x="428039" y="116700"/>
                  </a:lnTo>
                  <a:close/>
                </a:path>
                <a:path w="486410" h="159385">
                  <a:moveTo>
                    <a:pt x="353755" y="46152"/>
                  </a:moveTo>
                  <a:lnTo>
                    <a:pt x="326503" y="46152"/>
                  </a:lnTo>
                  <a:lnTo>
                    <a:pt x="326503" y="76261"/>
                  </a:lnTo>
                  <a:lnTo>
                    <a:pt x="345184" y="116081"/>
                  </a:lnTo>
                  <a:lnTo>
                    <a:pt x="374854" y="122633"/>
                  </a:lnTo>
                  <a:lnTo>
                    <a:pt x="379689" y="122633"/>
                  </a:lnTo>
                  <a:lnTo>
                    <a:pt x="384304" y="122121"/>
                  </a:lnTo>
                  <a:lnTo>
                    <a:pt x="393095" y="120069"/>
                  </a:lnTo>
                  <a:lnTo>
                    <a:pt x="397344" y="118604"/>
                  </a:lnTo>
                  <a:lnTo>
                    <a:pt x="401446" y="116700"/>
                  </a:lnTo>
                  <a:lnTo>
                    <a:pt x="428039" y="116700"/>
                  </a:lnTo>
                  <a:lnTo>
                    <a:pt x="428039" y="100436"/>
                  </a:lnTo>
                  <a:lnTo>
                    <a:pt x="370605" y="100436"/>
                  </a:lnTo>
                  <a:lnTo>
                    <a:pt x="364011" y="98385"/>
                  </a:lnTo>
                  <a:lnTo>
                    <a:pt x="359909" y="94283"/>
                  </a:lnTo>
                  <a:lnTo>
                    <a:pt x="355806" y="90034"/>
                  </a:lnTo>
                  <a:lnTo>
                    <a:pt x="353755" y="83221"/>
                  </a:lnTo>
                  <a:lnTo>
                    <a:pt x="353755" y="46152"/>
                  </a:lnTo>
                  <a:close/>
                </a:path>
                <a:path w="486410" h="159385">
                  <a:moveTo>
                    <a:pt x="428039" y="46152"/>
                  </a:moveTo>
                  <a:lnTo>
                    <a:pt x="400787" y="46152"/>
                  </a:lnTo>
                  <a:lnTo>
                    <a:pt x="400787" y="94942"/>
                  </a:lnTo>
                  <a:lnTo>
                    <a:pt x="397710" y="96847"/>
                  </a:lnTo>
                  <a:lnTo>
                    <a:pt x="394487" y="98239"/>
                  </a:lnTo>
                  <a:lnTo>
                    <a:pt x="387747" y="99997"/>
                  </a:lnTo>
                  <a:lnTo>
                    <a:pt x="383938" y="100436"/>
                  </a:lnTo>
                  <a:lnTo>
                    <a:pt x="428039" y="100436"/>
                  </a:lnTo>
                  <a:lnTo>
                    <a:pt x="428039" y="46152"/>
                  </a:lnTo>
                  <a:close/>
                </a:path>
                <a:path w="486410" h="159385">
                  <a:moveTo>
                    <a:pt x="486276" y="126589"/>
                  </a:moveTo>
                  <a:lnTo>
                    <a:pt x="455508" y="126589"/>
                  </a:lnTo>
                  <a:lnTo>
                    <a:pt x="455508" y="157138"/>
                  </a:lnTo>
                  <a:lnTo>
                    <a:pt x="486276" y="157138"/>
                  </a:lnTo>
                  <a:lnTo>
                    <a:pt x="486276" y="126589"/>
                  </a:lnTo>
                  <a:close/>
                </a:path>
              </a:pathLst>
            </a:custGeom>
            <a:solidFill>
              <a:srgbClr val="13CD75"/>
            </a:solidFill>
          </p:spPr>
          <p:txBody>
            <a:bodyPr wrap="square" lIns="0" tIns="0" rIns="0" bIns="0" rtlCol="0"/>
            <a:lstStyle/>
            <a:p>
              <a:endParaRPr sz="1100"/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1040524" y="299545"/>
            <a:ext cx="97115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Единая модель профориентации</a:t>
            </a:r>
            <a:endParaRPr lang="ru-RU" sz="3200" b="1" dirty="0"/>
          </a:p>
        </p:txBody>
      </p:sp>
    </p:spTree>
    <p:extLst>
      <p:ext uri="{BB962C8B-B14F-4D97-AF65-F5344CB8AC3E}">
        <p14:creationId xmlns="" xmlns:p14="http://schemas.microsoft.com/office/powerpoint/2010/main" val="134311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Текст 32">
            <a:extLst>
              <a:ext uri="{FF2B5EF4-FFF2-40B4-BE49-F238E27FC236}">
                <a16:creationId xmlns="" xmlns:a16="http://schemas.microsoft.com/office/drawing/2014/main" id="{4DD4C7A5-7D54-4C61-955C-753773B49ED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О подготовке к реализации Единой модели профориентации в общеобразовательных организациях Пермского края 2024/2025 учебном году</a:t>
            </a:r>
          </a:p>
        </p:txBody>
      </p:sp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>
          <a:xfrm>
            <a:off x="335360" y="49213"/>
            <a:ext cx="11771296" cy="715962"/>
          </a:xfrm>
        </p:spPr>
        <p:txBody>
          <a:bodyPr>
            <a:noAutofit/>
          </a:bodyPr>
          <a:lstStyle/>
          <a:p>
            <a:r>
              <a:rPr lang="ru-RU" sz="2300" dirty="0"/>
              <a:t>Система межведомственного взаимодействия в рамках </a:t>
            </a:r>
            <a:r>
              <a:rPr lang="ru-RU" sz="2300" dirty="0" smtClean="0"/>
              <a:t>реализации </a:t>
            </a:r>
          </a:p>
          <a:p>
            <a:r>
              <a:rPr lang="ru-RU" sz="2300" dirty="0" smtClean="0"/>
              <a:t>Единой модели профориентации</a:t>
            </a:r>
            <a:endParaRPr lang="ru-RU" sz="23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МИНИСТЕРСТВО ОБРАЗОВАНИЯ И НАУКИ</a:t>
            </a:r>
            <a:br>
              <a:rPr lang="ru-RU" dirty="0"/>
            </a:br>
            <a:r>
              <a:rPr lang="ru-RU" dirty="0"/>
              <a:t>ПЕРМСКОГО КРАЯ</a:t>
            </a:r>
          </a:p>
        </p:txBody>
      </p:sp>
      <p:graphicFrame>
        <p:nvGraphicFramePr>
          <p:cNvPr id="16" name="Таблица 5">
            <a:extLst>
              <a:ext uri="{FF2B5EF4-FFF2-40B4-BE49-F238E27FC236}">
                <a16:creationId xmlns="" xmlns:a16="http://schemas.microsoft.com/office/drawing/2014/main" id="{9D636538-D577-42A6-9522-08686BF18F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71489330"/>
              </p:ext>
            </p:extLst>
          </p:nvPr>
        </p:nvGraphicFramePr>
        <p:xfrm>
          <a:off x="290777" y="3507855"/>
          <a:ext cx="6201780" cy="1029956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851061">
                  <a:extLst>
                    <a:ext uri="{9D8B030D-6E8A-4147-A177-3AD203B41FA5}">
                      <a16:colId xmlns="" xmlns:a16="http://schemas.microsoft.com/office/drawing/2014/main" val="3010350896"/>
                    </a:ext>
                  </a:extLst>
                </a:gridCol>
                <a:gridCol w="4350719">
                  <a:extLst>
                    <a:ext uri="{9D8B030D-6E8A-4147-A177-3AD203B41FA5}">
                      <a16:colId xmlns="" xmlns:a16="http://schemas.microsoft.com/office/drawing/2014/main" val="2159307286"/>
                    </a:ext>
                  </a:extLst>
                </a:gridCol>
              </a:tblGrid>
              <a:tr h="309369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>
                        <a:solidFill>
                          <a:srgbClr val="C00000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 marL="121920" marR="121920" marT="60960" marB="6096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ru-RU" sz="1200" dirty="0">
                        <a:latin typeface="Montserrat" panose="00000500000000000000" pitchFamily="2" charset="-52"/>
                      </a:endParaRPr>
                    </a:p>
                  </a:txBody>
                  <a:tcPr marL="121920" marR="121920" marT="60960" marB="6096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996050239"/>
                  </a:ext>
                </a:extLst>
              </a:tr>
              <a:tr h="309369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>
                        <a:solidFill>
                          <a:srgbClr val="C00000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 marL="121920" marR="121920" marT="60960" marB="6096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ru-RU" sz="1200" dirty="0">
                        <a:latin typeface="Montserrat" panose="00000500000000000000" pitchFamily="2" charset="-52"/>
                      </a:endParaRPr>
                    </a:p>
                  </a:txBody>
                  <a:tcPr marL="121920" marR="121920" marT="60960" marB="6096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02888205"/>
                  </a:ext>
                </a:extLst>
              </a:tr>
              <a:tr h="411218">
                <a:tc>
                  <a:txBody>
                    <a:bodyPr/>
                    <a:lstStyle/>
                    <a:p>
                      <a:pPr algn="r"/>
                      <a:endParaRPr lang="ru-RU" sz="1400" b="1" kern="1200" dirty="0">
                        <a:solidFill>
                          <a:srgbClr val="C00000"/>
                        </a:solidFill>
                        <a:latin typeface="Montserrat" panose="00000500000000000000" pitchFamily="2" charset="-52"/>
                        <a:ea typeface="+mn-ea"/>
                        <a:cs typeface="+mn-cs"/>
                      </a:endParaRPr>
                    </a:p>
                  </a:txBody>
                  <a:tcPr marL="121920" marR="121920" marT="60960" marB="6096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ru-RU" sz="1200" dirty="0">
                        <a:latin typeface="Montserrat" panose="00000500000000000000" pitchFamily="2" charset="-52"/>
                      </a:endParaRPr>
                    </a:p>
                  </a:txBody>
                  <a:tcPr marL="121920" marR="121920" marT="60960" marB="6096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855627387"/>
                  </a:ext>
                </a:extLst>
              </a:tr>
            </a:tbl>
          </a:graphicData>
        </a:graphic>
      </p:graphicFrame>
      <p:sp>
        <p:nvSpPr>
          <p:cNvPr id="17" name="Заголовок 1"/>
          <p:cNvSpPr txBox="1">
            <a:spLocks/>
          </p:cNvSpPr>
          <p:nvPr/>
        </p:nvSpPr>
        <p:spPr>
          <a:xfrm>
            <a:off x="396541" y="3178663"/>
            <a:ext cx="4856261" cy="356044"/>
          </a:xfrm>
          <a:prstGeom prst="rect">
            <a:avLst/>
          </a:prstGeom>
        </p:spPr>
        <p:txBody>
          <a:bodyPr vert="horz" lIns="121920" tIns="60960" rIns="121920" bIns="6096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endParaRPr lang="ru-RU" sz="1400" b="1" dirty="0">
              <a:latin typeface="Montserrat" panose="00000500000000000000" pitchFamily="2" charset="-5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7293" y="1057396"/>
            <a:ext cx="2631057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Montserrat" panose="00000500000000000000" pitchFamily="2" charset="-52"/>
              </a:rPr>
              <a:t>Отраслевые министерства Пермского края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4206" y="4393981"/>
            <a:ext cx="2398143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Montserrat" panose="00000500000000000000" pitchFamily="2" charset="-52"/>
              </a:rPr>
              <a:t>Предприятия-партнеры 90, </a:t>
            </a:r>
            <a:r>
              <a:rPr lang="ru-RU" dirty="0">
                <a:latin typeface="Montserrat" panose="00000500000000000000" pitchFamily="2" charset="-52"/>
              </a:rPr>
              <a:t>организации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98902" y="889386"/>
            <a:ext cx="2838090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Montserrat" panose="00000500000000000000" pitchFamily="2" charset="-52"/>
              </a:rPr>
              <a:t>Министерство образования и науки Пермского края – стратегическое управление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98902" y="4234860"/>
            <a:ext cx="2915728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Montserrat" panose="00000500000000000000" pitchFamily="2" charset="-52"/>
              </a:rPr>
              <a:t>ГАУ ДПО «Институт развития образования Пермского края» - региональный оператор </a:t>
            </a:r>
            <a:r>
              <a:rPr lang="ru-RU" dirty="0" smtClean="0">
                <a:latin typeface="Montserrat" panose="00000500000000000000" pitchFamily="2" charset="-52"/>
              </a:rPr>
              <a:t>внедрения ЕМП и проекта БВБ</a:t>
            </a:r>
            <a:endParaRPr lang="ru-RU" dirty="0">
              <a:latin typeface="Montserrat" panose="00000500000000000000" pitchFamily="2" charset="-5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948130" y="1057396"/>
            <a:ext cx="2464110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Montserrat" panose="00000500000000000000" pitchFamily="2" charset="-52"/>
              </a:rPr>
              <a:t>ЦОПП – оператор проекта «Первая профессия»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238714" y="2562123"/>
            <a:ext cx="5436104" cy="14773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latin typeface="Montserrat" panose="00000500000000000000" pitchFamily="2" charset="-52"/>
              </a:rPr>
              <a:t>ФП «Билет в будущее»</a:t>
            </a:r>
          </a:p>
          <a:p>
            <a:pPr algn="ctr"/>
            <a:r>
              <a:rPr lang="ru-RU" dirty="0">
                <a:latin typeface="Montserrat" panose="00000500000000000000" pitchFamily="2" charset="-52"/>
              </a:rPr>
              <a:t>ФП «Школа </a:t>
            </a:r>
            <a:r>
              <a:rPr lang="ru-RU" dirty="0" err="1">
                <a:latin typeface="Montserrat" panose="00000500000000000000" pitchFamily="2" charset="-52"/>
              </a:rPr>
              <a:t>Минпросвещения</a:t>
            </a:r>
            <a:r>
              <a:rPr lang="ru-RU" dirty="0">
                <a:latin typeface="Montserrat" panose="00000500000000000000" pitchFamily="2" charset="-52"/>
              </a:rPr>
              <a:t>»</a:t>
            </a:r>
          </a:p>
          <a:p>
            <a:pPr algn="ctr"/>
            <a:endParaRPr lang="ru-RU" dirty="0">
              <a:latin typeface="Montserrat" panose="00000500000000000000" pitchFamily="2" charset="-52"/>
            </a:endParaRPr>
          </a:p>
          <a:p>
            <a:pPr algn="ctr"/>
            <a:r>
              <a:rPr lang="ru-RU" dirty="0">
                <a:latin typeface="Montserrat" panose="00000500000000000000" pitchFamily="2" charset="-52"/>
              </a:rPr>
              <a:t>Региональные проекты </a:t>
            </a:r>
          </a:p>
          <a:p>
            <a:pPr algn="ctr"/>
            <a:r>
              <a:rPr lang="ru-RU" dirty="0">
                <a:latin typeface="Montserrat" panose="00000500000000000000" pitchFamily="2" charset="-52"/>
              </a:rPr>
              <a:t>по профессиональному самоопределению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781183" y="4410648"/>
            <a:ext cx="2631057" cy="14773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Montserrat" panose="00000500000000000000" pitchFamily="2" charset="-52"/>
              </a:rPr>
              <a:t>Школы 99%, СПО, вузы</a:t>
            </a:r>
            <a:r>
              <a:rPr lang="ru-RU" dirty="0">
                <a:latin typeface="Montserrat" panose="00000500000000000000" pitchFamily="2" charset="-52"/>
              </a:rPr>
              <a:t>, учреждения дополнительного </a:t>
            </a:r>
            <a:r>
              <a:rPr lang="ru-RU" dirty="0" smtClean="0">
                <a:latin typeface="Montserrat" panose="00000500000000000000" pitchFamily="2" charset="-52"/>
              </a:rPr>
              <a:t>образования – 100%</a:t>
            </a:r>
            <a:endParaRPr lang="ru-RU" dirty="0"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1173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175565" y="42750"/>
            <a:ext cx="11521280" cy="715962"/>
          </a:xfrm>
        </p:spPr>
        <p:txBody>
          <a:bodyPr>
            <a:normAutofit/>
          </a:bodyPr>
          <a:lstStyle/>
          <a:p>
            <a:pPr>
              <a:spcBef>
                <a:spcPts val="1001"/>
              </a:spcBef>
              <a:tabLst>
                <a:tab pos="0" algn="l"/>
              </a:tabLst>
            </a:pPr>
            <a:r>
              <a:rPr lang="ru-RU" spc="-1" dirty="0">
                <a:latin typeface="PermianSlabSerifTypeface"/>
              </a:rPr>
              <a:t>Статистические данные </a:t>
            </a:r>
            <a:r>
              <a:rPr lang="ru-RU" spc="-1" dirty="0" smtClean="0">
                <a:latin typeface="PermianSlabSerifTypeface"/>
              </a:rPr>
              <a:t>реализации Единой модели профориентации</a:t>
            </a:r>
            <a:endParaRPr lang="ru-RU" spc="-1" dirty="0">
              <a:latin typeface="XO Oriel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 dirty="0"/>
          </a:p>
          <a:p>
            <a:r>
              <a:rPr lang="ru-RU" dirty="0"/>
              <a:t>О подготовке к реализации Единой модели профориентации в общеобразовательных организациях Пермского края 2024/2025 учебном году</a:t>
            </a:r>
          </a:p>
          <a:p>
            <a:endParaRPr lang="ru-RU" dirty="0"/>
          </a:p>
        </p:txBody>
      </p:sp>
      <p:sp>
        <p:nvSpPr>
          <p:cNvPr id="13" name="Прямоугольник 3"/>
          <p:cNvSpPr/>
          <p:nvPr/>
        </p:nvSpPr>
        <p:spPr>
          <a:xfrm>
            <a:off x="229485" y="3686743"/>
            <a:ext cx="5594266" cy="130659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600" b="1" strike="noStrike" spc="-1" dirty="0">
                <a:solidFill>
                  <a:srgbClr val="000000"/>
                </a:solidFill>
                <a:latin typeface="Montserrat" panose="00000500000000000000" pitchFamily="2" charset="-52"/>
                <a:ea typeface="DejaVu Sans"/>
              </a:rPr>
              <a:t>Курс занятий «Россия – мои горизонты»</a:t>
            </a:r>
            <a:r>
              <a:rPr lang="ru-RU" sz="1600" b="0" strike="noStrike" spc="-1" dirty="0">
                <a:solidFill>
                  <a:srgbClr val="000000"/>
                </a:solidFill>
                <a:latin typeface="Montserrat" panose="00000500000000000000" pitchFamily="2" charset="-52"/>
                <a:ea typeface="DejaVu Sans"/>
              </a:rPr>
              <a:t> - </a:t>
            </a:r>
            <a:r>
              <a:rPr lang="ru-RU" sz="1600" b="1" strike="noStrike" spc="-1" dirty="0">
                <a:solidFill>
                  <a:srgbClr val="C00000"/>
                </a:solidFill>
                <a:latin typeface="Montserrat" panose="00000500000000000000" pitchFamily="2" charset="-52"/>
                <a:ea typeface="DejaVu Sans"/>
              </a:rPr>
              <a:t>1</a:t>
            </a:r>
            <a:r>
              <a:rPr lang="ru-RU" sz="1600" b="0" strike="noStrike" spc="-1" dirty="0">
                <a:solidFill>
                  <a:srgbClr val="000000"/>
                </a:solidFill>
                <a:latin typeface="Montserrat" panose="00000500000000000000" pitchFamily="2" charset="-52"/>
                <a:ea typeface="DejaVu Sans"/>
              </a:rPr>
              <a:t> час.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600" b="0" strike="noStrike" spc="-1" dirty="0">
                <a:solidFill>
                  <a:srgbClr val="000000"/>
                </a:solidFill>
                <a:latin typeface="Montserrat" panose="00000500000000000000" pitchFamily="2" charset="-52"/>
                <a:ea typeface="DejaVu Sans"/>
              </a:rPr>
              <a:t>проводится по четвергам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600" b="0" strike="noStrike" spc="-1" dirty="0">
                <a:latin typeface="Montserrat" panose="00000500000000000000" pitchFamily="2" charset="-52"/>
              </a:rPr>
              <a:t>реализуется во внеурочной деятельности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600" spc="-1" dirty="0">
                <a:latin typeface="Montserrat" panose="00000500000000000000" pitchFamily="2" charset="-52"/>
              </a:rPr>
              <a:t>фиксируется в ГИС «ЭПОС»</a:t>
            </a:r>
            <a:endParaRPr lang="ru-RU" sz="1600" b="0" strike="noStrike" spc="-1" dirty="0">
              <a:latin typeface="Montserrat" panose="00000500000000000000" pitchFamily="2" charset="-52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6298" y="1468188"/>
            <a:ext cx="2666912" cy="122064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261165" y="2906005"/>
            <a:ext cx="5344969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400" b="1" dirty="0">
                <a:solidFill>
                  <a:srgbClr val="C00000"/>
                </a:solidFill>
                <a:latin typeface="Montserrat" panose="00000500000000000000" pitchFamily="2" charset="-52"/>
              </a:rPr>
              <a:t>100%</a:t>
            </a:r>
            <a:r>
              <a:rPr lang="ru-RU" sz="1400" dirty="0">
                <a:latin typeface="Montserrat" panose="00000500000000000000" pitchFamily="2" charset="-52"/>
              </a:rPr>
              <a:t> школ - участники проекта «Билет в будущее»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400" dirty="0">
                <a:latin typeface="Montserrat" panose="00000500000000000000" pitchFamily="2" charset="-52"/>
              </a:rPr>
              <a:t>каждый</a:t>
            </a:r>
            <a:r>
              <a:rPr lang="ru-RU" sz="1400" b="1" dirty="0">
                <a:solidFill>
                  <a:srgbClr val="C00000"/>
                </a:solidFill>
                <a:latin typeface="Montserrat" panose="00000500000000000000" pitchFamily="2" charset="-52"/>
              </a:rPr>
              <a:t> 3-й</a:t>
            </a:r>
            <a:r>
              <a:rPr lang="ru-RU" sz="1400" dirty="0">
                <a:latin typeface="Montserrat" panose="00000500000000000000" pitchFamily="2" charset="-52"/>
              </a:rPr>
              <a:t> ученик имеет цифровой кабинет                             на платформе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400" b="1" dirty="0">
                <a:solidFill>
                  <a:srgbClr val="C00000"/>
                </a:solidFill>
                <a:latin typeface="Montserrat" panose="00000500000000000000" pitchFamily="2" charset="-52"/>
              </a:rPr>
              <a:t>4419 </a:t>
            </a:r>
            <a:r>
              <a:rPr lang="ru-RU" sz="1400" dirty="0">
                <a:latin typeface="Montserrat" panose="00000500000000000000" pitchFamily="2" charset="-52"/>
              </a:rPr>
              <a:t>учеников (118% от плана) прошли </a:t>
            </a:r>
            <a:r>
              <a:rPr lang="ru-RU" sz="1400" dirty="0" err="1">
                <a:latin typeface="Montserrat" panose="00000500000000000000" pitchFamily="2" charset="-52"/>
              </a:rPr>
              <a:t>профпробы</a:t>
            </a:r>
            <a:endParaRPr lang="ru-RU" sz="1400" dirty="0">
              <a:latin typeface="Montserrat" panose="00000500000000000000" pitchFamily="2" charset="-52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400" b="1" dirty="0">
                <a:solidFill>
                  <a:srgbClr val="C00000"/>
                </a:solidFill>
                <a:latin typeface="Montserrat" panose="00000500000000000000" pitchFamily="2" charset="-52"/>
              </a:rPr>
              <a:t>8264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-52"/>
              </a:rPr>
              <a:t> учеников (</a:t>
            </a:r>
            <a:r>
              <a:rPr lang="ru-RU" sz="1400" dirty="0">
                <a:latin typeface="Montserrat" panose="00000500000000000000" pitchFamily="2" charset="-52"/>
              </a:rPr>
              <a:t>110% от плана)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-52"/>
              </a:rPr>
              <a:t>посетили интерактивную выставку «Лаборатория будущего»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400" b="1" dirty="0" smtClean="0">
                <a:solidFill>
                  <a:srgbClr val="C00000"/>
                </a:solidFill>
                <a:latin typeface="Montserrat" panose="00000500000000000000" pitchFamily="2" charset="-52"/>
              </a:rPr>
              <a:t>654 </a:t>
            </a:r>
            <a:r>
              <a:rPr lang="ru-RU" sz="1400" dirty="0">
                <a:latin typeface="Montserrat" panose="00000500000000000000" pitchFamily="2" charset="-52"/>
              </a:rPr>
              <a:t>педагога-навигатора(165% от плана) повысили квалификацию</a:t>
            </a:r>
          </a:p>
        </p:txBody>
      </p:sp>
      <p:sp>
        <p:nvSpPr>
          <p:cNvPr id="15" name="Объект 2">
            <a:extLst>
              <a:ext uri="{FF2B5EF4-FFF2-40B4-BE49-F238E27FC236}">
                <a16:creationId xmlns="" xmlns:a16="http://schemas.microsoft.com/office/drawing/2014/main" id="{ABF9C769-B0DA-0694-6A75-AD5889225A09}"/>
              </a:ext>
            </a:extLst>
          </p:cNvPr>
          <p:cNvSpPr txBox="1">
            <a:spLocks/>
          </p:cNvSpPr>
          <p:nvPr/>
        </p:nvSpPr>
        <p:spPr>
          <a:xfrm>
            <a:off x="292186" y="2060152"/>
            <a:ext cx="5279273" cy="129219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600" b="1" dirty="0">
                <a:latin typeface="Montserrat" panose="00000500000000000000" pitchFamily="2" charset="-52"/>
              </a:rPr>
              <a:t>Уровни </a:t>
            </a:r>
            <a:r>
              <a:rPr lang="ru-RU" sz="1600" b="1" dirty="0" smtClean="0">
                <a:latin typeface="Montserrat" panose="00000500000000000000" pitchFamily="2" charset="-52"/>
              </a:rPr>
              <a:t>Единой модели профориентации</a:t>
            </a:r>
            <a:r>
              <a:rPr lang="ru-RU" sz="1600" b="1" dirty="0" smtClean="0">
                <a:latin typeface="Montserrat" panose="00000500000000000000" pitchFamily="2" charset="-52"/>
              </a:rPr>
              <a:t>  в </a:t>
            </a:r>
            <a:r>
              <a:rPr lang="ru-RU" sz="1600" b="1" dirty="0">
                <a:latin typeface="Montserrat" panose="00000500000000000000" pitchFamily="2" charset="-52"/>
              </a:rPr>
              <a:t>школах </a:t>
            </a:r>
            <a:r>
              <a:rPr lang="ru-RU" sz="1600" b="1" dirty="0" smtClean="0">
                <a:latin typeface="Montserrat" panose="00000500000000000000" pitchFamily="2" charset="-52"/>
              </a:rPr>
              <a:t> </a:t>
            </a:r>
            <a:r>
              <a:rPr lang="ru-RU" sz="1600" b="1" dirty="0" smtClean="0">
                <a:latin typeface="Montserrat" panose="00000500000000000000" pitchFamily="2" charset="-52"/>
              </a:rPr>
              <a:t>Пермского </a:t>
            </a:r>
            <a:r>
              <a:rPr lang="ru-RU" sz="1600" b="1" dirty="0">
                <a:latin typeface="Montserrat" panose="00000500000000000000" pitchFamily="2" charset="-52"/>
              </a:rPr>
              <a:t>края </a:t>
            </a:r>
          </a:p>
          <a:p>
            <a:pPr marL="0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1600" dirty="0">
                <a:latin typeface="Montserrat" panose="00000500000000000000" pitchFamily="2" charset="-52"/>
              </a:rPr>
              <a:t>Продвинутый – </a:t>
            </a:r>
            <a:r>
              <a:rPr lang="ru-RU" sz="1600" b="1" dirty="0" smtClean="0">
                <a:solidFill>
                  <a:srgbClr val="C00000"/>
                </a:solidFill>
                <a:latin typeface="Montserrat" panose="00000500000000000000" pitchFamily="2" charset="-52"/>
              </a:rPr>
              <a:t>133</a:t>
            </a:r>
            <a:r>
              <a:rPr lang="ru-RU" sz="1600" dirty="0" smtClean="0">
                <a:latin typeface="Montserrat" panose="00000500000000000000" pitchFamily="2" charset="-52"/>
              </a:rPr>
              <a:t> </a:t>
            </a:r>
            <a:r>
              <a:rPr lang="ru-RU" sz="1600" dirty="0">
                <a:latin typeface="Montserrat" panose="00000500000000000000" pitchFamily="2" charset="-52"/>
              </a:rPr>
              <a:t>школы, </a:t>
            </a:r>
            <a:r>
              <a:rPr lang="ru-RU" sz="1600" b="1" dirty="0">
                <a:solidFill>
                  <a:srgbClr val="C00000"/>
                </a:solidFill>
                <a:latin typeface="Montserrat" panose="00000500000000000000" pitchFamily="2" charset="-52"/>
              </a:rPr>
              <a:t>28,6 % (+22,7%)</a:t>
            </a:r>
            <a:r>
              <a:rPr lang="ru-RU" sz="1600" dirty="0">
                <a:latin typeface="Montserrat" panose="00000500000000000000" pitchFamily="2" charset="-52"/>
              </a:rPr>
              <a:t> Основной –</a:t>
            </a:r>
            <a:r>
              <a:rPr lang="ru-RU" sz="1600" b="1" dirty="0">
                <a:latin typeface="Montserrat" panose="00000500000000000000" pitchFamily="2" charset="-52"/>
              </a:rPr>
              <a:t> </a:t>
            </a:r>
            <a:r>
              <a:rPr lang="ru-RU" sz="1600" b="1" dirty="0" smtClean="0">
                <a:latin typeface="Montserrat" panose="00000500000000000000" pitchFamily="2" charset="-52"/>
              </a:rPr>
              <a:t>   </a:t>
            </a:r>
            <a:r>
              <a:rPr lang="ru-RU" sz="1600" b="1" dirty="0" smtClean="0">
                <a:solidFill>
                  <a:srgbClr val="C00000"/>
                </a:solidFill>
                <a:latin typeface="Montserrat" panose="00000500000000000000" pitchFamily="2" charset="-52"/>
              </a:rPr>
              <a:t>332 </a:t>
            </a:r>
            <a:r>
              <a:rPr lang="ru-RU" sz="1600" dirty="0">
                <a:latin typeface="Montserrat" panose="00000500000000000000" pitchFamily="2" charset="-52"/>
              </a:rPr>
              <a:t>школы,</a:t>
            </a:r>
            <a:r>
              <a:rPr lang="ru-RU" sz="1600" b="1" dirty="0">
                <a:latin typeface="Montserrat" panose="00000500000000000000" pitchFamily="2" charset="-52"/>
              </a:rPr>
              <a:t> </a:t>
            </a:r>
            <a:r>
              <a:rPr lang="ru-RU" sz="1600" b="1" dirty="0">
                <a:solidFill>
                  <a:srgbClr val="C00000"/>
                </a:solidFill>
                <a:latin typeface="Montserrat" panose="00000500000000000000" pitchFamily="2" charset="-52"/>
              </a:rPr>
              <a:t>71,4 %</a:t>
            </a:r>
            <a:r>
              <a:rPr lang="ru-RU" sz="1600" dirty="0">
                <a:solidFill>
                  <a:srgbClr val="C00000"/>
                </a:solidFill>
                <a:latin typeface="Montserrat" panose="00000500000000000000" pitchFamily="2" charset="-52"/>
              </a:rPr>
              <a:t> </a:t>
            </a:r>
            <a:r>
              <a:rPr lang="ru-RU" sz="1600" b="1" dirty="0">
                <a:solidFill>
                  <a:srgbClr val="C00000"/>
                </a:solidFill>
                <a:latin typeface="Montserrat" panose="00000500000000000000" pitchFamily="2" charset="-52"/>
              </a:rPr>
              <a:t>(+17,4%) </a:t>
            </a:r>
            <a:endParaRPr lang="ru-RU" sz="1600" dirty="0">
              <a:latin typeface="Montserrat" panose="00000500000000000000" pitchFamily="2" charset="-5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2187" y="913144"/>
            <a:ext cx="48654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Montserrat" panose="00000500000000000000" pitchFamily="2" charset="-52"/>
              </a:rPr>
              <a:t>Всего:</a:t>
            </a:r>
          </a:p>
          <a:p>
            <a:r>
              <a:rPr lang="ru-RU" b="1" dirty="0">
                <a:solidFill>
                  <a:srgbClr val="C00000"/>
                </a:solidFill>
                <a:latin typeface="Montserrat" panose="00000500000000000000" pitchFamily="2" charset="-52"/>
              </a:rPr>
              <a:t>465</a:t>
            </a:r>
            <a:r>
              <a:rPr lang="ru-RU" dirty="0">
                <a:latin typeface="Montserrat" panose="00000500000000000000" pitchFamily="2" charset="-52"/>
              </a:rPr>
              <a:t> школ (в </a:t>
            </a:r>
            <a:r>
              <a:rPr lang="ru-RU" dirty="0" err="1">
                <a:latin typeface="Montserrat" panose="00000500000000000000" pitchFamily="2" charset="-52"/>
              </a:rPr>
              <a:t>т.ч</a:t>
            </a:r>
            <a:r>
              <a:rPr lang="ru-RU" dirty="0">
                <a:latin typeface="Montserrat" panose="00000500000000000000" pitchFamily="2" charset="-52"/>
              </a:rPr>
              <a:t>. школ для детей с ОВЗ)</a:t>
            </a:r>
          </a:p>
          <a:p>
            <a:r>
              <a:rPr lang="ru-RU" b="1" dirty="0">
                <a:solidFill>
                  <a:srgbClr val="C00000"/>
                </a:solidFill>
                <a:latin typeface="Montserrat" panose="00000500000000000000" pitchFamily="2" charset="-52"/>
              </a:rPr>
              <a:t>173 425 </a:t>
            </a:r>
            <a:r>
              <a:rPr lang="ru-RU" dirty="0">
                <a:latin typeface="Montserrat" panose="00000500000000000000" pitchFamily="2" charset="-52"/>
              </a:rPr>
              <a:t>обучающихся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2187" y="5202615"/>
            <a:ext cx="55942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600" spc="-1" dirty="0">
                <a:latin typeface="Montserrat" panose="00000500000000000000" pitchFamily="2" charset="-52"/>
              </a:rPr>
              <a:t>Охват мероприятиями </a:t>
            </a:r>
            <a:r>
              <a:rPr lang="ru-RU" sz="1600" b="1" spc="-1" dirty="0">
                <a:latin typeface="Montserrat" panose="00000500000000000000" pitchFamily="2" charset="-52"/>
              </a:rPr>
              <a:t>практико-ориентированного модуля </a:t>
            </a:r>
            <a:r>
              <a:rPr lang="ru-RU" sz="1600" spc="-1" dirty="0">
                <a:latin typeface="Montserrat" panose="00000500000000000000" pitchFamily="2" charset="-52"/>
              </a:rPr>
              <a:t>- </a:t>
            </a:r>
            <a:r>
              <a:rPr lang="ru-RU" sz="1600" b="1" spc="-1" dirty="0">
                <a:solidFill>
                  <a:srgbClr val="C00000"/>
                </a:solidFill>
                <a:latin typeface="Montserrat" panose="00000500000000000000" pitchFamily="2" charset="-52"/>
              </a:rPr>
              <a:t>100%</a:t>
            </a:r>
            <a:r>
              <a:rPr lang="ru-RU" sz="1600" spc="-1" dirty="0">
                <a:latin typeface="Montserrat" panose="00000500000000000000" pitchFamily="2" charset="-52"/>
              </a:rPr>
              <a:t>                      обучающихся 6-11 классов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261165" y="908788"/>
            <a:ext cx="54056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latin typeface="Montserrat" panose="00000500000000000000" pitchFamily="2" charset="-52"/>
              </a:rPr>
              <a:t>Реализация проекта «Билет в будущее</a:t>
            </a:r>
            <a:r>
              <a:rPr lang="ru-RU" sz="1600" b="1" dirty="0" smtClean="0">
                <a:latin typeface="Montserrat" panose="00000500000000000000" pitchFamily="2" charset="-52"/>
              </a:rPr>
              <a:t>» -2023</a:t>
            </a:r>
            <a:endParaRPr lang="ru-RU" sz="1600" b="1" dirty="0"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8897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http://educomm.iro.perm.ru/storage/publications/image/27/6554ee681499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159" y="4533688"/>
            <a:ext cx="2519855" cy="18718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http://educomm.iro.perm.ru/storage/publications/image/35/655f0d999141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8840" y="4557147"/>
            <a:ext cx="2521348" cy="1873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509047" y="107434"/>
            <a:ext cx="11450072" cy="727946"/>
          </a:xfrm>
        </p:spPr>
        <p:txBody>
          <a:bodyPr/>
          <a:lstStyle/>
          <a:p>
            <a:r>
              <a:rPr lang="ru-RU" sz="2400" b="0" dirty="0" smtClean="0">
                <a:solidFill>
                  <a:schemeClr val="bg1"/>
                </a:solidFill>
                <a:latin typeface="PermianSlabSerifTypeface" panose="02000000000000000000" pitchFamily="50" charset="0"/>
              </a:rPr>
              <a:t>Единая модель </a:t>
            </a:r>
            <a:r>
              <a:rPr lang="ru-RU" sz="2400" b="0" dirty="0" smtClean="0">
                <a:solidFill>
                  <a:schemeClr val="bg1"/>
                </a:solidFill>
                <a:latin typeface="PermianSlabSerifTypeface" panose="02000000000000000000" pitchFamily="50" charset="0"/>
              </a:rPr>
              <a:t>профориентации </a:t>
            </a:r>
            <a:r>
              <a:rPr lang="ru-RU" sz="2400" b="0" dirty="0" smtClean="0">
                <a:solidFill>
                  <a:schemeClr val="bg1"/>
                </a:solidFill>
                <a:latin typeface="PermianSlabSerifTypeface" panose="02000000000000000000" pitchFamily="50" charset="0"/>
              </a:rPr>
              <a:t>школьников в Пермском крае</a:t>
            </a:r>
            <a:endParaRPr lang="ru-RU" sz="2400" b="0" dirty="0">
              <a:solidFill>
                <a:schemeClr val="bg1"/>
              </a:solidFill>
              <a:latin typeface="PermianSlabSerifTypeface" panose="02000000000000000000" pitchFamily="50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 rot="18753965">
            <a:off x="4229796" y="1681680"/>
            <a:ext cx="3420000" cy="3420000"/>
          </a:xfrm>
          <a:prstGeom prst="rect">
            <a:avLst/>
          </a:prstGeom>
        </p:spPr>
        <p:txBody>
          <a:bodyPr wrap="none">
            <a:prstTxWarp prst="textArchUp">
              <a:avLst/>
            </a:prstTxWarp>
            <a:spAutoFit/>
          </a:bodyPr>
          <a:lstStyle/>
          <a:p>
            <a:pPr algn="ctr"/>
            <a:endParaRPr lang="ru-RU" sz="14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810696" y="878444"/>
            <a:ext cx="55955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600" b="1" strike="noStrike" spc="-1" dirty="0">
                <a:solidFill>
                  <a:srgbClr val="000000"/>
                </a:solidFill>
                <a:latin typeface="Montserrat"/>
                <a:ea typeface="DejaVu Sans"/>
              </a:rPr>
              <a:t>Направления профориентационной работы </a:t>
            </a:r>
            <a:br>
              <a:rPr lang="ru-RU" sz="1600" b="1" strike="noStrike" spc="-1" dirty="0">
                <a:solidFill>
                  <a:srgbClr val="000000"/>
                </a:solidFill>
                <a:latin typeface="Montserrat"/>
                <a:ea typeface="DejaVu Sans"/>
              </a:rPr>
            </a:br>
            <a:r>
              <a:rPr lang="ru-RU" sz="1600" b="1" strike="noStrike" spc="-1" dirty="0">
                <a:solidFill>
                  <a:srgbClr val="000000"/>
                </a:solidFill>
                <a:latin typeface="Montserrat"/>
                <a:ea typeface="DejaVu Sans"/>
              </a:rPr>
              <a:t>в школе:</a:t>
            </a:r>
            <a:endParaRPr lang="ru-RU" sz="1600" b="0" strike="noStrike" spc="-1" dirty="0">
              <a:latin typeface="XO Orie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10430" y="1615147"/>
            <a:ext cx="610759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600" dirty="0">
                <a:latin typeface="Montserrat" panose="00000500000000000000" pitchFamily="2" charset="-52"/>
              </a:rPr>
              <a:t>включение в урочную деятельность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600" dirty="0">
                <a:latin typeface="Montserrat" panose="00000500000000000000" pitchFamily="2" charset="-52"/>
              </a:rPr>
              <a:t>дополнительное образование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600" dirty="0" err="1">
                <a:latin typeface="Montserrat" panose="00000500000000000000" pitchFamily="2" charset="-52"/>
              </a:rPr>
              <a:t>профориентационные</a:t>
            </a:r>
            <a:r>
              <a:rPr lang="ru-RU" sz="1600" dirty="0">
                <a:latin typeface="Montserrat" panose="00000500000000000000" pitchFamily="2" charset="-52"/>
              </a:rPr>
              <a:t> конкурсы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600" dirty="0">
                <a:latin typeface="Montserrat" panose="00000500000000000000" pitchFamily="2" charset="-52"/>
              </a:rPr>
              <a:t>профессиональные пробы и практики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600" dirty="0">
                <a:latin typeface="Montserrat" panose="00000500000000000000" pitchFamily="2" charset="-52"/>
              </a:rPr>
              <a:t>профильные предпрофессиональные классы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600" dirty="0">
                <a:latin typeface="Montserrat" panose="00000500000000000000" pitchFamily="2" charset="-52"/>
              </a:rPr>
              <a:t>профессиональное обучение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Montserrat" panose="00000500000000000000" pitchFamily="2" charset="-52"/>
              </a:rPr>
              <a:t>внешкольная </a:t>
            </a:r>
            <a:r>
              <a:rPr lang="ru-RU" sz="1600" dirty="0">
                <a:latin typeface="Montserrat" panose="00000500000000000000" pitchFamily="2" charset="-52"/>
              </a:rPr>
              <a:t>деятельность (экскурсии в колледжи, вузы, предприятия, мастер-классы и др.)</a:t>
            </a:r>
            <a:endParaRPr lang="ru-RU" dirty="0">
              <a:latin typeface="Montserrat" panose="00000500000000000000" pitchFamily="2" charset="-52"/>
            </a:endParaRPr>
          </a:p>
          <a:p>
            <a:endParaRPr lang="ru-RU" dirty="0"/>
          </a:p>
        </p:txBody>
      </p:sp>
      <p:sp>
        <p:nvSpPr>
          <p:cNvPr id="20" name="Текст 3"/>
          <p:cNvSpPr>
            <a:spLocks noGrp="1"/>
          </p:cNvSpPr>
          <p:nvPr>
            <p:ph type="body" sz="quarter" idx="10"/>
          </p:nvPr>
        </p:nvSpPr>
        <p:spPr>
          <a:xfrm>
            <a:off x="614558" y="6494443"/>
            <a:ext cx="2520950" cy="338137"/>
          </a:xfrm>
        </p:spPr>
        <p:txBody>
          <a:bodyPr/>
          <a:lstStyle/>
          <a:p>
            <a:r>
              <a:rPr lang="ru-RU" dirty="0"/>
              <a:t>МИНИСТЕРСТВО ОБРАЗОВАНИЯ И НАУКИ</a:t>
            </a:r>
            <a:br>
              <a:rPr lang="ru-RU" dirty="0"/>
            </a:br>
            <a:r>
              <a:rPr lang="ru-RU" dirty="0"/>
              <a:t>ПЕРМСКОГО КРАЯ</a:t>
            </a:r>
          </a:p>
        </p:txBody>
      </p:sp>
      <p:sp>
        <p:nvSpPr>
          <p:cNvPr id="28" name="Овал 27"/>
          <p:cNvSpPr/>
          <p:nvPr/>
        </p:nvSpPr>
        <p:spPr>
          <a:xfrm>
            <a:off x="-2087863" y="1699280"/>
            <a:ext cx="7069138" cy="734853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>
              <a:latin typeface="Montserrat" panose="00000500000000000000" pitchFamily="2" charset="-52"/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-1898950" y="1950105"/>
            <a:ext cx="6642100" cy="6904037"/>
          </a:xfrm>
          <a:prstGeom prst="ellipse">
            <a:avLst/>
          </a:prstGeom>
          <a:solidFill>
            <a:srgbClr val="F9D9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>
              <a:latin typeface="Montserrat" panose="00000500000000000000" pitchFamily="2" charset="-52"/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-1669557" y="2162830"/>
            <a:ext cx="6232525" cy="6478587"/>
          </a:xfrm>
          <a:prstGeom prst="ellipse">
            <a:avLst/>
          </a:prstGeom>
          <a:solidFill>
            <a:srgbClr val="7EB0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>
              <a:latin typeface="Montserrat" panose="00000500000000000000" pitchFamily="2" charset="-52"/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-1279825" y="2637492"/>
            <a:ext cx="5324475" cy="553402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>
              <a:latin typeface="Montserrat" panose="00000500000000000000" pitchFamily="2" charset="-52"/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-1081387" y="2851805"/>
            <a:ext cx="4910137" cy="51054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>
              <a:latin typeface="Montserrat" panose="00000500000000000000" pitchFamily="2" charset="-52"/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-884537" y="3077230"/>
            <a:ext cx="4513262" cy="4692650"/>
          </a:xfrm>
          <a:prstGeom prst="ellipse">
            <a:avLst/>
          </a:prstGeom>
          <a:solidFill>
            <a:srgbClr val="CADF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>
              <a:latin typeface="Montserrat" panose="00000500000000000000" pitchFamily="2" charset="-52"/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-698800" y="3264555"/>
            <a:ext cx="4122738" cy="428466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>
              <a:latin typeface="Montserrat" panose="00000500000000000000" pitchFamily="2" charset="-52"/>
            </a:endParaRPr>
          </a:p>
        </p:txBody>
      </p:sp>
      <p:sp>
        <p:nvSpPr>
          <p:cNvPr id="35" name="Овал 34"/>
          <p:cNvSpPr/>
          <p:nvPr/>
        </p:nvSpPr>
        <p:spPr>
          <a:xfrm rot="590244">
            <a:off x="-290812" y="3716992"/>
            <a:ext cx="3281362" cy="3411538"/>
          </a:xfrm>
          <a:prstGeom prst="ellipse">
            <a:avLst/>
          </a:prstGeom>
          <a:solidFill>
            <a:srgbClr val="FFE5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>
              <a:latin typeface="Montserrat" panose="00000500000000000000" pitchFamily="2" charset="-52"/>
            </a:endParaRPr>
          </a:p>
        </p:txBody>
      </p:sp>
      <p:sp>
        <p:nvSpPr>
          <p:cNvPr id="36" name="Овал 35"/>
          <p:cNvSpPr/>
          <p:nvPr/>
        </p:nvSpPr>
        <p:spPr>
          <a:xfrm>
            <a:off x="-106662" y="3934480"/>
            <a:ext cx="2903537" cy="3017837"/>
          </a:xfrm>
          <a:prstGeom prst="ellipse">
            <a:avLst/>
          </a:prstGeom>
          <a:solidFill>
            <a:srgbClr val="FFEB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>
              <a:latin typeface="Montserrat" panose="00000500000000000000" pitchFamily="2" charset="-52"/>
            </a:endParaRPr>
          </a:p>
        </p:txBody>
      </p:sp>
      <p:sp>
        <p:nvSpPr>
          <p:cNvPr id="37" name="Овал 36"/>
          <p:cNvSpPr/>
          <p:nvPr/>
        </p:nvSpPr>
        <p:spPr>
          <a:xfrm>
            <a:off x="55263" y="4120217"/>
            <a:ext cx="2563812" cy="266541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>
              <a:latin typeface="Montserrat" panose="00000500000000000000" pitchFamily="2" charset="-52"/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247350" y="4340880"/>
            <a:ext cx="2179638" cy="226695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>
              <a:latin typeface="Montserrat" panose="00000500000000000000" pitchFamily="2" charset="-52"/>
            </a:endParaRPr>
          </a:p>
        </p:txBody>
      </p:sp>
      <p:sp>
        <p:nvSpPr>
          <p:cNvPr id="39" name="Овал 38"/>
          <p:cNvSpPr/>
          <p:nvPr/>
        </p:nvSpPr>
        <p:spPr>
          <a:xfrm>
            <a:off x="391813" y="4525030"/>
            <a:ext cx="1830387" cy="1900237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>
              <a:latin typeface="Montserrat" panose="00000500000000000000" pitchFamily="2" charset="-52"/>
            </a:endParaRPr>
          </a:p>
        </p:txBody>
      </p:sp>
      <p:sp>
        <p:nvSpPr>
          <p:cNvPr id="40" name="Овал 39"/>
          <p:cNvSpPr/>
          <p:nvPr/>
        </p:nvSpPr>
        <p:spPr>
          <a:xfrm>
            <a:off x="653135" y="4595890"/>
            <a:ext cx="1498600" cy="1500187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>
              <a:latin typeface="Montserrat" panose="00000500000000000000" pitchFamily="2" charset="-52"/>
            </a:endParaRPr>
          </a:p>
        </p:txBody>
      </p:sp>
      <p:sp>
        <p:nvSpPr>
          <p:cNvPr id="41" name="Полилиния 40"/>
          <p:cNvSpPr/>
          <p:nvPr/>
        </p:nvSpPr>
        <p:spPr>
          <a:xfrm>
            <a:off x="906163" y="5074305"/>
            <a:ext cx="800100" cy="800100"/>
          </a:xfrm>
          <a:custGeom>
            <a:avLst/>
            <a:gdLst>
              <a:gd name="connsiteX0" fmla="*/ 0 w 1459849"/>
              <a:gd name="connsiteY0" fmla="*/ 729925 h 1459849"/>
              <a:gd name="connsiteX1" fmla="*/ 729925 w 1459849"/>
              <a:gd name="connsiteY1" fmla="*/ 0 h 1459849"/>
              <a:gd name="connsiteX2" fmla="*/ 1459850 w 1459849"/>
              <a:gd name="connsiteY2" fmla="*/ 729925 h 1459849"/>
              <a:gd name="connsiteX3" fmla="*/ 729925 w 1459849"/>
              <a:gd name="connsiteY3" fmla="*/ 1459850 h 1459849"/>
              <a:gd name="connsiteX4" fmla="*/ 0 w 1459849"/>
              <a:gd name="connsiteY4" fmla="*/ 729925 h 1459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9849" h="1459849">
                <a:moveTo>
                  <a:pt x="0" y="729925"/>
                </a:moveTo>
                <a:cubicBezTo>
                  <a:pt x="0" y="326799"/>
                  <a:pt x="326799" y="0"/>
                  <a:pt x="729925" y="0"/>
                </a:cubicBezTo>
                <a:cubicBezTo>
                  <a:pt x="1133051" y="0"/>
                  <a:pt x="1459850" y="326799"/>
                  <a:pt x="1459850" y="729925"/>
                </a:cubicBezTo>
                <a:cubicBezTo>
                  <a:pt x="1459850" y="1133051"/>
                  <a:pt x="1133051" y="1459850"/>
                  <a:pt x="729925" y="1459850"/>
                </a:cubicBezTo>
                <a:cubicBezTo>
                  <a:pt x="326799" y="1459850"/>
                  <a:pt x="0" y="1133051"/>
                  <a:pt x="0" y="729925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spcCol="1270" anchor="ctr"/>
          <a:lstStyle/>
          <a:p>
            <a:pPr algn="ctr" defTabSz="1022350" eaLnBrk="1" hangingPunct="1">
              <a:lnSpc>
                <a:spcPct val="90000"/>
              </a:lnSpc>
              <a:spcAft>
                <a:spcPct val="35000"/>
              </a:spcAft>
              <a:defRPr/>
            </a:pPr>
            <a:endParaRPr lang="ru-RU" sz="1100" dirty="0">
              <a:solidFill>
                <a:schemeClr val="tx1"/>
              </a:solidFill>
              <a:latin typeface="Montserrat" panose="00000500000000000000" pitchFamily="2" charset="-52"/>
            </a:endParaRPr>
          </a:p>
        </p:txBody>
      </p:sp>
      <p:sp>
        <p:nvSpPr>
          <p:cNvPr id="42" name="Прямоугольник 41"/>
          <p:cNvSpPr/>
          <p:nvPr/>
        </p:nvSpPr>
        <p:spPr>
          <a:xfrm rot="2576401">
            <a:off x="680316" y="4833085"/>
            <a:ext cx="1231287" cy="1360057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966721"/>
              </a:avLst>
            </a:prstTxWarp>
            <a:spAutoFit/>
          </a:bodyPr>
          <a:lstStyle/>
          <a:p>
            <a:pPr algn="ctr" eaLnBrk="1" hangingPunct="1">
              <a:defRPr/>
            </a:pPr>
            <a:r>
              <a:rPr lang="ru-RU" sz="3600" dirty="0">
                <a:latin typeface="Montserrat" panose="00000500000000000000" pitchFamily="2" charset="-52"/>
              </a:rPr>
              <a:t>Профессиональные экскурсии, </a:t>
            </a:r>
            <a:r>
              <a:rPr lang="ru-RU" sz="3600" dirty="0" err="1">
                <a:latin typeface="Montserrat" panose="00000500000000000000" pitchFamily="2" charset="-52"/>
              </a:rPr>
              <a:t>квесты</a:t>
            </a:r>
            <a:endParaRPr lang="ru-RU" sz="3600" dirty="0">
              <a:latin typeface="Montserrat" panose="00000500000000000000" pitchFamily="2" charset="-52"/>
            </a:endParaRPr>
          </a:p>
        </p:txBody>
      </p:sp>
      <p:sp>
        <p:nvSpPr>
          <p:cNvPr id="43" name="Прямоугольник 42"/>
          <p:cNvSpPr/>
          <p:nvPr/>
        </p:nvSpPr>
        <p:spPr>
          <a:xfrm rot="210177">
            <a:off x="549992" y="4670179"/>
            <a:ext cx="1555382" cy="1565106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3817788"/>
              </a:avLst>
            </a:prstTxWarp>
            <a:spAutoFit/>
          </a:bodyPr>
          <a:lstStyle/>
          <a:p>
            <a:pPr algn="ctr" eaLnBrk="1" hangingPunct="1">
              <a:defRPr/>
            </a:pPr>
            <a:r>
              <a:rPr lang="ru-RU" sz="2400" dirty="0" err="1">
                <a:latin typeface="Montserrat" panose="00000500000000000000" pitchFamily="2" charset="-52"/>
              </a:rPr>
              <a:t>Профтестирование</a:t>
            </a:r>
            <a:endParaRPr lang="ru-RU" sz="2400" dirty="0">
              <a:latin typeface="Montserrat" panose="00000500000000000000" pitchFamily="2" charset="-52"/>
            </a:endParaRPr>
          </a:p>
        </p:txBody>
      </p:sp>
      <p:sp>
        <p:nvSpPr>
          <p:cNvPr id="44" name="Прямоугольник 43"/>
          <p:cNvSpPr/>
          <p:nvPr/>
        </p:nvSpPr>
        <p:spPr>
          <a:xfrm rot="2570783">
            <a:off x="309958" y="4464573"/>
            <a:ext cx="2007534" cy="2010123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1855553"/>
              </a:avLst>
            </a:prstTxWarp>
            <a:spAutoFit/>
          </a:bodyPr>
          <a:lstStyle/>
          <a:p>
            <a:pPr algn="ctr" eaLnBrk="1" hangingPunct="1">
              <a:defRPr/>
            </a:pPr>
            <a:r>
              <a:rPr lang="ru-RU" sz="3600" dirty="0">
                <a:latin typeface="Montserrat" panose="00000500000000000000" pitchFamily="2" charset="-52"/>
              </a:rPr>
              <a:t>Профессиональные пробы, Дни открытых </a:t>
            </a:r>
            <a:r>
              <a:rPr lang="ru-RU" sz="3600" dirty="0" err="1">
                <a:latin typeface="Montserrat" panose="00000500000000000000" pitchFamily="2" charset="-52"/>
              </a:rPr>
              <a:t>двеоей</a:t>
            </a:r>
            <a:endParaRPr lang="ru-RU" sz="3600" dirty="0">
              <a:latin typeface="Montserrat" panose="00000500000000000000" pitchFamily="2" charset="-52"/>
            </a:endParaRPr>
          </a:p>
        </p:txBody>
      </p:sp>
      <p:sp>
        <p:nvSpPr>
          <p:cNvPr id="45" name="Прямоугольник 44"/>
          <p:cNvSpPr/>
          <p:nvPr/>
        </p:nvSpPr>
        <p:spPr>
          <a:xfrm rot="1401785">
            <a:off x="198792" y="4263730"/>
            <a:ext cx="2275307" cy="2248064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1612509"/>
              </a:avLst>
            </a:prstTxWarp>
            <a:spAutoFit/>
          </a:bodyPr>
          <a:lstStyle/>
          <a:p>
            <a:pPr algn="ctr" eaLnBrk="1" hangingPunct="1">
              <a:defRPr/>
            </a:pPr>
            <a:r>
              <a:rPr lang="ru-RU" sz="3200" b="1" dirty="0">
                <a:solidFill>
                  <a:schemeClr val="bg1"/>
                </a:solidFill>
                <a:latin typeface="Montserrat" panose="00000500000000000000" pitchFamily="2" charset="-52"/>
              </a:rPr>
              <a:t>ИНСТИТУЦИОНАЛЬНЫЙ УРОВЕНЬ</a:t>
            </a:r>
          </a:p>
        </p:txBody>
      </p:sp>
      <p:sp>
        <p:nvSpPr>
          <p:cNvPr id="46" name="Прямоугольник 45"/>
          <p:cNvSpPr/>
          <p:nvPr/>
        </p:nvSpPr>
        <p:spPr>
          <a:xfrm rot="1112648">
            <a:off x="-439450" y="3432267"/>
            <a:ext cx="3603109" cy="3559968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2915536"/>
              </a:avLst>
            </a:prstTxWarp>
            <a:spAutoFit/>
          </a:bodyPr>
          <a:lstStyle/>
          <a:p>
            <a:pPr algn="ctr" eaLnBrk="1" hangingPunct="1">
              <a:defRPr/>
            </a:pPr>
            <a:r>
              <a:rPr lang="ru-RU" sz="3200" b="1" dirty="0">
                <a:solidFill>
                  <a:schemeClr val="bg1"/>
                </a:solidFill>
                <a:latin typeface="Montserrat" panose="00000500000000000000" pitchFamily="2" charset="-52"/>
              </a:rPr>
              <a:t>МУНИЦИПАЛЬНЫЙ УРОВЕНЬ</a:t>
            </a:r>
          </a:p>
        </p:txBody>
      </p:sp>
      <p:sp>
        <p:nvSpPr>
          <p:cNvPr id="47" name="Прямоугольник 46"/>
          <p:cNvSpPr/>
          <p:nvPr/>
        </p:nvSpPr>
        <p:spPr>
          <a:xfrm rot="2079760">
            <a:off x="-43672" y="4082110"/>
            <a:ext cx="2760232" cy="2682119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1944275"/>
              </a:avLst>
            </a:prstTxWarp>
            <a:spAutoFit/>
          </a:bodyPr>
          <a:lstStyle/>
          <a:p>
            <a:pPr algn="ctr" eaLnBrk="1" hangingPunct="1">
              <a:defRPr/>
            </a:pPr>
            <a:r>
              <a:rPr lang="ru-RU" sz="3600" dirty="0">
                <a:latin typeface="Montserrat" panose="00000500000000000000" pitchFamily="2" charset="-52"/>
              </a:rPr>
              <a:t>Профессиональные пробы и практики на предприятиях</a:t>
            </a:r>
          </a:p>
        </p:txBody>
      </p:sp>
      <p:sp>
        <p:nvSpPr>
          <p:cNvPr id="48" name="Прямоугольник 47"/>
          <p:cNvSpPr/>
          <p:nvPr/>
        </p:nvSpPr>
        <p:spPr>
          <a:xfrm rot="459819">
            <a:off x="-491822" y="3635417"/>
            <a:ext cx="3611093" cy="3615751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4435947"/>
              </a:avLst>
            </a:prstTxWarp>
            <a:spAutoFit/>
          </a:bodyPr>
          <a:lstStyle/>
          <a:p>
            <a:pPr algn="ctr" eaLnBrk="1" hangingPunct="1">
              <a:defRPr/>
            </a:pPr>
            <a:r>
              <a:rPr lang="ru-RU" sz="3600" dirty="0">
                <a:latin typeface="Montserrat" panose="00000500000000000000" pitchFamily="2" charset="-52"/>
              </a:rPr>
              <a:t>Целевой набор на обучение</a:t>
            </a:r>
          </a:p>
        </p:txBody>
      </p:sp>
      <p:sp>
        <p:nvSpPr>
          <p:cNvPr id="49" name="Прямоугольник 48"/>
          <p:cNvSpPr/>
          <p:nvPr/>
        </p:nvSpPr>
        <p:spPr>
          <a:xfrm rot="1330976">
            <a:off x="-1372372" y="2356135"/>
            <a:ext cx="5562340" cy="5547833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4002435"/>
              </a:avLst>
            </a:prstTxWarp>
            <a:spAutoFit/>
          </a:bodyPr>
          <a:lstStyle/>
          <a:p>
            <a:pPr algn="ctr" eaLnBrk="1" hangingPunct="1">
              <a:defRPr/>
            </a:pPr>
            <a:r>
              <a:rPr lang="ru-RU" sz="3200" b="1" dirty="0">
                <a:solidFill>
                  <a:schemeClr val="bg1"/>
                </a:solidFill>
                <a:latin typeface="Montserrat" panose="00000500000000000000" pitchFamily="2" charset="-52"/>
              </a:rPr>
              <a:t>РЕГИОНАЛЬНЫЙ УРОВЕНЬ</a:t>
            </a:r>
          </a:p>
        </p:txBody>
      </p:sp>
      <p:sp>
        <p:nvSpPr>
          <p:cNvPr id="50" name="Прямоугольник 49"/>
          <p:cNvSpPr/>
          <p:nvPr/>
        </p:nvSpPr>
        <p:spPr>
          <a:xfrm rot="726373">
            <a:off x="-1664397" y="2561055"/>
            <a:ext cx="5960800" cy="6127283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4270899"/>
              </a:avLst>
            </a:prstTxWarp>
            <a:spAutoFit/>
          </a:bodyPr>
          <a:lstStyle/>
          <a:p>
            <a:pPr algn="ctr" eaLnBrk="1" hangingPunct="1">
              <a:defRPr/>
            </a:pPr>
            <a:r>
              <a:rPr lang="ru-RU" sz="3600" dirty="0">
                <a:latin typeface="Montserrat" panose="00000500000000000000" pitchFamily="2" charset="-52"/>
              </a:rPr>
              <a:t>Электронная Пермская образовательная система</a:t>
            </a:r>
          </a:p>
        </p:txBody>
      </p:sp>
      <p:sp>
        <p:nvSpPr>
          <p:cNvPr id="51" name="Прямоугольник 50"/>
          <p:cNvSpPr/>
          <p:nvPr/>
        </p:nvSpPr>
        <p:spPr>
          <a:xfrm rot="802831">
            <a:off x="-1100485" y="2781146"/>
            <a:ext cx="5003531" cy="4861934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4047144"/>
              </a:avLst>
            </a:prstTxWarp>
            <a:spAutoFit/>
          </a:bodyPr>
          <a:lstStyle/>
          <a:p>
            <a:pPr algn="ctr" eaLnBrk="1" hangingPunct="1">
              <a:defRPr/>
            </a:pPr>
            <a:r>
              <a:rPr lang="ru-RU" sz="3600" dirty="0">
                <a:latin typeface="Montserrat" panose="00000500000000000000" pitchFamily="2" charset="-52"/>
              </a:rPr>
              <a:t>Профильные классы разных направленностей</a:t>
            </a:r>
          </a:p>
        </p:txBody>
      </p:sp>
      <p:sp>
        <p:nvSpPr>
          <p:cNvPr id="52" name="Прямоугольник 51"/>
          <p:cNvSpPr/>
          <p:nvPr/>
        </p:nvSpPr>
        <p:spPr>
          <a:xfrm rot="2227050">
            <a:off x="-1418226" y="2895710"/>
            <a:ext cx="4969927" cy="5616728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3083709"/>
              </a:avLst>
            </a:prstTxWarp>
            <a:spAutoFit/>
          </a:bodyPr>
          <a:lstStyle/>
          <a:p>
            <a:pPr algn="ctr" eaLnBrk="1" hangingPunct="1">
              <a:defRPr/>
            </a:pPr>
            <a:r>
              <a:rPr lang="ru-RU" sz="3600" dirty="0">
                <a:latin typeface="Montserrat" panose="00000500000000000000" pitchFamily="2" charset="-52"/>
              </a:rPr>
              <a:t>Проекты «Открытый университет», «Профильные школы при вузах»</a:t>
            </a:r>
          </a:p>
        </p:txBody>
      </p:sp>
      <p:sp>
        <p:nvSpPr>
          <p:cNvPr id="53" name="Прямоугольник 52"/>
          <p:cNvSpPr/>
          <p:nvPr/>
        </p:nvSpPr>
        <p:spPr>
          <a:xfrm rot="1117618">
            <a:off x="-1132945" y="3176838"/>
            <a:ext cx="4675686" cy="5101119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4284815"/>
              </a:avLst>
            </a:prstTxWarp>
            <a:spAutoFit/>
          </a:bodyPr>
          <a:lstStyle/>
          <a:p>
            <a:pPr algn="ctr" eaLnBrk="1" hangingPunct="1">
              <a:defRPr/>
            </a:pPr>
            <a:r>
              <a:rPr lang="ru-RU" sz="3600" dirty="0">
                <a:latin typeface="Montserrat" panose="00000500000000000000" pitchFamily="2" charset="-52"/>
              </a:rPr>
              <a:t>Технологическое образование детей</a:t>
            </a:r>
          </a:p>
        </p:txBody>
      </p:sp>
      <p:sp>
        <p:nvSpPr>
          <p:cNvPr id="54" name="Прямоугольник 53"/>
          <p:cNvSpPr/>
          <p:nvPr/>
        </p:nvSpPr>
        <p:spPr>
          <a:xfrm rot="2014738">
            <a:off x="-1829151" y="1921947"/>
            <a:ext cx="6731590" cy="6444707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2808694"/>
              </a:avLst>
            </a:prstTxWarp>
            <a:spAutoFit/>
          </a:bodyPr>
          <a:lstStyle/>
          <a:p>
            <a:pPr algn="ctr" eaLnBrk="1" hangingPunct="1">
              <a:defRPr/>
            </a:pPr>
            <a:r>
              <a:rPr lang="ru-RU" sz="3600" dirty="0">
                <a:latin typeface="Montserrat" panose="00000500000000000000" pitchFamily="2" charset="-52"/>
              </a:rPr>
              <a:t>Профильные инженерные </a:t>
            </a:r>
            <a:r>
              <a:rPr lang="ru-RU" sz="3600" dirty="0" err="1">
                <a:latin typeface="Montserrat" panose="00000500000000000000" pitchFamily="2" charset="-52"/>
              </a:rPr>
              <a:t>авиаклассы</a:t>
            </a:r>
            <a:r>
              <a:rPr lang="ru-RU" sz="3600" dirty="0">
                <a:latin typeface="Montserrat" panose="00000500000000000000" pitchFamily="2" charset="-52"/>
              </a:rPr>
              <a:t>, медицинские классы, психолого-педагогические классы</a:t>
            </a:r>
          </a:p>
        </p:txBody>
      </p:sp>
      <p:pic>
        <p:nvPicPr>
          <p:cNvPr id="55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47" y="5192438"/>
            <a:ext cx="641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Прямоугольник 55"/>
          <p:cNvSpPr/>
          <p:nvPr/>
        </p:nvSpPr>
        <p:spPr>
          <a:xfrm rot="2521599">
            <a:off x="-1874842" y="2144052"/>
            <a:ext cx="6731590" cy="6444707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2808694"/>
              </a:avLst>
            </a:prstTxWarp>
            <a:spAutoFit/>
          </a:bodyPr>
          <a:lstStyle/>
          <a:p>
            <a:pPr algn="ctr" eaLnBrk="1" hangingPunct="1">
              <a:defRPr/>
            </a:pPr>
            <a:r>
              <a:rPr lang="ru-RU" sz="3600" dirty="0">
                <a:latin typeface="Montserrat" panose="00000500000000000000" pitchFamily="2" charset="-52"/>
              </a:rPr>
              <a:t>                       Проект «Билет в будущее», </a:t>
            </a:r>
            <a:r>
              <a:rPr lang="ru-RU" sz="3600" dirty="0" err="1">
                <a:latin typeface="Montserrat" panose="00000500000000000000" pitchFamily="2" charset="-52"/>
              </a:rPr>
              <a:t>ПроеКТОриЯ</a:t>
            </a:r>
            <a:r>
              <a:rPr lang="ru-RU" sz="3600" dirty="0">
                <a:latin typeface="Montserrat" panose="00000500000000000000" pitchFamily="2" charset="-52"/>
              </a:rPr>
              <a:t>                                                                 </a:t>
            </a:r>
          </a:p>
        </p:txBody>
      </p:sp>
      <p:sp>
        <p:nvSpPr>
          <p:cNvPr id="57" name="Прямоугольник 56"/>
          <p:cNvSpPr/>
          <p:nvPr/>
        </p:nvSpPr>
        <p:spPr>
          <a:xfrm rot="2079760">
            <a:off x="-37286" y="3945705"/>
            <a:ext cx="3003815" cy="2682119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1944275"/>
              </a:avLst>
            </a:prstTxWarp>
            <a:spAutoFit/>
          </a:bodyPr>
          <a:lstStyle/>
          <a:p>
            <a:pPr>
              <a:defRPr/>
            </a:pPr>
            <a:r>
              <a:rPr lang="ru-RU" sz="4000" dirty="0" err="1"/>
              <a:t>Профориентационные</a:t>
            </a:r>
            <a:r>
              <a:rPr lang="ru-RU" sz="4000" dirty="0"/>
              <a:t> проекты: «Золотой резерв», химико-технологические классы и др.</a:t>
            </a:r>
          </a:p>
        </p:txBody>
      </p:sp>
      <p:sp>
        <p:nvSpPr>
          <p:cNvPr id="59" name="ОГВ">
            <a:extLst>
              <a:ext uri="{FF2B5EF4-FFF2-40B4-BE49-F238E27FC236}">
                <a16:creationId xmlns="" xmlns:a16="http://schemas.microsoft.com/office/drawing/2014/main" id="{AD1D463F-DBEB-45E4-97C4-FFE547832A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4558" y="6494443"/>
            <a:ext cx="2520950" cy="338137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800" baseline="0">
                <a:solidFill>
                  <a:srgbClr val="1C2D38"/>
                </a:solidFill>
                <a:latin typeface="PermianSlabSerifTypeface" panose="02000000000000000000" pitchFamily="50" charset="0"/>
              </a:defRPr>
            </a:lvl1pPr>
            <a:lvl2pPr>
              <a:defRPr sz="80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МИНИСТЕРСТВО ОБРАЗОВАНИЯ И НАУКИ</a:t>
            </a:r>
            <a:br>
              <a:rPr lang="ru-RU" dirty="0"/>
            </a:br>
            <a:r>
              <a:rPr lang="ru-RU" dirty="0"/>
              <a:t>ПЕРМСКОГО КРАЯ</a:t>
            </a:r>
          </a:p>
        </p:txBody>
      </p:sp>
      <p:sp>
        <p:nvSpPr>
          <p:cNvPr id="60" name="Название презентации" descr="название презентации">
            <a:extLst>
              <a:ext uri="{FF2B5EF4-FFF2-40B4-BE49-F238E27FC236}">
                <a16:creationId xmlns="" xmlns:a16="http://schemas.microsoft.com/office/drawing/2014/main" id="{15544E8E-278C-4479-90A6-7CCF23A8820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58350" y="6438293"/>
            <a:ext cx="5675300" cy="404788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rgbClr val="1C2D38"/>
                </a:solidFill>
                <a:latin typeface="PermianSerifTypeface" panose="02000000000000000000" pitchFamily="50" charset="0"/>
              </a:defRPr>
            </a:lvl1pPr>
            <a:lvl2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2pPr>
            <a:lvl3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3pPr>
            <a:lvl4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4pPr>
            <a:lvl5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5pPr>
          </a:lstStyle>
          <a:p>
            <a:endParaRPr lang="ru-RU" dirty="0"/>
          </a:p>
          <a:p>
            <a:r>
              <a:rPr lang="ru-RU" dirty="0">
                <a:solidFill>
                  <a:schemeClr val="bg1"/>
                </a:solidFill>
              </a:rPr>
              <a:t>О подготовке к реализации Единой модели профориентации в общеобразовательных организациях Пермского края 2024/2025 учебном году</a:t>
            </a:r>
          </a:p>
          <a:p>
            <a:endParaRPr lang="ru-RU" dirty="0"/>
          </a:p>
        </p:txBody>
      </p:sp>
      <p:pic>
        <p:nvPicPr>
          <p:cNvPr id="61" name="Рисунок 60">
            <a:extLst>
              <a:ext uri="{FF2B5EF4-FFF2-40B4-BE49-F238E27FC236}">
                <a16:creationId xmlns="" xmlns:a16="http://schemas.microsoft.com/office/drawing/2014/main" id="{FC768928-3C7D-AA88-7E80-0DF250499F2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00" y="6490800"/>
            <a:ext cx="180000" cy="33510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9013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Текст 3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МИНИСТЕРСТВО ОБРАЗОВАНИЯ И НАУКИ ПЕРМСКОГО КРАЯ</a:t>
            </a:r>
          </a:p>
        </p:txBody>
      </p:sp>
      <p:sp>
        <p:nvSpPr>
          <p:cNvPr id="34" name="Текст 3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      </a:t>
            </a:r>
            <a:r>
              <a:rPr lang="ru-RU" b="1" dirty="0"/>
              <a:t>Единая модель </a:t>
            </a:r>
            <a:r>
              <a:rPr lang="ru-RU" b="1" dirty="0" smtClean="0"/>
              <a:t>профориентации </a:t>
            </a:r>
            <a:r>
              <a:rPr lang="ru-RU" b="1" dirty="0"/>
              <a:t>школьников в Пермском крае</a:t>
            </a:r>
          </a:p>
          <a:p>
            <a:r>
              <a:rPr lang="ru-RU" b="1" dirty="0" smtClean="0"/>
              <a:t>      (региональные </a:t>
            </a:r>
            <a:r>
              <a:rPr lang="ru-RU" b="1" dirty="0"/>
              <a:t>проекты)</a:t>
            </a:r>
          </a:p>
        </p:txBody>
      </p:sp>
      <p:sp>
        <p:nvSpPr>
          <p:cNvPr id="37" name="Текст 3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О подготовке к реализации Единой модели профориентации в общеобразовательных организациях Пермского края 2024/2025 учебном году</a:t>
            </a:r>
          </a:p>
        </p:txBody>
      </p:sp>
      <p:sp>
        <p:nvSpPr>
          <p:cNvPr id="21" name="Объект 10"/>
          <p:cNvSpPr>
            <a:spLocks noGrp="1"/>
          </p:cNvSpPr>
          <p:nvPr>
            <p:ph sz="quarter" idx="12"/>
          </p:nvPr>
        </p:nvSpPr>
        <p:spPr>
          <a:xfrm>
            <a:off x="229380" y="1032643"/>
            <a:ext cx="6286830" cy="3335171"/>
          </a:xfrm>
        </p:spPr>
        <p:txBody>
          <a:bodyPr/>
          <a:lstStyle/>
          <a:p>
            <a:pPr marL="342900" indent="-342900" fontAlgn="b">
              <a:lnSpc>
                <a:spcPts val="21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ru-RU" sz="1800" dirty="0"/>
              <a:t>Региональный проект </a:t>
            </a:r>
            <a:r>
              <a:rPr lang="ru-RU" sz="1800" b="1" dirty="0">
                <a:solidFill>
                  <a:srgbClr val="0070C0"/>
                </a:solidFill>
              </a:rPr>
              <a:t>«Открытый университет»</a:t>
            </a:r>
            <a:br>
              <a:rPr lang="ru-RU" sz="1800" b="1" dirty="0">
                <a:solidFill>
                  <a:srgbClr val="0070C0"/>
                </a:solidFill>
              </a:rPr>
            </a:br>
            <a:r>
              <a:rPr lang="ru-RU" sz="1800" b="1" dirty="0">
                <a:solidFill>
                  <a:srgbClr val="C00000"/>
                </a:solidFill>
              </a:rPr>
              <a:t>6</a:t>
            </a:r>
            <a:r>
              <a:rPr lang="ru-RU" sz="1800" dirty="0"/>
              <a:t> ведущих вузов, </a:t>
            </a:r>
            <a:r>
              <a:rPr lang="ru-RU" sz="1800" b="1" dirty="0">
                <a:solidFill>
                  <a:srgbClr val="C00000"/>
                </a:solidFill>
              </a:rPr>
              <a:t>&gt; 5000</a:t>
            </a:r>
            <a:r>
              <a:rPr lang="ru-RU" sz="1800" dirty="0"/>
              <a:t> учащихся 10-11 классов</a:t>
            </a:r>
          </a:p>
          <a:p>
            <a:pPr marL="342900" indent="-342900" fontAlgn="b">
              <a:lnSpc>
                <a:spcPts val="21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800" dirty="0"/>
              <a:t>Региональный проект </a:t>
            </a:r>
            <a:r>
              <a:rPr lang="ru-RU" sz="1800" b="1" dirty="0">
                <a:solidFill>
                  <a:srgbClr val="0070C0"/>
                </a:solidFill>
              </a:rPr>
              <a:t>«Профильные школы при вузах»</a:t>
            </a: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>
                <a:solidFill>
                  <a:srgbClr val="C00000"/>
                </a:solidFill>
              </a:rPr>
              <a:t>3 </a:t>
            </a:r>
            <a:r>
              <a:rPr lang="ru-RU" sz="1800" dirty="0"/>
              <a:t>ведущих вуза, </a:t>
            </a:r>
            <a:r>
              <a:rPr lang="ru-RU" altLang="ru-RU" sz="1800" b="1" dirty="0">
                <a:solidFill>
                  <a:srgbClr val="C00000"/>
                </a:solidFill>
              </a:rPr>
              <a:t>&gt;400 </a:t>
            </a:r>
            <a:r>
              <a:rPr lang="ru-RU" sz="1800" dirty="0"/>
              <a:t>учащихся 10-11 классов</a:t>
            </a:r>
            <a:r>
              <a:rPr lang="ru-RU" altLang="ru-RU" sz="1800" dirty="0"/>
              <a:t> </a:t>
            </a:r>
            <a:endParaRPr lang="ru-RU" sz="1800" dirty="0"/>
          </a:p>
          <a:p>
            <a:pPr marL="342900" indent="-342900" fontAlgn="b">
              <a:lnSpc>
                <a:spcPts val="21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ru-RU" sz="1800" b="1" dirty="0">
                <a:solidFill>
                  <a:srgbClr val="C00000"/>
                </a:solidFill>
              </a:rPr>
              <a:t>356</a:t>
            </a:r>
            <a:r>
              <a:rPr lang="ru-RU" sz="1800" dirty="0"/>
              <a:t> профильных классов (</a:t>
            </a:r>
            <a:r>
              <a:rPr lang="ru-RU" sz="1800" dirty="0" err="1"/>
              <a:t>авиаклассы</a:t>
            </a:r>
            <a:r>
              <a:rPr lang="ru-RU" sz="1800" dirty="0"/>
              <a:t>, </a:t>
            </a:r>
            <a:r>
              <a:rPr lang="ru-RU" sz="1800" dirty="0" err="1"/>
              <a:t>агроклассы</a:t>
            </a:r>
            <a:r>
              <a:rPr lang="ru-RU" sz="1800" dirty="0"/>
              <a:t>, инженерные классы и др.),                               </a:t>
            </a:r>
            <a:r>
              <a:rPr lang="ru-RU" sz="1800" b="1" dirty="0">
                <a:solidFill>
                  <a:srgbClr val="C00000"/>
                </a:solidFill>
              </a:rPr>
              <a:t>&gt;7 000 </a:t>
            </a:r>
            <a:r>
              <a:rPr lang="ru-RU" sz="1800" dirty="0"/>
              <a:t>учащихся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35360" y="4500739"/>
            <a:ext cx="11654428" cy="153888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fontAlgn="b"/>
            <a:r>
              <a:rPr lang="ru-RU" altLang="ru-RU" sz="2000" b="1" dirty="0">
                <a:latin typeface="Montserrat" panose="00000500000000000000" pitchFamily="2" charset="-52"/>
              </a:rPr>
              <a:t>Результат:</a:t>
            </a:r>
          </a:p>
          <a:p>
            <a:pPr fontAlgn="b">
              <a:spcBef>
                <a:spcPts val="1200"/>
              </a:spcBef>
            </a:pPr>
            <a:r>
              <a:rPr lang="ru-RU" altLang="ru-RU" b="1" dirty="0">
                <a:solidFill>
                  <a:srgbClr val="C00000"/>
                </a:solidFill>
                <a:latin typeface="Montserrat" panose="00000500000000000000" pitchFamily="2" charset="-52"/>
              </a:rPr>
              <a:t>75% </a:t>
            </a:r>
            <a:r>
              <a:rPr lang="ru-RU" dirty="0">
                <a:latin typeface="Montserrat" panose="00000500000000000000" pitchFamily="2" charset="-52"/>
              </a:rPr>
              <a:t>участников проекта «Открытый университет» остаются учиться и работать в Пермском крае</a:t>
            </a:r>
          </a:p>
          <a:p>
            <a:pPr fontAlgn="b">
              <a:spcBef>
                <a:spcPts val="1200"/>
              </a:spcBef>
            </a:pPr>
            <a:r>
              <a:rPr lang="ru-RU" b="1" dirty="0">
                <a:solidFill>
                  <a:srgbClr val="C00000"/>
                </a:solidFill>
                <a:latin typeface="Montserrat" panose="00000500000000000000" pitchFamily="2" charset="-52"/>
              </a:rPr>
              <a:t>100 %</a:t>
            </a:r>
            <a:r>
              <a:rPr lang="ru-RU" b="1" dirty="0">
                <a:latin typeface="Montserrat" panose="00000500000000000000" pitchFamily="2" charset="-52"/>
              </a:rPr>
              <a:t> </a:t>
            </a:r>
            <a:r>
              <a:rPr lang="ru-RU" dirty="0">
                <a:latin typeface="Montserrat" panose="00000500000000000000" pitchFamily="2" charset="-52"/>
              </a:rPr>
              <a:t>детей 6-11 классов охвачено профориентацией</a:t>
            </a:r>
          </a:p>
        </p:txBody>
      </p:sp>
      <p:pic>
        <p:nvPicPr>
          <p:cNvPr id="25" name="Picture 2" descr="https://perm.hse.ru/data/2022/06/14/1855088094/3olimp-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0409" y="898100"/>
            <a:ext cx="2483897" cy="16559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https://sun9-42.userapi.com/impg/Xo-PK8NyXJ52hPiZnn1mTtTVa1q5vUakAvTirQ/yV_XCow2MWM.jpg?size=1535x1024&amp;quality=95&amp;sign=b369c418422a06f20fb38c7f28af7271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170" y="904961"/>
            <a:ext cx="2482279" cy="16559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Преподаватели университета провели «Филологический квест» для школьников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1252" y="2686956"/>
            <a:ext cx="2498536" cy="16656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5" cstate="print"/>
          <a:srcRect l="1" t="11936" r="3037" b="1761"/>
          <a:stretch/>
        </p:blipFill>
        <p:spPr>
          <a:xfrm>
            <a:off x="6757170" y="2686957"/>
            <a:ext cx="2493122" cy="165663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9664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193320" y="243139"/>
            <a:ext cx="11521280" cy="715962"/>
          </a:xfrm>
        </p:spPr>
        <p:txBody>
          <a:bodyPr>
            <a:normAutofit/>
          </a:bodyPr>
          <a:lstStyle/>
          <a:p>
            <a:r>
              <a:rPr lang="ru-RU" dirty="0" err="1"/>
              <a:t>Профилизация</a:t>
            </a:r>
            <a:r>
              <a:rPr lang="ru-RU" dirty="0"/>
              <a:t> старшей школы. </a:t>
            </a:r>
            <a:r>
              <a:rPr lang="ru-RU" dirty="0" err="1" smtClean="0"/>
              <a:t>Предпрофильные</a:t>
            </a:r>
            <a:r>
              <a:rPr lang="ru-RU" dirty="0" smtClean="0"/>
              <a:t> классы.</a:t>
            </a:r>
            <a:endParaRPr lang="ru-RU" dirty="0"/>
          </a:p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О подготовке к реализации Единой модели профориентации в общеобразовательных организациях Пермского края 2024/2025 учебном году</a:t>
            </a:r>
          </a:p>
        </p:txBody>
      </p:sp>
      <p:graphicFrame>
        <p:nvGraphicFramePr>
          <p:cNvPr id="10" name="Таблица 9">
            <a:extLst>
              <a:ext uri="{FF2B5EF4-FFF2-40B4-BE49-F238E27FC236}">
                <a16:creationId xmlns="" xmlns:a16="http://schemas.microsoft.com/office/drawing/2014/main" id="{184AB65F-5B95-DE85-1FEE-F6BA95161E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63604133"/>
              </p:ext>
            </p:extLst>
          </p:nvPr>
        </p:nvGraphicFramePr>
        <p:xfrm>
          <a:off x="960996" y="1738924"/>
          <a:ext cx="10474970" cy="46960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16966">
                  <a:extLst>
                    <a:ext uri="{9D8B030D-6E8A-4147-A177-3AD203B41FA5}">
                      <a16:colId xmlns="" xmlns:a16="http://schemas.microsoft.com/office/drawing/2014/main" val="1017639174"/>
                    </a:ext>
                  </a:extLst>
                </a:gridCol>
                <a:gridCol w="5058004">
                  <a:extLst>
                    <a:ext uri="{9D8B030D-6E8A-4147-A177-3AD203B41FA5}">
                      <a16:colId xmlns="" xmlns:a16="http://schemas.microsoft.com/office/drawing/2014/main" val="4144071660"/>
                    </a:ext>
                  </a:extLst>
                </a:gridCol>
              </a:tblGrid>
              <a:tr h="3481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latin typeface="Montserrat" panose="00000500000000000000" pitchFamily="2" charset="-52"/>
                        </a:rPr>
                        <a:t>ИНЖЕНЕРНЫЕ КЛАССЫ</a:t>
                      </a:r>
                    </a:p>
                  </a:txBody>
                  <a:tcPr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Montserrat" panose="00000500000000000000" pitchFamily="2" charset="-52"/>
                        </a:rPr>
                        <a:t>16</a:t>
                      </a:r>
                      <a:r>
                        <a:rPr lang="ru-RU" sz="1400" baseline="0" dirty="0">
                          <a:latin typeface="Montserrat" panose="00000500000000000000" pitchFamily="2" charset="-52"/>
                        </a:rPr>
                        <a:t> школ, </a:t>
                      </a:r>
                      <a:r>
                        <a:rPr lang="ru-RU" sz="1400" b="1" baseline="0" dirty="0">
                          <a:solidFill>
                            <a:srgbClr val="C00000"/>
                          </a:solidFill>
                          <a:latin typeface="Montserrat" panose="00000500000000000000" pitchFamily="2" charset="-52"/>
                        </a:rPr>
                        <a:t>40</a:t>
                      </a:r>
                      <a:r>
                        <a:rPr lang="ru-RU" sz="1400" baseline="0" dirty="0">
                          <a:latin typeface="Montserrat" panose="00000500000000000000" pitchFamily="2" charset="-52"/>
                        </a:rPr>
                        <a:t> классов</a:t>
                      </a:r>
                      <a:endParaRPr lang="ru-RU" sz="1400" dirty="0">
                        <a:latin typeface="Montserrat" panose="00000500000000000000" pitchFamily="2" charset="-52"/>
                      </a:endParaRPr>
                    </a:p>
                  </a:txBody>
                  <a:tcPr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8161"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Montserrat" panose="00000500000000000000" pitchFamily="2" charset="-52"/>
                        </a:rPr>
                        <a:t>ИНЖЕНЕРНЫЕ АВИАКЛАССЫ</a:t>
                      </a:r>
                    </a:p>
                  </a:txBody>
                  <a:tcPr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Montserrat" panose="00000500000000000000" pitchFamily="2" charset="-52"/>
                        </a:rPr>
                        <a:t>6</a:t>
                      </a:r>
                      <a:r>
                        <a:rPr lang="ru-RU" sz="1400" dirty="0">
                          <a:latin typeface="Montserrat" panose="00000500000000000000" pitchFamily="2" charset="-52"/>
                        </a:rPr>
                        <a:t> школ, </a:t>
                      </a:r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Montserrat" panose="00000500000000000000" pitchFamily="2" charset="-52"/>
                        </a:rPr>
                        <a:t>23 </a:t>
                      </a:r>
                      <a:r>
                        <a:rPr lang="ru-RU" sz="1400" dirty="0">
                          <a:latin typeface="Montserrat" panose="00000500000000000000" pitchFamily="2" charset="-52"/>
                        </a:rPr>
                        <a:t>класса в г. Перми, </a:t>
                      </a:r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Montserrat" panose="00000500000000000000" pitchFamily="2" charset="-52"/>
                        </a:rPr>
                        <a:t>500</a:t>
                      </a:r>
                      <a:r>
                        <a:rPr lang="ru-RU" sz="1400" dirty="0">
                          <a:latin typeface="Montserrat" panose="00000500000000000000" pitchFamily="2" charset="-52"/>
                        </a:rPr>
                        <a:t> обучающихся</a:t>
                      </a:r>
                    </a:p>
                  </a:txBody>
                  <a:tcPr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056114232"/>
                  </a:ext>
                </a:extLst>
              </a:tr>
              <a:tr h="348161"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Montserrat" panose="00000500000000000000" pitchFamily="2" charset="-52"/>
                        </a:rPr>
                        <a:t>ПСИХОЛОГО-ПЕДАГОГИЧЕСКИЕ КЛАССЫ</a:t>
                      </a:r>
                    </a:p>
                  </a:txBody>
                  <a:tcPr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Montserrat" panose="00000500000000000000" pitchFamily="2" charset="-52"/>
                        </a:rPr>
                        <a:t>63</a:t>
                      </a:r>
                      <a:r>
                        <a:rPr lang="ru-RU" sz="1400" baseline="0" dirty="0">
                          <a:latin typeface="Montserrat" panose="00000500000000000000" pitchFamily="2" charset="-52"/>
                        </a:rPr>
                        <a:t> школы, </a:t>
                      </a:r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Montserrat" panose="00000500000000000000" pitchFamily="2" charset="-52"/>
                        </a:rPr>
                        <a:t>77</a:t>
                      </a:r>
                      <a:r>
                        <a:rPr lang="ru-RU" sz="1400" b="1" dirty="0">
                          <a:latin typeface="Montserrat" panose="00000500000000000000" pitchFamily="2" charset="-52"/>
                        </a:rPr>
                        <a:t> </a:t>
                      </a:r>
                      <a:r>
                        <a:rPr lang="ru-RU" sz="1400" dirty="0">
                          <a:latin typeface="Montserrat" panose="00000500000000000000" pitchFamily="2" charset="-52"/>
                        </a:rPr>
                        <a:t>классов, более </a:t>
                      </a:r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Montserrat" panose="00000500000000000000" pitchFamily="2" charset="-52"/>
                        </a:rPr>
                        <a:t>1</a:t>
                      </a:r>
                      <a:r>
                        <a:rPr lang="ru-RU" sz="1400" b="1" baseline="0" dirty="0">
                          <a:solidFill>
                            <a:srgbClr val="C00000"/>
                          </a:solidFill>
                          <a:latin typeface="Montserrat" panose="00000500000000000000" pitchFamily="2" charset="-52"/>
                        </a:rPr>
                        <a:t>,8 тыс. </a:t>
                      </a:r>
                      <a:r>
                        <a:rPr lang="ru-RU" sz="1400" baseline="0" dirty="0">
                          <a:latin typeface="Montserrat" panose="00000500000000000000" pitchFamily="2" charset="-52"/>
                        </a:rPr>
                        <a:t>обучающихся</a:t>
                      </a:r>
                      <a:endParaRPr lang="ru-RU" sz="1400" dirty="0">
                        <a:latin typeface="Montserrat" panose="00000500000000000000" pitchFamily="2" charset="-52"/>
                      </a:endParaRPr>
                    </a:p>
                  </a:txBody>
                  <a:tcPr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349485503"/>
                  </a:ext>
                </a:extLst>
              </a:tr>
              <a:tr h="348161"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Montserrat" panose="00000500000000000000" pitchFamily="2" charset="-52"/>
                        </a:rPr>
                        <a:t>МЕДИЦИНСКИЕ КЛАССЫ</a:t>
                      </a:r>
                    </a:p>
                  </a:txBody>
                  <a:tcPr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Montserrat" panose="00000500000000000000" pitchFamily="2" charset="-52"/>
                        </a:rPr>
                        <a:t>15</a:t>
                      </a:r>
                      <a:r>
                        <a:rPr lang="ru-RU" sz="1400" dirty="0">
                          <a:latin typeface="Montserrat" panose="00000500000000000000" pitchFamily="2" charset="-52"/>
                        </a:rPr>
                        <a:t> школ, более</a:t>
                      </a:r>
                      <a:r>
                        <a:rPr lang="ru-RU" sz="1400" baseline="0" dirty="0">
                          <a:latin typeface="Montserrat" panose="00000500000000000000" pitchFamily="2" charset="-52"/>
                        </a:rPr>
                        <a:t> </a:t>
                      </a:r>
                      <a:r>
                        <a:rPr lang="ru-RU" sz="1400" b="1" baseline="0" dirty="0">
                          <a:solidFill>
                            <a:srgbClr val="C00000"/>
                          </a:solidFill>
                          <a:latin typeface="Montserrat" panose="00000500000000000000" pitchFamily="2" charset="-52"/>
                        </a:rPr>
                        <a:t>370</a:t>
                      </a:r>
                      <a:r>
                        <a:rPr lang="ru-RU" sz="1400" baseline="0" dirty="0">
                          <a:latin typeface="Montserrat" panose="00000500000000000000" pitchFamily="2" charset="-52"/>
                        </a:rPr>
                        <a:t> обучающихся</a:t>
                      </a:r>
                      <a:endParaRPr lang="ru-RU" sz="1400" dirty="0">
                        <a:latin typeface="Montserrat" panose="00000500000000000000" pitchFamily="2" charset="-52"/>
                      </a:endParaRPr>
                    </a:p>
                  </a:txBody>
                  <a:tcPr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174540517"/>
                  </a:ext>
                </a:extLst>
              </a:tr>
              <a:tr h="348161"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Montserrat" panose="00000500000000000000" pitchFamily="2" charset="-52"/>
                        </a:rPr>
                        <a:t>АГРОТЕХНОЛОГИЧЕСКИЕ КЛАССЫ</a:t>
                      </a:r>
                    </a:p>
                  </a:txBody>
                  <a:tcPr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Montserrat" panose="00000500000000000000" pitchFamily="2" charset="-52"/>
                        </a:rPr>
                        <a:t>5</a:t>
                      </a:r>
                      <a:r>
                        <a:rPr lang="ru-RU" sz="1400" dirty="0">
                          <a:latin typeface="Montserrat" panose="00000500000000000000" pitchFamily="2" charset="-52"/>
                        </a:rPr>
                        <a:t> школ</a:t>
                      </a:r>
                      <a:r>
                        <a:rPr lang="en-US" sz="1400" dirty="0">
                          <a:latin typeface="Montserrat" panose="00000500000000000000" pitchFamily="2" charset="-52"/>
                        </a:rPr>
                        <a:t>,</a:t>
                      </a:r>
                      <a:r>
                        <a:rPr lang="ru-RU" sz="1400" dirty="0">
                          <a:latin typeface="Montserrat" panose="00000500000000000000" pitchFamily="2" charset="-52"/>
                        </a:rPr>
                        <a:t> </a:t>
                      </a:r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Montserrat" panose="00000500000000000000" pitchFamily="2" charset="-52"/>
                        </a:rPr>
                        <a:t>33</a:t>
                      </a:r>
                      <a:r>
                        <a:rPr lang="ru-RU" sz="1400" dirty="0">
                          <a:latin typeface="Montserrat" panose="00000500000000000000" pitchFamily="2" charset="-52"/>
                        </a:rPr>
                        <a:t> класса, более </a:t>
                      </a:r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Montserrat" panose="00000500000000000000" pitchFamily="2" charset="-52"/>
                        </a:rPr>
                        <a:t>400</a:t>
                      </a:r>
                      <a:r>
                        <a:rPr lang="ru-RU" sz="1400" dirty="0">
                          <a:latin typeface="Montserrat" panose="00000500000000000000" pitchFamily="2" charset="-52"/>
                        </a:rPr>
                        <a:t> обучающихся</a:t>
                      </a:r>
                    </a:p>
                  </a:txBody>
                  <a:tcPr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147474072"/>
                  </a:ext>
                </a:extLst>
              </a:tr>
              <a:tr h="348161"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Montserrat" panose="00000500000000000000" pitchFamily="2" charset="-52"/>
                        </a:rPr>
                        <a:t>ПРАВОВОЙ КЛАСС СПЕРАНСКОГО</a:t>
                      </a:r>
                    </a:p>
                  </a:txBody>
                  <a:tcPr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Montserrat" panose="00000500000000000000" pitchFamily="2" charset="-52"/>
                        </a:rPr>
                        <a:t>2</a:t>
                      </a:r>
                      <a:r>
                        <a:rPr lang="ru-RU" sz="1400" dirty="0">
                          <a:latin typeface="Montserrat" panose="00000500000000000000" pitchFamily="2" charset="-52"/>
                        </a:rPr>
                        <a:t> класса</a:t>
                      </a:r>
                      <a:r>
                        <a:rPr lang="en-US" sz="1400" dirty="0">
                          <a:latin typeface="Montserrat" panose="00000500000000000000" pitchFamily="2" charset="-52"/>
                        </a:rPr>
                        <a:t>,</a:t>
                      </a:r>
                      <a:r>
                        <a:rPr lang="ru-RU" sz="1400" dirty="0">
                          <a:latin typeface="Montserrat" panose="00000500000000000000" pitchFamily="2" charset="-52"/>
                        </a:rPr>
                        <a:t> более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Montserrat" panose="00000500000000000000" pitchFamily="2" charset="-52"/>
                        </a:rPr>
                        <a:t> </a:t>
                      </a:r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Montserrat" panose="00000500000000000000" pitchFamily="2" charset="-52"/>
                        </a:rPr>
                        <a:t>50</a:t>
                      </a:r>
                      <a:r>
                        <a:rPr lang="ru-RU" sz="1400" dirty="0">
                          <a:latin typeface="Montserrat" panose="00000500000000000000" pitchFamily="2" charset="-52"/>
                        </a:rPr>
                        <a:t> обучающихся</a:t>
                      </a:r>
                      <a:endParaRPr lang="ru-RU" sz="1400" kern="0" dirty="0">
                        <a:latin typeface="Montserrat" panose="00000500000000000000" pitchFamily="2" charset="-52"/>
                        <a:ea typeface="+mn-lt"/>
                        <a:cs typeface="+mn-lt"/>
                      </a:endParaRPr>
                    </a:p>
                  </a:txBody>
                  <a:tcPr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127881655"/>
                  </a:ext>
                </a:extLst>
              </a:tr>
              <a:tr h="348161"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Montserrat" panose="00000500000000000000" pitchFamily="2" charset="-52"/>
                        </a:rPr>
                        <a:t>МЕДИКО-ФАРМАЦЕВТИЧЕСКИЙ КЛАСС</a:t>
                      </a:r>
                    </a:p>
                  </a:txBody>
                  <a:tcPr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Montserrat" panose="00000500000000000000" pitchFamily="2" charset="-52"/>
                        </a:rPr>
                        <a:t>2</a:t>
                      </a:r>
                      <a:r>
                        <a:rPr lang="ru-RU" sz="1400" dirty="0">
                          <a:latin typeface="Montserrat" panose="00000500000000000000" pitchFamily="2" charset="-52"/>
                        </a:rPr>
                        <a:t> класса,</a:t>
                      </a:r>
                      <a:r>
                        <a:rPr lang="ru-RU" sz="1400" baseline="0" dirty="0">
                          <a:latin typeface="Montserrat" panose="00000500000000000000" pitchFamily="2" charset="-52"/>
                        </a:rPr>
                        <a:t> </a:t>
                      </a:r>
                      <a:r>
                        <a:rPr lang="ru-RU" sz="1400" dirty="0">
                          <a:latin typeface="Montserrat" panose="00000500000000000000" pitchFamily="2" charset="-52"/>
                        </a:rPr>
                        <a:t>более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Montserrat" panose="00000500000000000000" pitchFamily="2" charset="-52"/>
                        </a:rPr>
                        <a:t> </a:t>
                      </a:r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Montserrat" panose="00000500000000000000" pitchFamily="2" charset="-52"/>
                        </a:rPr>
                        <a:t>40</a:t>
                      </a:r>
                      <a:r>
                        <a:rPr lang="ru-RU" sz="1400" dirty="0">
                          <a:latin typeface="Montserrat" panose="00000500000000000000" pitchFamily="2" charset="-52"/>
                        </a:rPr>
                        <a:t> обучающихся</a:t>
                      </a:r>
                    </a:p>
                  </a:txBody>
                  <a:tcPr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201041787"/>
                  </a:ext>
                </a:extLst>
              </a:tr>
              <a:tr h="348161"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Montserrat" panose="00000500000000000000" pitchFamily="2" charset="-52"/>
                        </a:rPr>
                        <a:t>КЛАССЫ-ПАРТНЕРЫ СИРИУСА </a:t>
                      </a:r>
                      <a:r>
                        <a:rPr lang="ru-RU" sz="1200" b="0" dirty="0">
                          <a:latin typeface="Montserrat" panose="00000500000000000000" pitchFamily="2" charset="-52"/>
                        </a:rPr>
                        <a:t>(аэрокосмические)</a:t>
                      </a:r>
                      <a:endParaRPr lang="ru-RU" sz="1600" b="0" dirty="0">
                        <a:latin typeface="Montserrat" panose="00000500000000000000" pitchFamily="2" charset="-52"/>
                      </a:endParaRPr>
                    </a:p>
                  </a:txBody>
                  <a:tcPr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Montserrat" panose="00000500000000000000" pitchFamily="2" charset="-52"/>
                        </a:rPr>
                        <a:t>2</a:t>
                      </a:r>
                      <a:r>
                        <a:rPr lang="ru-RU" sz="1400" dirty="0">
                          <a:solidFill>
                            <a:srgbClr val="C00000"/>
                          </a:solidFill>
                          <a:latin typeface="Montserrat" panose="00000500000000000000" pitchFamily="2" charset="-52"/>
                        </a:rPr>
                        <a:t> </a:t>
                      </a:r>
                      <a:r>
                        <a:rPr lang="ru-RU" sz="1400" dirty="0">
                          <a:latin typeface="Montserrat" panose="00000500000000000000" pitchFamily="2" charset="-52"/>
                        </a:rPr>
                        <a:t>класса,</a:t>
                      </a:r>
                      <a:r>
                        <a:rPr lang="ru-RU" sz="1400" baseline="0" dirty="0">
                          <a:latin typeface="Montserrat" panose="00000500000000000000" pitchFamily="2" charset="-52"/>
                        </a:rPr>
                        <a:t> </a:t>
                      </a:r>
                      <a:r>
                        <a:rPr lang="ru-RU" sz="1400" dirty="0">
                          <a:latin typeface="Montserrat" panose="00000500000000000000" pitchFamily="2" charset="-52"/>
                        </a:rPr>
                        <a:t>более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Montserrat" panose="00000500000000000000" pitchFamily="2" charset="-52"/>
                        </a:rPr>
                        <a:t> </a:t>
                      </a:r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Montserrat" panose="00000500000000000000" pitchFamily="2" charset="-52"/>
                        </a:rPr>
                        <a:t>100</a:t>
                      </a:r>
                      <a:r>
                        <a:rPr lang="ru-RU" sz="1400" dirty="0">
                          <a:solidFill>
                            <a:srgbClr val="C00000"/>
                          </a:solidFill>
                          <a:latin typeface="Montserrat" panose="00000500000000000000" pitchFamily="2" charset="-52"/>
                        </a:rPr>
                        <a:t> </a:t>
                      </a:r>
                      <a:r>
                        <a:rPr lang="ru-RU" sz="1400" dirty="0">
                          <a:latin typeface="Montserrat" panose="00000500000000000000" pitchFamily="2" charset="-52"/>
                        </a:rPr>
                        <a:t>обучающихся</a:t>
                      </a:r>
                      <a:endParaRPr lang="ru-RU" sz="1400" kern="0" dirty="0">
                        <a:latin typeface="Montserrat" panose="00000500000000000000" pitchFamily="2" charset="-52"/>
                        <a:ea typeface="+mn-lt"/>
                        <a:cs typeface="+mn-lt"/>
                      </a:endParaRPr>
                    </a:p>
                  </a:txBody>
                  <a:tcPr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109438495"/>
                  </a:ext>
                </a:extLst>
              </a:tr>
              <a:tr h="348161"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Montserrat" panose="00000500000000000000" pitchFamily="2" charset="-52"/>
                        </a:rPr>
                        <a:t>ТЕХНОЛОГИЧЕСКИЕ КЛАССЫ</a:t>
                      </a:r>
                    </a:p>
                  </a:txBody>
                  <a:tcPr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Montserrat" panose="00000500000000000000" pitchFamily="2" charset="-52"/>
                        </a:rPr>
                        <a:t>40</a:t>
                      </a:r>
                      <a:r>
                        <a:rPr lang="ru-RU" sz="1400" dirty="0">
                          <a:latin typeface="Montserrat" panose="00000500000000000000" pitchFamily="2" charset="-52"/>
                        </a:rPr>
                        <a:t> школ</a:t>
                      </a:r>
                    </a:p>
                  </a:txBody>
                  <a:tcPr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612986718"/>
                  </a:ext>
                </a:extLst>
              </a:tr>
              <a:tr h="348161">
                <a:tc>
                  <a:txBody>
                    <a:bodyPr/>
                    <a:lstStyle/>
                    <a:p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ЭНЕРГОКЛАССЫ</a:t>
                      </a:r>
                    </a:p>
                  </a:txBody>
                  <a:tcPr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400" b="1" kern="1200" dirty="0">
                          <a:solidFill>
                            <a:srgbClr val="C00000"/>
                          </a:solidFill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1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 школа </a:t>
                      </a:r>
                      <a:r>
                        <a:rPr lang="ru-RU" sz="1400" b="1" kern="1200" dirty="0">
                          <a:solidFill>
                            <a:srgbClr val="C00000"/>
                          </a:solidFill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4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 класса,</a:t>
                      </a:r>
                      <a:r>
                        <a:rPr lang="ru-RU" sz="1400" kern="1200" baseline="0" dirty="0">
                          <a:solidFill>
                            <a:schemeClr val="dk1"/>
                          </a:solidFill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более </a:t>
                      </a:r>
                      <a:r>
                        <a:rPr lang="ru-RU" sz="1400" b="1" kern="1200" dirty="0">
                          <a:solidFill>
                            <a:srgbClr val="C00000"/>
                          </a:solidFill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400 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обучающихся</a:t>
                      </a:r>
                    </a:p>
                  </a:txBody>
                  <a:tcPr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48161"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Montserrat" panose="00000500000000000000" pitchFamily="2" charset="-52"/>
                        </a:rPr>
                        <a:t>КОСМИЧЕСКИЙ</a:t>
                      </a:r>
                      <a:r>
                        <a:rPr lang="ru-RU" sz="1600" b="1" baseline="0" dirty="0">
                          <a:latin typeface="Montserrat" panose="00000500000000000000" pitchFamily="2" charset="-52"/>
                        </a:rPr>
                        <a:t> КЛАСС</a:t>
                      </a:r>
                      <a:endParaRPr lang="ru-RU" sz="1600" b="1" dirty="0">
                        <a:latin typeface="Montserrat" panose="00000500000000000000" pitchFamily="2" charset="-52"/>
                      </a:endParaRPr>
                    </a:p>
                  </a:txBody>
                  <a:tcPr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Montserrat" panose="00000500000000000000" pitchFamily="2" charset="-52"/>
                        </a:rPr>
                        <a:t>1</a:t>
                      </a:r>
                      <a:r>
                        <a:rPr lang="ru-RU" sz="1400" dirty="0">
                          <a:latin typeface="Montserrat" panose="00000500000000000000" pitchFamily="2" charset="-52"/>
                        </a:rPr>
                        <a:t> класс, </a:t>
                      </a:r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Montserrat" panose="00000500000000000000" pitchFamily="2" charset="-52"/>
                        </a:rPr>
                        <a:t>25</a:t>
                      </a:r>
                      <a:r>
                        <a:rPr lang="ru-RU" sz="1400" dirty="0">
                          <a:latin typeface="Montserrat" panose="00000500000000000000" pitchFamily="2" charset="-52"/>
                        </a:rPr>
                        <a:t> обучающихся</a:t>
                      </a:r>
                      <a:endParaRPr lang="ru-RU" sz="1400" kern="0" dirty="0">
                        <a:latin typeface="Montserrat" panose="00000500000000000000" pitchFamily="2" charset="-52"/>
                        <a:ea typeface="+mn-lt"/>
                        <a:cs typeface="+mn-lt"/>
                      </a:endParaRPr>
                    </a:p>
                  </a:txBody>
                  <a:tcPr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48161"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Montserrat" panose="00000500000000000000" pitchFamily="2" charset="-52"/>
                        </a:rPr>
                        <a:t>КАДЕТСКО-КАЗАЧЬИ</a:t>
                      </a:r>
                      <a:r>
                        <a:rPr lang="ru-RU" sz="1600" b="1" baseline="0" dirty="0">
                          <a:latin typeface="Montserrat" panose="00000500000000000000" pitchFamily="2" charset="-52"/>
                        </a:rPr>
                        <a:t> КЛАССЫ</a:t>
                      </a:r>
                      <a:endParaRPr lang="ru-RU" sz="1600" b="1" dirty="0">
                        <a:latin typeface="Montserrat" panose="00000500000000000000" pitchFamily="2" charset="-52"/>
                      </a:endParaRPr>
                    </a:p>
                  </a:txBody>
                  <a:tcPr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400" b="1" kern="0" dirty="0">
                          <a:solidFill>
                            <a:srgbClr val="C00000"/>
                          </a:solidFill>
                          <a:latin typeface="Montserrat" panose="00000500000000000000" pitchFamily="2" charset="-52"/>
                          <a:ea typeface="+mn-lt"/>
                          <a:cs typeface="+mn-lt"/>
                        </a:rPr>
                        <a:t>52</a:t>
                      </a:r>
                      <a:r>
                        <a:rPr lang="ru-RU" sz="1400" kern="0" dirty="0">
                          <a:latin typeface="Montserrat" panose="00000500000000000000" pitchFamily="2" charset="-52"/>
                          <a:ea typeface="+mn-lt"/>
                          <a:cs typeface="+mn-lt"/>
                        </a:rPr>
                        <a:t> класса, более </a:t>
                      </a:r>
                      <a:r>
                        <a:rPr lang="ru-RU" sz="1400" b="1" kern="0" dirty="0">
                          <a:solidFill>
                            <a:srgbClr val="C00000"/>
                          </a:solidFill>
                          <a:latin typeface="Montserrat" panose="00000500000000000000" pitchFamily="2" charset="-52"/>
                          <a:ea typeface="+mn-lt"/>
                          <a:cs typeface="+mn-lt"/>
                        </a:rPr>
                        <a:t>3,5</a:t>
                      </a:r>
                      <a:r>
                        <a:rPr lang="ru-RU" sz="1400" kern="0" dirty="0">
                          <a:latin typeface="Montserrat" panose="00000500000000000000" pitchFamily="2" charset="-52"/>
                          <a:ea typeface="+mn-lt"/>
                          <a:cs typeface="+mn-lt"/>
                        </a:rPr>
                        <a:t> тыс. обучающихся</a:t>
                      </a:r>
                    </a:p>
                  </a:txBody>
                  <a:tcPr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48161"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Montserrat" panose="00000500000000000000" pitchFamily="2" charset="-52"/>
                        </a:rPr>
                        <a:t>РЕМЕСЛЕННЫЙ</a:t>
                      </a:r>
                    </a:p>
                  </a:txBody>
                  <a:tcPr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400" b="1" kern="0" dirty="0">
                          <a:solidFill>
                            <a:srgbClr val="C00000"/>
                          </a:solidFill>
                          <a:latin typeface="Montserrat" panose="00000500000000000000" pitchFamily="2" charset="-52"/>
                          <a:ea typeface="+mn-lt"/>
                          <a:cs typeface="+mn-lt"/>
                        </a:rPr>
                        <a:t>1</a:t>
                      </a:r>
                      <a:r>
                        <a:rPr lang="ru-RU" sz="1400" kern="0" dirty="0">
                          <a:latin typeface="Montserrat" panose="00000500000000000000" pitchFamily="2" charset="-52"/>
                          <a:ea typeface="+mn-lt"/>
                          <a:cs typeface="+mn-lt"/>
                        </a:rPr>
                        <a:t> класс,</a:t>
                      </a:r>
                      <a:r>
                        <a:rPr lang="ru-RU" sz="1400" kern="0" baseline="0" dirty="0">
                          <a:latin typeface="Montserrat" panose="00000500000000000000" pitchFamily="2" charset="-52"/>
                          <a:ea typeface="+mn-lt"/>
                          <a:cs typeface="+mn-lt"/>
                        </a:rPr>
                        <a:t> </a:t>
                      </a:r>
                      <a:r>
                        <a:rPr lang="ru-RU" sz="1400" b="1" kern="0" baseline="0" dirty="0">
                          <a:solidFill>
                            <a:srgbClr val="C00000"/>
                          </a:solidFill>
                          <a:latin typeface="Montserrat" panose="00000500000000000000" pitchFamily="2" charset="-52"/>
                          <a:ea typeface="+mn-lt"/>
                          <a:cs typeface="+mn-lt"/>
                        </a:rPr>
                        <a:t>20</a:t>
                      </a:r>
                      <a:r>
                        <a:rPr lang="ru-RU" sz="1400" kern="0" baseline="0" dirty="0">
                          <a:latin typeface="Montserrat" panose="00000500000000000000" pitchFamily="2" charset="-52"/>
                          <a:ea typeface="+mn-lt"/>
                          <a:cs typeface="+mn-lt"/>
                        </a:rPr>
                        <a:t> обучающихся</a:t>
                      </a:r>
                      <a:endParaRPr lang="ru-RU" sz="1400" kern="0" dirty="0">
                        <a:latin typeface="Montserrat" panose="00000500000000000000" pitchFamily="2" charset="-52"/>
                        <a:ea typeface="+mn-lt"/>
                        <a:cs typeface="+mn-lt"/>
                      </a:endParaRPr>
                    </a:p>
                  </a:txBody>
                  <a:tcPr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  <p:graphicFrame>
        <p:nvGraphicFramePr>
          <p:cNvPr id="11" name="Схема 10"/>
          <p:cNvGraphicFramePr/>
          <p:nvPr>
            <p:extLst>
              <p:ext uri="{D42A27DB-BD31-4B8C-83A1-F6EECF244321}">
                <p14:modId xmlns="" xmlns:p14="http://schemas.microsoft.com/office/powerpoint/2010/main" val="3279901449"/>
              </p:ext>
            </p:extLst>
          </p:nvPr>
        </p:nvGraphicFramePr>
        <p:xfrm>
          <a:off x="203200" y="887351"/>
          <a:ext cx="11653440" cy="725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99570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Профессиональное самоопределение. Региональные кластеры.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О подготовке к реализации Единой модели профориентации в общеобразовательных организациях Пермского края 2024/2025 учебном году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837815"/>
            <a:ext cx="121888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/>
            <a:r>
              <a:rPr lang="ru-RU" sz="1400" b="1" dirty="0">
                <a:latin typeface="Montserrat" panose="00000500000000000000"/>
              </a:rPr>
              <a:t>Химическое производство: </a:t>
            </a:r>
            <a:r>
              <a:rPr lang="ru-RU" sz="1400" b="1" dirty="0">
                <a:solidFill>
                  <a:srgbClr val="C00000"/>
                </a:solidFill>
                <a:latin typeface="Montserrat" panose="00000500000000000000" pitchFamily="2" charset="-52"/>
              </a:rPr>
              <a:t>5</a:t>
            </a:r>
            <a:r>
              <a:rPr lang="ru-RU" sz="1400" b="1" dirty="0">
                <a:latin typeface="Montserrat" panose="00000500000000000000"/>
              </a:rPr>
              <a:t> школ, </a:t>
            </a:r>
            <a:r>
              <a:rPr lang="ru-RU" sz="1400" b="1" dirty="0">
                <a:solidFill>
                  <a:srgbClr val="C00000"/>
                </a:solidFill>
                <a:latin typeface="Montserrat" panose="00000500000000000000" pitchFamily="2" charset="-52"/>
              </a:rPr>
              <a:t>9</a:t>
            </a:r>
            <a:r>
              <a:rPr lang="ru-RU" sz="1400" b="1" dirty="0">
                <a:latin typeface="Montserrat" panose="00000500000000000000"/>
              </a:rPr>
              <a:t> классов, </a:t>
            </a:r>
            <a:r>
              <a:rPr lang="ru-RU" sz="1400" b="1" dirty="0">
                <a:solidFill>
                  <a:srgbClr val="C00000"/>
                </a:solidFill>
                <a:latin typeface="Montserrat" panose="00000500000000000000" pitchFamily="2" charset="-52"/>
              </a:rPr>
              <a:t>217</a:t>
            </a:r>
            <a:r>
              <a:rPr lang="ru-RU" sz="1400" b="1" dirty="0">
                <a:latin typeface="Montserrat" panose="00000500000000000000"/>
              </a:rPr>
              <a:t> школьников</a:t>
            </a:r>
          </a:p>
        </p:txBody>
      </p:sp>
      <p:pic>
        <p:nvPicPr>
          <p:cNvPr id="8" name="Google Shape;60;p1"/>
          <p:cNvPicPr preferRelativeResize="0"/>
          <p:nvPr/>
        </p:nvPicPr>
        <p:blipFill rotWithShape="1">
          <a:blip r:embed="rId2">
            <a:alphaModFix/>
          </a:blip>
          <a:srcRect l="5499" t="18718" r="65833" b="18717"/>
          <a:stretch/>
        </p:blipFill>
        <p:spPr>
          <a:xfrm>
            <a:off x="5457132" y="3007776"/>
            <a:ext cx="1831173" cy="49109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61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56000" y="3039038"/>
            <a:ext cx="1708578" cy="391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614" y="3961454"/>
            <a:ext cx="548504" cy="600175"/>
          </a:xfrm>
          <a:prstGeom prst="rect">
            <a:avLst/>
          </a:prstGeom>
        </p:spPr>
      </p:pic>
      <p:pic>
        <p:nvPicPr>
          <p:cNvPr id="11" name="Google Shape;62;p1"/>
          <p:cNvPicPr preferRelativeResize="0"/>
          <p:nvPr/>
        </p:nvPicPr>
        <p:blipFill rotWithShape="1">
          <a:blip r:embed="rId5" cstate="print">
            <a:alphaModFix/>
          </a:blip>
          <a:srcRect l="7775" t="7772" r="10478" b="3211"/>
          <a:stretch/>
        </p:blipFill>
        <p:spPr>
          <a:xfrm>
            <a:off x="605649" y="3839694"/>
            <a:ext cx="734961" cy="7859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63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910793" y="2851707"/>
            <a:ext cx="2213609" cy="7454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7"/>
          <a:srcRect l="-323" r="71631"/>
          <a:stretch/>
        </p:blipFill>
        <p:spPr>
          <a:xfrm>
            <a:off x="5372482" y="5522929"/>
            <a:ext cx="766696" cy="70881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1570" y="2996755"/>
            <a:ext cx="2269793" cy="53722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81927" y="4077446"/>
            <a:ext cx="2381582" cy="41915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="" xmlns:a14="http://schemas.microsoft.com/office/drawing/2010/main">
                  <a14:imgLayer r:embed="rId11">
                    <a14:imgEffect>
                      <a14:backgroundRemoval t="9677" b="96774" l="8929" r="92857">
                        <a14:backgroundMark x1="98214" y1="67742" x2="98214" y2="67742"/>
                        <a14:backgroundMark x1="94643" y1="79032" x2="94643" y2="79032"/>
                        <a14:backgroundMark x1="1786" y1="82258" x2="1786" y2="8225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90625" y="1132584"/>
            <a:ext cx="651928" cy="721777"/>
          </a:xfrm>
          <a:prstGeom prst="rect">
            <a:avLst/>
          </a:prstGeom>
        </p:spPr>
      </p:pic>
      <p:pic>
        <p:nvPicPr>
          <p:cNvPr id="17" name="Picture 2" descr="ЕвроХим">
            <a:extLst>
              <a:ext uri="{FF2B5EF4-FFF2-40B4-BE49-F238E27FC236}">
                <a16:creationId xmlns="" xmlns:a16="http://schemas.microsoft.com/office/drawing/2014/main" id="{5626D275-CB70-4046-84A7-3C7E14066379}"/>
              </a:ext>
            </a:extLst>
          </p:cNvPr>
          <p:cNvPicPr/>
          <p:nvPr/>
        </p:nvPicPr>
        <p:blipFill rotWithShape="1"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9073" b="28384"/>
          <a:stretch/>
        </p:blipFill>
        <p:spPr bwMode="auto">
          <a:xfrm>
            <a:off x="9308090" y="1184410"/>
            <a:ext cx="1602199" cy="575065"/>
          </a:xfrm>
          <a:prstGeom prst="rect">
            <a:avLst/>
          </a:prstGeom>
          <a:noFill/>
        </p:spPr>
      </p:pic>
      <p:pic>
        <p:nvPicPr>
          <p:cNvPr id="18" name="Picture 8" descr="ГК «Росатом» | Институт машиностроения, материалов и транспорта  Санкт-Петербургский политехнический университет Петра Великого">
            <a:extLst>
              <a:ext uri="{FF2B5EF4-FFF2-40B4-BE49-F238E27FC236}">
                <a16:creationId xmlns="" xmlns:a16="http://schemas.microsoft.com/office/drawing/2014/main" id="{78698982-0087-44C6-98A4-F0FCD9BBE28B}"/>
              </a:ext>
            </a:extLst>
          </p:cNvPr>
          <p:cNvPicPr/>
          <p:nvPr/>
        </p:nvPicPr>
        <p:blipFill rotWithShape="1"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5703" b="24469"/>
          <a:stretch/>
        </p:blipFill>
        <p:spPr bwMode="auto">
          <a:xfrm>
            <a:off x="2828660" y="3949849"/>
            <a:ext cx="1938836" cy="640905"/>
          </a:xfrm>
          <a:prstGeom prst="rect">
            <a:avLst/>
          </a:prstGeom>
          <a:noFill/>
        </p:spPr>
      </p:pic>
      <p:pic>
        <p:nvPicPr>
          <p:cNvPr id="19" name="Picture 6" descr="Музейно-выставочный центр ВСМПО ПАО «Корпорация ВСМПО-АВИСМА» |  КОРПОРАТИВНЫЙ МУЗЕЙ">
            <a:extLst>
              <a:ext uri="{FF2B5EF4-FFF2-40B4-BE49-F238E27FC236}">
                <a16:creationId xmlns="" xmlns:a16="http://schemas.microsoft.com/office/drawing/2014/main" id="{0715BA27-6D01-4B12-ACDD-FFD967A540B1}"/>
              </a:ext>
            </a:extLst>
          </p:cNvPr>
          <p:cNvPicPr/>
          <p:nvPr/>
        </p:nvPicPr>
        <p:blipFill rotWithShape="1"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9247" b="29037"/>
          <a:stretch/>
        </p:blipFill>
        <p:spPr bwMode="auto">
          <a:xfrm>
            <a:off x="7698977" y="2977057"/>
            <a:ext cx="1679861" cy="521811"/>
          </a:xfrm>
          <a:prstGeom prst="rect">
            <a:avLst/>
          </a:prstGeom>
          <a:noFill/>
        </p:spPr>
      </p:pic>
      <p:pic>
        <p:nvPicPr>
          <p:cNvPr id="20" name="Picture 4" descr="Новости компании | ПАО «Уралкалий»">
            <a:extLst>
              <a:ext uri="{FF2B5EF4-FFF2-40B4-BE49-F238E27FC236}">
                <a16:creationId xmlns="" xmlns:a16="http://schemas.microsoft.com/office/drawing/2014/main" id="{432BBBA4-73A8-48A1-AAAD-FC89F8B0A830}"/>
              </a:ext>
            </a:extLst>
          </p:cNvPr>
          <p:cNvPicPr/>
          <p:nvPr/>
        </p:nvPicPr>
        <p:blipFill rotWithShape="1"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0289" b="30202"/>
          <a:stretch/>
        </p:blipFill>
        <p:spPr bwMode="auto">
          <a:xfrm>
            <a:off x="6173670" y="1126414"/>
            <a:ext cx="1779090" cy="638555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3448054" y="1819545"/>
            <a:ext cx="18741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100">
                <a:latin typeface="Montserrat" panose="00000500000000000000"/>
              </a:defRPr>
            </a:lvl1pPr>
          </a:lstStyle>
          <a:p>
            <a:r>
              <a:rPr lang="ru-RU" dirty="0"/>
              <a:t>Школа № 14 г. </a:t>
            </a:r>
            <a:r>
              <a:rPr lang="ru-RU" dirty="0" err="1"/>
              <a:t>Губаха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248033" y="1809393"/>
            <a:ext cx="27146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Montserrat" panose="00000500000000000000"/>
              </a:rPr>
              <a:t>Политехническая школа ПНИПУ, Лицей № 4 г. Перми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561323" y="1814436"/>
            <a:ext cx="31401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Montserrat" panose="00000500000000000000"/>
              </a:rPr>
              <a:t>Школа № 22, школа № 3 г. Березники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094564" y="1817861"/>
            <a:ext cx="22079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100">
                <a:latin typeface="Montserrat" panose="00000500000000000000"/>
              </a:defRPr>
            </a:lvl1pPr>
          </a:lstStyle>
          <a:p>
            <a:r>
              <a:rPr lang="ru-RU" dirty="0"/>
              <a:t>Школа № 11 г. Березники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2464875"/>
            <a:ext cx="12188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/>
            <a:r>
              <a:rPr lang="ru-RU" sz="1400" b="1" dirty="0">
                <a:latin typeface="Montserrat" panose="00000500000000000000"/>
              </a:rPr>
              <a:t>Авиастроительное производство, военно-промышленный комплекс: </a:t>
            </a:r>
            <a:r>
              <a:rPr lang="ru-RU" sz="1600" b="1" dirty="0">
                <a:solidFill>
                  <a:srgbClr val="C00000"/>
                </a:solidFill>
                <a:latin typeface="Montserrat" panose="00000500000000000000" pitchFamily="2" charset="-52"/>
              </a:rPr>
              <a:t>12</a:t>
            </a:r>
            <a:r>
              <a:rPr lang="ru-RU" sz="1400" b="1" dirty="0">
                <a:latin typeface="Montserrat" panose="00000500000000000000"/>
              </a:rPr>
              <a:t> школ, </a:t>
            </a:r>
            <a:r>
              <a:rPr lang="ru-RU" sz="1600" b="1" dirty="0">
                <a:solidFill>
                  <a:srgbClr val="C00000"/>
                </a:solidFill>
                <a:latin typeface="Montserrat" panose="00000500000000000000" pitchFamily="2" charset="-52"/>
              </a:rPr>
              <a:t>29</a:t>
            </a:r>
            <a:r>
              <a:rPr lang="ru-RU" sz="1400" b="1" dirty="0">
                <a:latin typeface="Montserrat" panose="00000500000000000000"/>
              </a:rPr>
              <a:t> классов, </a:t>
            </a:r>
            <a:r>
              <a:rPr lang="ru-RU" sz="1600" b="1" dirty="0">
                <a:solidFill>
                  <a:srgbClr val="C00000"/>
                </a:solidFill>
                <a:latin typeface="Montserrat" panose="00000500000000000000" pitchFamily="2" charset="-52"/>
              </a:rPr>
              <a:t>656</a:t>
            </a:r>
            <a:r>
              <a:rPr lang="ru-RU" sz="1400" b="1" dirty="0">
                <a:latin typeface="Montserrat" panose="00000500000000000000"/>
              </a:rPr>
              <a:t> школьников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9295" y="3571668"/>
            <a:ext cx="22626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Montserrat" panose="00000500000000000000"/>
              </a:rPr>
              <a:t>Школа № 135 г. Перми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816321" y="3569720"/>
            <a:ext cx="24025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100">
                <a:latin typeface="Montserrat" panose="00000500000000000000"/>
              </a:defRPr>
            </a:lvl1pPr>
          </a:lstStyle>
          <a:p>
            <a:r>
              <a:rPr lang="ru-RU" dirty="0"/>
              <a:t>Инженерная школа г. Перми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554457" y="3561742"/>
            <a:ext cx="21776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100">
                <a:latin typeface="Montserrat" panose="00000500000000000000"/>
              </a:defRPr>
            </a:lvl1pPr>
          </a:lstStyle>
          <a:p>
            <a:r>
              <a:rPr lang="ru-RU" dirty="0"/>
              <a:t>Школа № 24 г. Березники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459114" y="3547778"/>
            <a:ext cx="29023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100">
                <a:latin typeface="Montserrat" panose="00000500000000000000"/>
              </a:defRPr>
            </a:lvl1pPr>
          </a:lstStyle>
          <a:p>
            <a:r>
              <a:rPr lang="ru-RU" dirty="0"/>
              <a:t>Школа инженерной мысли </a:t>
            </a:r>
            <a:br>
              <a:rPr lang="ru-RU" dirty="0"/>
            </a:br>
            <a:r>
              <a:rPr lang="ru-RU" dirty="0"/>
              <a:t>г. Перми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41383" y="4654557"/>
            <a:ext cx="19333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100">
                <a:latin typeface="Montserrat" panose="00000500000000000000"/>
              </a:defRPr>
            </a:lvl1pPr>
          </a:lstStyle>
          <a:p>
            <a:r>
              <a:rPr lang="ru-RU" dirty="0"/>
              <a:t>Техно-школа г. Перми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248730" y="4654557"/>
            <a:ext cx="22098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100">
                <a:latin typeface="Montserrat" panose="00000500000000000000"/>
              </a:defRPr>
            </a:lvl1pPr>
          </a:lstStyle>
          <a:p>
            <a:r>
              <a:rPr lang="ru-RU" dirty="0"/>
              <a:t>Гимназия № 33 г. Перми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816321" y="4662186"/>
            <a:ext cx="21304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100">
                <a:latin typeface="Montserrat" panose="00000500000000000000"/>
              </a:defRPr>
            </a:lvl1pPr>
          </a:lstStyle>
          <a:p>
            <a:r>
              <a:rPr lang="ru-RU" dirty="0"/>
              <a:t>Школа № 24 г. Березники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249614" y="3571118"/>
            <a:ext cx="21267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100">
                <a:latin typeface="Montserrat" panose="00000500000000000000"/>
              </a:defRPr>
            </a:lvl1pPr>
          </a:lstStyle>
          <a:p>
            <a:r>
              <a:rPr lang="ru-RU" dirty="0"/>
              <a:t>Школы № 76, 96 г. Перми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701616" y="4648570"/>
            <a:ext cx="207113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100">
                <a:latin typeface="Montserrat" panose="00000500000000000000"/>
              </a:defRPr>
            </a:lvl1pPr>
          </a:lstStyle>
          <a:p>
            <a:r>
              <a:rPr lang="ru-RU" dirty="0"/>
              <a:t>Школа </a:t>
            </a:r>
            <a:r>
              <a:rPr lang="ru-RU" dirty="0" err="1"/>
              <a:t>СинТез</a:t>
            </a:r>
            <a:r>
              <a:rPr lang="ru-RU" dirty="0"/>
              <a:t> г. Перми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852114" y="4601556"/>
            <a:ext cx="21163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100">
                <a:latin typeface="Montserrat" panose="00000500000000000000"/>
              </a:defRPr>
            </a:lvl1pPr>
          </a:lstStyle>
          <a:p>
            <a:r>
              <a:rPr lang="ru-RU" dirty="0"/>
              <a:t>Школа № 93 г. Перми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0" y="5198728"/>
            <a:ext cx="1219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/>
            <a:r>
              <a:rPr lang="ru-RU" sz="1400" b="1" dirty="0">
                <a:latin typeface="Montserrat" panose="00000500000000000000"/>
              </a:rPr>
              <a:t>Государственные органы: </a:t>
            </a:r>
            <a:r>
              <a:rPr lang="ru-RU" sz="1400" b="1" dirty="0">
                <a:solidFill>
                  <a:srgbClr val="C00000"/>
                </a:solidFill>
                <a:latin typeface="Montserrat" panose="00000500000000000000" pitchFamily="2" charset="-52"/>
              </a:rPr>
              <a:t>2</a:t>
            </a:r>
            <a:r>
              <a:rPr lang="ru-RU" sz="1400" b="1" dirty="0">
                <a:latin typeface="Montserrat" panose="00000500000000000000"/>
              </a:rPr>
              <a:t> школы, </a:t>
            </a:r>
            <a:r>
              <a:rPr lang="ru-RU" sz="1400" b="1" dirty="0">
                <a:solidFill>
                  <a:srgbClr val="C00000"/>
                </a:solidFill>
                <a:latin typeface="Montserrat" panose="00000500000000000000" pitchFamily="2" charset="-52"/>
              </a:rPr>
              <a:t>33</a:t>
            </a:r>
            <a:r>
              <a:rPr lang="ru-RU" sz="1400" b="1" dirty="0">
                <a:latin typeface="Montserrat" panose="00000500000000000000"/>
              </a:rPr>
              <a:t> класса, </a:t>
            </a:r>
            <a:r>
              <a:rPr lang="ru-RU" sz="1400" b="1" dirty="0">
                <a:solidFill>
                  <a:srgbClr val="C00000"/>
                </a:solidFill>
                <a:latin typeface="Montserrat" panose="00000500000000000000" pitchFamily="2" charset="-52"/>
              </a:rPr>
              <a:t>731</a:t>
            </a:r>
            <a:r>
              <a:rPr lang="ru-RU" sz="1400" b="1" dirty="0">
                <a:latin typeface="Montserrat" panose="00000500000000000000"/>
              </a:rPr>
              <a:t> школьник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960645" y="5970133"/>
            <a:ext cx="218222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100">
                <a:latin typeface="Montserrat" panose="00000500000000000000"/>
              </a:defRPr>
            </a:lvl1pPr>
          </a:lstStyle>
          <a:p>
            <a:r>
              <a:rPr lang="ru-RU" dirty="0"/>
              <a:t>Школа № 32 г. Перми</a:t>
            </a: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61571" y="5520099"/>
            <a:ext cx="3648584" cy="714475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6043179" y="5711163"/>
            <a:ext cx="45472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100">
                <a:latin typeface="Montserrat" panose="00000500000000000000"/>
              </a:defRPr>
            </a:lvl1pPr>
          </a:lstStyle>
          <a:p>
            <a:r>
              <a:rPr lang="ru-RU" sz="1400" b="1" dirty="0">
                <a:latin typeface="Calibri" panose="020F0502020204030204" pitchFamily="34" charset="0"/>
                <a:cs typeface="Calibri" panose="020F0502020204030204" pitchFamily="34" charset="0"/>
              </a:rPr>
              <a:t>Главное управление МЧС России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400" b="1" dirty="0">
                <a:latin typeface="Calibri" panose="020F0502020204030204" pitchFamily="34" charset="0"/>
                <a:cs typeface="Calibri" panose="020F0502020204030204" pitchFamily="34" charset="0"/>
              </a:rPr>
              <a:t>по Пермскому краю</a:t>
            </a:r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>
            <a:off x="118182" y="5153903"/>
            <a:ext cx="11975206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186067" y="2436156"/>
            <a:ext cx="11975206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Рисунок 41"/>
          <p:cNvPicPr>
            <a:picLocks noChangeAspect="1"/>
          </p:cNvPicPr>
          <p:nvPr/>
        </p:nvPicPr>
        <p:blipFill rotWithShape="1">
          <a:blip r:embed="rId17" cstate="print"/>
          <a:srcRect l="26238" t="52182"/>
          <a:stretch/>
        </p:blipFill>
        <p:spPr>
          <a:xfrm>
            <a:off x="4136109" y="1334323"/>
            <a:ext cx="1445750" cy="393256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2598"/>
          <a:stretch/>
        </p:blipFill>
        <p:spPr>
          <a:xfrm>
            <a:off x="10404920" y="4109949"/>
            <a:ext cx="1421000" cy="370450"/>
          </a:xfrm>
          <a:prstGeom prst="rect">
            <a:avLst/>
          </a:prstGeom>
        </p:spPr>
      </p:pic>
      <p:sp>
        <p:nvSpPr>
          <p:cNvPr id="44" name="Прямоугольник 43"/>
          <p:cNvSpPr/>
          <p:nvPr/>
        </p:nvSpPr>
        <p:spPr>
          <a:xfrm>
            <a:off x="8362815" y="4041539"/>
            <a:ext cx="12698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rgbClr val="281782"/>
                </a:solidFill>
                <a:latin typeface="Montserrat" panose="00000500000000000000" pitchFamily="2" charset="-52"/>
              </a:rPr>
              <a:t>НИИПМ</a:t>
            </a:r>
            <a:endParaRPr lang="ru-RU" sz="2000" b="1" dirty="0">
              <a:solidFill>
                <a:srgbClr val="281782"/>
              </a:solidFill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1438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/>
              <a:t>Примеры сотрудничества вузов со школами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 dirty="0"/>
          </a:p>
          <a:p>
            <a:r>
              <a:rPr lang="ru-RU" dirty="0"/>
              <a:t>О подготовке к реализации Единой модели профориентации в общеобразовательных организациях Пермского края 2024/2025 учебном году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10881" y="1033879"/>
            <a:ext cx="4183972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ru-RU" b="1" dirty="0">
                <a:latin typeface="Montserrat" panose="00000500000000000000" pitchFamily="2" charset="-52"/>
              </a:rPr>
              <a:t>ПГАТУ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Montserrat" panose="00000500000000000000" pitchFamily="2" charset="-52"/>
            </a:endParaRPr>
          </a:p>
          <a:p>
            <a:pPr>
              <a:lnSpc>
                <a:spcPts val="1500"/>
              </a:lnSpc>
            </a:pP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Montserrat" panose="00000500000000000000" pitchFamily="2" charset="-52"/>
            </a:endParaRPr>
          </a:p>
          <a:p>
            <a:pPr>
              <a:lnSpc>
                <a:spcPts val="1500"/>
              </a:lnSpc>
            </a:pP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-52"/>
              </a:rPr>
              <a:t>Профориентационное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-52"/>
              </a:rPr>
              <a:t> мероприятие в формате ярмарки с интерактивными площадками </a:t>
            </a:r>
          </a:p>
          <a:p>
            <a:pPr>
              <a:lnSpc>
                <a:spcPts val="1500"/>
              </a:lnSpc>
            </a:pPr>
            <a:r>
              <a:rPr lang="ru-RU" sz="1200" b="1" dirty="0">
                <a:solidFill>
                  <a:schemeClr val="accent5"/>
                </a:solidFill>
                <a:latin typeface="Montserrat" panose="00000500000000000000" pitchFamily="2" charset="-52"/>
              </a:rPr>
              <a:t>Автотур «Рулим в ПГАТУ!» </a:t>
            </a:r>
          </a:p>
          <a:p>
            <a:pPr>
              <a:lnSpc>
                <a:spcPts val="1500"/>
              </a:lnSpc>
            </a:pPr>
            <a:endParaRPr lang="ru-RU" sz="1200" b="1" dirty="0">
              <a:solidFill>
                <a:schemeClr val="accent5"/>
              </a:solidFill>
              <a:latin typeface="Montserrat" panose="00000500000000000000" pitchFamily="2" charset="-52"/>
            </a:endParaRPr>
          </a:p>
          <a:p>
            <a:pPr>
              <a:lnSpc>
                <a:spcPts val="1500"/>
              </a:lnSpc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-52"/>
              </a:rPr>
              <a:t>Профессиональные пробы</a:t>
            </a:r>
          </a:p>
          <a:p>
            <a:pPr>
              <a:lnSpc>
                <a:spcPts val="1500"/>
              </a:lnSpc>
            </a:pPr>
            <a:r>
              <a:rPr lang="ru-RU" sz="1200" b="1" dirty="0">
                <a:solidFill>
                  <a:schemeClr val="accent5"/>
                </a:solidFill>
                <a:latin typeface="Montserrat" panose="00000500000000000000" pitchFamily="2" charset="-52"/>
              </a:rPr>
              <a:t>Таможенный эксперт, </a:t>
            </a:r>
            <a:r>
              <a:rPr lang="ru-RU" sz="1200" b="1" dirty="0" err="1">
                <a:solidFill>
                  <a:schemeClr val="accent5"/>
                </a:solidFill>
                <a:latin typeface="Montserrat" panose="00000500000000000000" pitchFamily="2" charset="-52"/>
              </a:rPr>
              <a:t>эколесовед</a:t>
            </a:r>
            <a:r>
              <a:rPr lang="ru-RU" sz="1200" b="1" dirty="0">
                <a:solidFill>
                  <a:schemeClr val="accent5"/>
                </a:solidFill>
                <a:latin typeface="Montserrat" panose="00000500000000000000" pitchFamily="2" charset="-52"/>
              </a:rPr>
              <a:t> и др.</a:t>
            </a:r>
          </a:p>
          <a:p>
            <a:pPr>
              <a:lnSpc>
                <a:spcPts val="1500"/>
              </a:lnSpc>
            </a:pPr>
            <a:endParaRPr lang="ru-RU" sz="1200" b="1" dirty="0">
              <a:solidFill>
                <a:schemeClr val="accent5"/>
              </a:solidFill>
              <a:latin typeface="Montserrat" panose="00000500000000000000" pitchFamily="2" charset="-52"/>
            </a:endParaRPr>
          </a:p>
          <a:p>
            <a:pPr>
              <a:lnSpc>
                <a:spcPts val="1500"/>
              </a:lnSpc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-52"/>
              </a:rPr>
              <a:t>Дни открытых дверей</a:t>
            </a:r>
          </a:p>
          <a:p>
            <a:pPr>
              <a:lnSpc>
                <a:spcPts val="1500"/>
              </a:lnSpc>
            </a:pPr>
            <a:r>
              <a:rPr lang="ru-RU" sz="1200" b="1" dirty="0">
                <a:solidFill>
                  <a:srgbClr val="4472C4"/>
                </a:solidFill>
                <a:latin typeface="Montserrat" panose="00000500000000000000" pitchFamily="2" charset="-52"/>
              </a:rPr>
              <a:t>Фестиваль карьеры, бал профессий</a:t>
            </a:r>
          </a:p>
          <a:p>
            <a:pPr>
              <a:lnSpc>
                <a:spcPts val="1500"/>
              </a:lnSpc>
            </a:pPr>
            <a:endParaRPr lang="ru-RU" sz="1200" b="1" dirty="0">
              <a:solidFill>
                <a:srgbClr val="4472C4"/>
              </a:solidFill>
              <a:latin typeface="Montserrat" panose="00000500000000000000" pitchFamily="2" charset="-52"/>
            </a:endParaRPr>
          </a:p>
          <a:p>
            <a:pPr>
              <a:lnSpc>
                <a:spcPts val="1500"/>
              </a:lnSpc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-52"/>
              </a:rPr>
              <a:t>Подготовка к конкурсам</a:t>
            </a:r>
          </a:p>
          <a:p>
            <a:pPr>
              <a:lnSpc>
                <a:spcPts val="1500"/>
              </a:lnSpc>
            </a:pPr>
            <a:r>
              <a:rPr lang="ru-RU" sz="1200" b="1" dirty="0">
                <a:solidFill>
                  <a:srgbClr val="4472C4"/>
                </a:solidFill>
                <a:latin typeface="Montserrat" panose="00000500000000000000" pitchFamily="2" charset="-52"/>
              </a:rPr>
              <a:t>Время вперед</a:t>
            </a:r>
          </a:p>
          <a:p>
            <a:pPr>
              <a:lnSpc>
                <a:spcPts val="1500"/>
              </a:lnSpc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-52"/>
              </a:rPr>
              <a:t/>
            </a:r>
            <a:b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-52"/>
              </a:rPr>
            </a:b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-52"/>
              </a:rPr>
              <a:t>Сотрудничество с профильными классами:</a:t>
            </a:r>
          </a:p>
          <a:p>
            <a:pPr>
              <a:lnSpc>
                <a:spcPts val="1500"/>
              </a:lnSpc>
            </a:pPr>
            <a:r>
              <a:rPr lang="ru-RU" sz="1200" b="1" dirty="0">
                <a:solidFill>
                  <a:srgbClr val="4472C4"/>
                </a:solidFill>
                <a:latin typeface="Montserrat" panose="00000500000000000000" pitchFamily="2" charset="-52"/>
              </a:rPr>
              <a:t>Дистанционные и очные лекции</a:t>
            </a:r>
          </a:p>
          <a:p>
            <a:pPr>
              <a:lnSpc>
                <a:spcPts val="1500"/>
              </a:lnSpc>
            </a:pPr>
            <a:r>
              <a:rPr lang="ru-RU" sz="1200" b="1" dirty="0">
                <a:solidFill>
                  <a:srgbClr val="4472C4"/>
                </a:solidFill>
                <a:latin typeface="Montserrat" panose="00000500000000000000" pitchFamily="2" charset="-52"/>
              </a:rPr>
              <a:t>Лабораторные и практические занятия </a:t>
            </a:r>
          </a:p>
          <a:p>
            <a:pPr>
              <a:lnSpc>
                <a:spcPts val="1500"/>
              </a:lnSpc>
            </a:pPr>
            <a:r>
              <a:rPr lang="ru-RU" sz="1200" b="1" dirty="0">
                <a:solidFill>
                  <a:srgbClr val="4472C4"/>
                </a:solidFill>
                <a:latin typeface="Montserrat" panose="00000500000000000000" pitchFamily="2" charset="-52"/>
              </a:rPr>
              <a:t>Выездные практические занятия</a:t>
            </a:r>
          </a:p>
          <a:p>
            <a:pPr>
              <a:lnSpc>
                <a:spcPts val="1500"/>
              </a:lnSpc>
            </a:pPr>
            <a:r>
              <a:rPr lang="ru-RU" sz="1200" b="1" dirty="0">
                <a:solidFill>
                  <a:srgbClr val="4472C4"/>
                </a:solidFill>
                <a:latin typeface="Montserrat" panose="00000500000000000000" pitchFamily="2" charset="-52"/>
              </a:rPr>
              <a:t>Мастер-классы</a:t>
            </a:r>
          </a:p>
          <a:p>
            <a:pPr>
              <a:lnSpc>
                <a:spcPts val="1500"/>
              </a:lnSpc>
            </a:pPr>
            <a:r>
              <a:rPr lang="ru-RU" sz="1200" b="1" dirty="0">
                <a:solidFill>
                  <a:srgbClr val="4472C4"/>
                </a:solidFill>
                <a:latin typeface="Montserrat" panose="00000500000000000000" pitchFamily="2" charset="-52"/>
              </a:rPr>
              <a:t>Кураторство проектов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dirty="0">
              <a:latin typeface="Montserrat" panose="00000500000000000000" pitchFamily="2" charset="-52"/>
            </a:endParaRP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="" xmlns:a16="http://schemas.microsoft.com/office/drawing/2014/main" id="{30B3C4F3-994F-2716-8DAF-D12385BF1E7A}"/>
              </a:ext>
            </a:extLst>
          </p:cNvPr>
          <p:cNvCxnSpPr/>
          <p:nvPr/>
        </p:nvCxnSpPr>
        <p:spPr>
          <a:xfrm>
            <a:off x="4606065" y="959015"/>
            <a:ext cx="10510" cy="5135707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817695" y="1033879"/>
            <a:ext cx="3288287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ru-RU" b="1" dirty="0">
                <a:latin typeface="Montserrat" panose="00000500000000000000" pitchFamily="2" charset="-52"/>
              </a:rPr>
              <a:t>ПНИПУ</a:t>
            </a:r>
            <a:r>
              <a:rPr lang="ru-RU" dirty="0">
                <a:latin typeface="Montserrat" panose="00000500000000000000" pitchFamily="2" charset="-52"/>
              </a:rPr>
              <a:t/>
            </a:r>
            <a:br>
              <a:rPr lang="ru-RU" dirty="0">
                <a:latin typeface="Montserrat" panose="00000500000000000000" pitchFamily="2" charset="-52"/>
              </a:rPr>
            </a:br>
            <a:endParaRPr lang="ru-RU" dirty="0">
              <a:latin typeface="Montserrat" panose="00000500000000000000" pitchFamily="2" charset="-52"/>
            </a:endParaRPr>
          </a:p>
          <a:p>
            <a:pPr>
              <a:lnSpc>
                <a:spcPts val="1500"/>
              </a:lnSpc>
            </a:pPr>
            <a:r>
              <a:rPr lang="ru-RU" dirty="0">
                <a:latin typeface="Montserrat" panose="00000500000000000000" pitchFamily="2" charset="-52"/>
              </a:rPr>
              <a:t>Акселератор для абитуриентов</a:t>
            </a:r>
          </a:p>
          <a:p>
            <a:pPr>
              <a:lnSpc>
                <a:spcPts val="1500"/>
              </a:lnSpc>
            </a:pPr>
            <a:r>
              <a:rPr lang="ru-RU" sz="1200" b="1" dirty="0">
                <a:solidFill>
                  <a:srgbClr val="4472C4"/>
                </a:solidFill>
                <a:latin typeface="Montserrat" panose="00000500000000000000" pitchFamily="2" charset="-52"/>
              </a:rPr>
              <a:t>Охрана окружающей среды</a:t>
            </a:r>
            <a:br>
              <a:rPr lang="ru-RU" sz="1200" b="1" dirty="0">
                <a:solidFill>
                  <a:srgbClr val="4472C4"/>
                </a:solidFill>
                <a:latin typeface="Montserrat" panose="00000500000000000000" pitchFamily="2" charset="-52"/>
              </a:rPr>
            </a:br>
            <a:r>
              <a:rPr lang="ru-RU" dirty="0">
                <a:latin typeface="Montserrat" panose="00000500000000000000" pitchFamily="2" charset="-52"/>
              </a:rPr>
              <a:t/>
            </a:r>
            <a:br>
              <a:rPr lang="ru-RU" dirty="0">
                <a:latin typeface="Montserrat" panose="00000500000000000000" pitchFamily="2" charset="-52"/>
              </a:rPr>
            </a:br>
            <a:r>
              <a:rPr lang="ru-RU" dirty="0">
                <a:latin typeface="Montserrat" panose="00000500000000000000" pitchFamily="2" charset="-52"/>
              </a:rPr>
              <a:t>Проведение специальных летних практик</a:t>
            </a:r>
            <a:br>
              <a:rPr lang="ru-RU" dirty="0">
                <a:latin typeface="Montserrat" panose="00000500000000000000" pitchFamily="2" charset="-52"/>
              </a:rPr>
            </a:br>
            <a:r>
              <a:rPr lang="ru-RU" sz="1200" b="1" dirty="0">
                <a:solidFill>
                  <a:schemeClr val="accent5"/>
                </a:solidFill>
                <a:latin typeface="Montserrat" panose="00000500000000000000" pitchFamily="2" charset="-52"/>
              </a:rPr>
              <a:t>Экологическая тропа </a:t>
            </a:r>
            <a:r>
              <a:rPr lang="ru-RU" sz="1200" b="1" dirty="0" err="1">
                <a:solidFill>
                  <a:schemeClr val="accent5"/>
                </a:solidFill>
                <a:latin typeface="Montserrat" panose="00000500000000000000" pitchFamily="2" charset="-52"/>
              </a:rPr>
              <a:t>Квесты</a:t>
            </a:r>
            <a:r>
              <a:rPr lang="ru-RU" sz="1200" b="1" dirty="0">
                <a:solidFill>
                  <a:schemeClr val="accent5"/>
                </a:solidFill>
                <a:latin typeface="Montserrat" panose="00000500000000000000" pitchFamily="2" charset="-52"/>
              </a:rPr>
              <a:t>, </a:t>
            </a:r>
            <a:r>
              <a:rPr lang="ru-RU" sz="1200" b="1" dirty="0" err="1">
                <a:solidFill>
                  <a:schemeClr val="accent5"/>
                </a:solidFill>
                <a:latin typeface="Montserrat" panose="00000500000000000000" pitchFamily="2" charset="-52"/>
              </a:rPr>
              <a:t>профпробы</a:t>
            </a:r>
            <a:r>
              <a:rPr lang="ru-RU" sz="1200" b="1" dirty="0">
                <a:solidFill>
                  <a:schemeClr val="accent5"/>
                </a:solidFill>
                <a:latin typeface="Montserrat" panose="00000500000000000000" pitchFamily="2" charset="-52"/>
              </a:rPr>
              <a:t> на Лукойле, проектный лагерь</a:t>
            </a:r>
          </a:p>
          <a:p>
            <a:pPr>
              <a:lnSpc>
                <a:spcPts val="1500"/>
              </a:lnSpc>
            </a:pPr>
            <a:endParaRPr lang="ru-RU" sz="1400" b="1" dirty="0">
              <a:solidFill>
                <a:srgbClr val="4472C4"/>
              </a:solidFill>
              <a:latin typeface="Montserrat" panose="00000500000000000000" pitchFamily="2" charset="-52"/>
            </a:endParaRPr>
          </a:p>
          <a:p>
            <a:pPr>
              <a:lnSpc>
                <a:spcPts val="1500"/>
              </a:lnSpc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-52"/>
              </a:rPr>
              <a:t>Открытые собрания</a:t>
            </a:r>
          </a:p>
          <a:p>
            <a:pPr>
              <a:lnSpc>
                <a:spcPts val="1500"/>
              </a:lnSpc>
            </a:pPr>
            <a:r>
              <a:rPr lang="ru-RU" sz="1200" b="1" dirty="0">
                <a:solidFill>
                  <a:schemeClr val="accent5"/>
                </a:solidFill>
                <a:latin typeface="Montserrat" panose="00000500000000000000" pitchFamily="2" charset="-52"/>
              </a:rPr>
              <a:t>Я выбираю Пермский </a:t>
            </a:r>
            <a:r>
              <a:rPr lang="ru-RU" sz="1200" b="1" dirty="0" err="1">
                <a:solidFill>
                  <a:schemeClr val="accent5"/>
                </a:solidFill>
                <a:latin typeface="Montserrat" panose="00000500000000000000" pitchFamily="2" charset="-52"/>
              </a:rPr>
              <a:t>Политех</a:t>
            </a:r>
            <a:endParaRPr lang="ru-RU" sz="1200" b="1" dirty="0">
              <a:solidFill>
                <a:schemeClr val="accent5"/>
              </a:solidFill>
              <a:latin typeface="Montserrat" panose="00000500000000000000" pitchFamily="2" charset="-52"/>
            </a:endParaRPr>
          </a:p>
          <a:p>
            <a:pPr>
              <a:lnSpc>
                <a:spcPts val="1500"/>
              </a:lnSpc>
            </a:pPr>
            <a:endParaRPr lang="ru-RU" sz="1200" b="1" dirty="0">
              <a:solidFill>
                <a:srgbClr val="4472C4"/>
              </a:solidFill>
              <a:latin typeface="Montserrat" panose="00000500000000000000" pitchFamily="2" charset="-52"/>
            </a:endParaRPr>
          </a:p>
          <a:p>
            <a:pPr>
              <a:lnSpc>
                <a:spcPts val="1500"/>
              </a:lnSpc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-52"/>
              </a:rPr>
              <a:t>Образовательные смены</a:t>
            </a:r>
            <a:b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-52"/>
              </a:rPr>
            </a:br>
            <a:r>
              <a:rPr lang="ru-RU" sz="1200" b="1" dirty="0">
                <a:solidFill>
                  <a:schemeClr val="accent5"/>
                </a:solidFill>
                <a:latin typeface="Montserrat" panose="00000500000000000000" pitchFamily="2" charset="-52"/>
              </a:rPr>
              <a:t>«Химические технологии», «Промышленная экология и биотехнологии»</a:t>
            </a:r>
          </a:p>
          <a:p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Montserrat" panose="00000500000000000000" pitchFamily="2" charset="-52"/>
            </a:endParaRPr>
          </a:p>
          <a:p>
            <a:endParaRPr lang="ru-RU" sz="1400" dirty="0">
              <a:latin typeface="Montserrat" panose="00000500000000000000" pitchFamily="2" charset="-52"/>
            </a:endParaRPr>
          </a:p>
          <a:p>
            <a:r>
              <a:rPr lang="ru-RU" sz="1400" dirty="0">
                <a:latin typeface="Montserrat" panose="00000500000000000000" pitchFamily="2" charset="-52"/>
              </a:rPr>
              <a:t/>
            </a:r>
            <a:br>
              <a:rPr lang="ru-RU" sz="1400" dirty="0">
                <a:latin typeface="Montserrat" panose="00000500000000000000" pitchFamily="2" charset="-52"/>
              </a:rPr>
            </a:br>
            <a:endParaRPr lang="ru-RU" sz="1400" dirty="0">
              <a:latin typeface="Montserrat" panose="00000500000000000000" pitchFamily="2" charset="-52"/>
            </a:endParaRPr>
          </a:p>
          <a:p>
            <a:r>
              <a:rPr lang="ru-RU" dirty="0">
                <a:latin typeface="Montserrat" panose="00000500000000000000" pitchFamily="2" charset="-52"/>
              </a:rPr>
              <a:t/>
            </a:r>
            <a:br>
              <a:rPr lang="ru-RU" dirty="0">
                <a:latin typeface="Montserrat" panose="00000500000000000000" pitchFamily="2" charset="-52"/>
              </a:rPr>
            </a:br>
            <a:endParaRPr lang="ru-RU" dirty="0">
              <a:latin typeface="Montserrat" panose="00000500000000000000" pitchFamily="2" charset="-52"/>
            </a:endParaRPr>
          </a:p>
          <a:p>
            <a:endParaRPr lang="ru-RU" dirty="0">
              <a:latin typeface="Montserrat" panose="00000500000000000000" pitchFamily="2" charset="-52"/>
            </a:endParaRP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="" xmlns:a16="http://schemas.microsoft.com/office/drawing/2014/main" id="{30B3C4F3-994F-2716-8DAF-D12385BF1E7A}"/>
              </a:ext>
            </a:extLst>
          </p:cNvPr>
          <p:cNvCxnSpPr/>
          <p:nvPr/>
        </p:nvCxnSpPr>
        <p:spPr>
          <a:xfrm>
            <a:off x="8470994" y="1033879"/>
            <a:ext cx="10510" cy="5135707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644799" y="1033879"/>
            <a:ext cx="3508816" cy="4131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ru-RU" b="1" dirty="0">
                <a:latin typeface="Montserrat" panose="00000500000000000000" pitchFamily="2" charset="-52"/>
              </a:rPr>
              <a:t>ПГМУ</a:t>
            </a:r>
          </a:p>
          <a:p>
            <a:pPr>
              <a:lnSpc>
                <a:spcPts val="1500"/>
              </a:lnSpc>
            </a:pPr>
            <a:endParaRPr lang="ru-RU" b="1" dirty="0">
              <a:latin typeface="Montserrat" panose="00000500000000000000" pitchFamily="2" charset="-52"/>
            </a:endParaRPr>
          </a:p>
          <a:p>
            <a:pPr>
              <a:lnSpc>
                <a:spcPts val="1500"/>
              </a:lnSpc>
            </a:pPr>
            <a:r>
              <a:rPr lang="ru-RU" dirty="0" err="1">
                <a:latin typeface="Montserrat" panose="00000500000000000000" pitchFamily="2" charset="-52"/>
              </a:rPr>
              <a:t>Профпробы</a:t>
            </a:r>
            <a:r>
              <a:rPr lang="ru-RU" dirty="0">
                <a:latin typeface="Montserrat" panose="00000500000000000000" pitchFamily="2" charset="-52"/>
              </a:rPr>
              <a:t> в реальной среде</a:t>
            </a:r>
            <a:br>
              <a:rPr lang="ru-RU" dirty="0">
                <a:latin typeface="Montserrat" panose="00000500000000000000" pitchFamily="2" charset="-52"/>
              </a:rPr>
            </a:br>
            <a:r>
              <a:rPr lang="ru-RU" sz="1200" b="1" dirty="0">
                <a:solidFill>
                  <a:srgbClr val="4472C4"/>
                </a:solidFill>
                <a:latin typeface="Montserrat" panose="00000500000000000000" pitchFamily="2" charset="-52"/>
              </a:rPr>
              <a:t>Стоматология, педиатрия</a:t>
            </a:r>
          </a:p>
          <a:p>
            <a:pPr>
              <a:lnSpc>
                <a:spcPts val="1500"/>
              </a:lnSpc>
            </a:pPr>
            <a:endParaRPr lang="ru-RU" dirty="0">
              <a:latin typeface="Montserrat" panose="00000500000000000000" pitchFamily="2" charset="-52"/>
            </a:endParaRPr>
          </a:p>
          <a:p>
            <a:pPr>
              <a:lnSpc>
                <a:spcPts val="1500"/>
              </a:lnSpc>
            </a:pPr>
            <a:r>
              <a:rPr lang="ru-RU" dirty="0">
                <a:latin typeface="Montserrat" panose="00000500000000000000" pitchFamily="2" charset="-52"/>
              </a:rPr>
              <a:t>Дни открытых дверей</a:t>
            </a:r>
            <a:br>
              <a:rPr lang="ru-RU" dirty="0">
                <a:latin typeface="Montserrat" panose="00000500000000000000" pitchFamily="2" charset="-52"/>
              </a:rPr>
            </a:br>
            <a:endParaRPr lang="ru-RU" dirty="0">
              <a:latin typeface="Montserrat" panose="00000500000000000000" pitchFamily="2" charset="-52"/>
            </a:endParaRPr>
          </a:p>
          <a:p>
            <a:pPr>
              <a:lnSpc>
                <a:spcPts val="1500"/>
              </a:lnSpc>
            </a:pPr>
            <a:r>
              <a:rPr lang="ru-RU" dirty="0">
                <a:latin typeface="Montserrat" panose="00000500000000000000" pitchFamily="2" charset="-52"/>
              </a:rPr>
              <a:t>Олимпиада</a:t>
            </a:r>
            <a:br>
              <a:rPr lang="ru-RU" dirty="0">
                <a:latin typeface="Montserrat" panose="00000500000000000000" pitchFamily="2" charset="-52"/>
              </a:rPr>
            </a:br>
            <a:r>
              <a:rPr lang="ru-RU" sz="1200" b="1" dirty="0">
                <a:solidFill>
                  <a:schemeClr val="accent5"/>
                </a:solidFill>
                <a:latin typeface="Montserrat" panose="00000500000000000000" pitchFamily="2" charset="-52"/>
              </a:rPr>
              <a:t>Первая помощь</a:t>
            </a:r>
          </a:p>
          <a:p>
            <a:pPr>
              <a:lnSpc>
                <a:spcPts val="1500"/>
              </a:lnSpc>
            </a:pPr>
            <a:endParaRPr lang="ru-RU" sz="1400" b="1" dirty="0">
              <a:solidFill>
                <a:srgbClr val="4472C4"/>
              </a:solidFill>
              <a:latin typeface="Montserrat" panose="00000500000000000000" pitchFamily="2" charset="-52"/>
            </a:endParaRPr>
          </a:p>
          <a:p>
            <a:pPr>
              <a:lnSpc>
                <a:spcPts val="1500"/>
              </a:lnSpc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-52"/>
              </a:rPr>
              <a:t>Мастер-классы</a:t>
            </a:r>
            <a:b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-52"/>
              </a:rPr>
            </a:br>
            <a:r>
              <a:rPr lang="ru-RU" sz="1200" b="1" dirty="0">
                <a:solidFill>
                  <a:schemeClr val="accent5"/>
                </a:solidFill>
                <a:latin typeface="Montserrat" panose="00000500000000000000" pitchFamily="2" charset="-52"/>
              </a:rPr>
              <a:t>Сердечно-легочная реанимация, определение группы крови</a:t>
            </a:r>
          </a:p>
          <a:p>
            <a:pPr>
              <a:lnSpc>
                <a:spcPts val="1500"/>
              </a:lnSpc>
            </a:pPr>
            <a:endParaRPr lang="ru-RU" sz="1200" b="1" dirty="0">
              <a:solidFill>
                <a:schemeClr val="accent5"/>
              </a:solidFill>
              <a:latin typeface="Montserrat" panose="00000500000000000000" pitchFamily="2" charset="-52"/>
            </a:endParaRPr>
          </a:p>
          <a:p>
            <a:pPr>
              <a:lnSpc>
                <a:spcPts val="1500"/>
              </a:lnSpc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-52"/>
              </a:rPr>
              <a:t>Экскурсии</a:t>
            </a:r>
          </a:p>
          <a:p>
            <a:pPr>
              <a:lnSpc>
                <a:spcPts val="1500"/>
              </a:lnSpc>
            </a:pPr>
            <a:r>
              <a:rPr lang="ru-RU" sz="1200" b="1" dirty="0" err="1">
                <a:solidFill>
                  <a:schemeClr val="accent5"/>
                </a:solidFill>
                <a:latin typeface="Montserrat" panose="00000500000000000000" pitchFamily="2" charset="-52"/>
              </a:rPr>
              <a:t>Симуляционные</a:t>
            </a:r>
            <a:r>
              <a:rPr lang="ru-RU" sz="1200" b="1" dirty="0">
                <a:solidFill>
                  <a:schemeClr val="accent5"/>
                </a:solidFill>
                <a:latin typeface="Montserrat" panose="00000500000000000000" pitchFamily="2" charset="-52"/>
              </a:rPr>
              <a:t> центры, хирургический музей</a:t>
            </a:r>
          </a:p>
          <a:p>
            <a:pPr>
              <a:lnSpc>
                <a:spcPts val="1500"/>
              </a:lnSpc>
            </a:pPr>
            <a:endParaRPr lang="ru-RU" sz="1400" b="1" dirty="0">
              <a:solidFill>
                <a:schemeClr val="tx1">
                  <a:lumMod val="95000"/>
                  <a:lumOff val="5000"/>
                </a:schemeClr>
              </a:solidFill>
              <a:latin typeface="Montserrat" panose="00000500000000000000" pitchFamily="2" charset="-52"/>
            </a:endParaRPr>
          </a:p>
          <a:p>
            <a:pPr>
              <a:lnSpc>
                <a:spcPts val="1500"/>
              </a:lnSpc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-52"/>
              </a:rPr>
              <a:t>Школа молодого хирурга</a:t>
            </a:r>
            <a:r>
              <a:rPr lang="ru-RU" sz="1400" b="1" dirty="0">
                <a:solidFill>
                  <a:srgbClr val="4472C4"/>
                </a:solidFill>
                <a:latin typeface="Montserrat" panose="00000500000000000000" pitchFamily="2" charset="-52"/>
              </a:rPr>
              <a:t/>
            </a:r>
            <a:br>
              <a:rPr lang="ru-RU" sz="1400" b="1" dirty="0">
                <a:solidFill>
                  <a:srgbClr val="4472C4"/>
                </a:solidFill>
                <a:latin typeface="Montserrat" panose="00000500000000000000" pitchFamily="2" charset="-52"/>
              </a:rPr>
            </a:br>
            <a:endParaRPr lang="ru-RU" sz="1400" b="1" dirty="0">
              <a:solidFill>
                <a:srgbClr val="4472C4"/>
              </a:solidFill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3806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20746</TotalTime>
  <Words>1089</Words>
  <Application>Microsoft Office PowerPoint</Application>
  <PresentationFormat>Произвольный</PresentationFormat>
  <Paragraphs>251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образования в Пермском крае</dc:title>
  <dc:creator>Коворкинг Минобр</dc:creator>
  <cp:lastModifiedBy>Пользователь Windows</cp:lastModifiedBy>
  <cp:revision>382</cp:revision>
  <cp:lastPrinted>2024-03-14T07:42:38Z</cp:lastPrinted>
  <dcterms:created xsi:type="dcterms:W3CDTF">2020-12-04T06:10:21Z</dcterms:created>
  <dcterms:modified xsi:type="dcterms:W3CDTF">2024-08-27T17:15:19Z</dcterms:modified>
</cp:coreProperties>
</file>