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47F03-CE61-4728-8E90-FAB37D3E71F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E5A32-B533-4C82-BBA1-BC25F40C56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98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75;&#1088;&#1072;&#1085;&#1090;&#1099;&#1075;&#1091;&#1073;&#1077;&#1088;&#1085;&#1072;&#1090;&#1086;&#1088;&#1072;59.&#1088;&#1092;/public/news/fl2022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&#1075;&#1088;&#1072;&#1085;&#1090;&#1099;&#1075;&#1091;&#1073;&#1077;&#1088;&#1085;&#1072;&#1090;&#1086;&#1088;&#1072;59.&#1088;&#1092;/public/news/sonko2_202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kivo.hse.ru/" TargetMode="External"/><Relationship Id="rId4" Type="http://schemas.openxmlformats.org/officeDocument/2006/relationships/hyperlink" Target="https://presidentgrants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341700"/>
            <a:ext cx="6444208" cy="792088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FF0000"/>
                </a:solidFill>
              </a:rPr>
              <a:t>Конкурсы грантов – проектов Пермского края и РФ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9602" y="1452910"/>
            <a:ext cx="7834048" cy="568863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Краевой конкурс соц. инициатив (проектов) для СО НКО 2022 </a:t>
            </a:r>
          </a:p>
          <a:p>
            <a:pPr>
              <a:buNone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до 1 октября 2022 </a:t>
            </a:r>
            <a:r>
              <a:rPr lang="ru-RU" dirty="0">
                <a:hlinkClick r:id="rId2"/>
              </a:rPr>
              <a:t>https://грантыгубернатора59.рф/public/news/sonko2_2022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Краевой конкурс социальных проектов физических лиц в 2022 году </a:t>
            </a:r>
          </a:p>
          <a:p>
            <a:pPr>
              <a:buNone/>
            </a:pPr>
            <a:r>
              <a:rPr lang="ru-RU" i="1" dirty="0"/>
              <a:t>до 1 октября 2022 </a:t>
            </a:r>
            <a:r>
              <a:rPr lang="en-US" dirty="0">
                <a:hlinkClick r:id="rId3"/>
              </a:rPr>
              <a:t>https://xn--59-6kcaaembt1fdnsfdygm4m.xn--p1ai/public/news/fl2022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Первый конкурс на предоставление грантов Президента</a:t>
            </a:r>
          </a:p>
          <a:p>
            <a:pPr>
              <a:buNone/>
            </a:pP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Российской Федерации на развитие гражданского общества </a:t>
            </a:r>
          </a:p>
          <a:p>
            <a:pPr>
              <a:buNone/>
            </a:pP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в 2023 году  НКО </a:t>
            </a:r>
          </a:p>
          <a:p>
            <a:pPr>
              <a:buNone/>
            </a:pPr>
            <a:r>
              <a:rPr lang="ru-RU" sz="3100" i="1" dirty="0">
                <a:solidFill>
                  <a:schemeClr val="tx2">
                    <a:lumMod val="50000"/>
                  </a:schemeClr>
                </a:solidFill>
              </a:rPr>
              <a:t>до 17 октября 2022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>
                <a:hlinkClick r:id="rId4"/>
              </a:rPr>
              <a:t>https://presidentgrants.ru/</a:t>
            </a:r>
            <a:endParaRPr lang="ru-RU" b="1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Конкурс КИВО -2022  - Конкурс инноваций в образовании </a:t>
            </a:r>
          </a:p>
          <a:p>
            <a:pPr>
              <a:buNone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до 21 октября 2022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dirty="0">
                <a:hlinkClick r:id="rId5"/>
              </a:rPr>
              <a:t>https://kivo.hse.ru/</a:t>
            </a:r>
            <a:r>
              <a:rPr lang="ru-RU" dirty="0"/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652E5F-7F12-23F8-7138-DB91945660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50" y="1579215"/>
            <a:ext cx="548680" cy="54868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6C5BE19-A6C2-4039-7B6E-9F4086624F8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50" y="2698055"/>
            <a:ext cx="548680" cy="54868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4FF0627-ED1A-F5BB-DEE2-4A7225D2BC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50" y="4196060"/>
            <a:ext cx="548680" cy="54868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DE178EE-1D59-545D-4260-E5CFF82807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50" y="5517232"/>
            <a:ext cx="548680" cy="548680"/>
          </a:xfrm>
          <a:prstGeom prst="rect">
            <a:avLst/>
          </a:prstGeom>
        </p:spPr>
      </p:pic>
      <p:pic>
        <p:nvPicPr>
          <p:cNvPr id="13" name="Рисунок 12" descr="Изображение выглядит как текст, мебель, сиденье, стол&#10;&#10;Автоматически созданное описание">
            <a:extLst>
              <a:ext uri="{FF2B5EF4-FFF2-40B4-BE49-F238E27FC236}">
                <a16:creationId xmlns:a16="http://schemas.microsoft.com/office/drawing/2014/main" id="{A193609B-70B4-4D28-0357-D56165A00E2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38061" cy="14529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110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Конкурсы грантов – проектов Пермского края и РФ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Установочный семинар сети SSS -2</dc:title>
  <dc:creator>User</dc:creator>
  <cp:lastModifiedBy>serg</cp:lastModifiedBy>
  <cp:revision>16</cp:revision>
  <dcterms:created xsi:type="dcterms:W3CDTF">2022-09-13T04:49:13Z</dcterms:created>
  <dcterms:modified xsi:type="dcterms:W3CDTF">2022-09-15T11:42:06Z</dcterms:modified>
</cp:coreProperties>
</file>