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58" r:id="rId8"/>
    <p:sldId id="263" r:id="rId9"/>
    <p:sldId id="264" r:id="rId10"/>
    <p:sldId id="267" r:id="rId11"/>
    <p:sldId id="266" r:id="rId12"/>
    <p:sldId id="265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C002-AF94-4917-B137-68E51F2070EA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95987-9D9D-45F3-8950-DE6217D0A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098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C002-AF94-4917-B137-68E51F2070EA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95987-9D9D-45F3-8950-DE6217D0A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191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C002-AF94-4917-B137-68E51F2070EA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95987-9D9D-45F3-8950-DE6217D0A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61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C002-AF94-4917-B137-68E51F2070EA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95987-9D9D-45F3-8950-DE6217D0A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19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C002-AF94-4917-B137-68E51F2070EA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95987-9D9D-45F3-8950-DE6217D0A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69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C002-AF94-4917-B137-68E51F2070EA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95987-9D9D-45F3-8950-DE6217D0A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649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C002-AF94-4917-B137-68E51F2070EA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95987-9D9D-45F3-8950-DE6217D0A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04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C002-AF94-4917-B137-68E51F2070EA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95987-9D9D-45F3-8950-DE6217D0A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58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C002-AF94-4917-B137-68E51F2070EA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95987-9D9D-45F3-8950-DE6217D0A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54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C002-AF94-4917-B137-68E51F2070EA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95987-9D9D-45F3-8950-DE6217D0A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57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C002-AF94-4917-B137-68E51F2070EA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95987-9D9D-45F3-8950-DE6217D0A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80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7C002-AF94-4917-B137-68E51F2070EA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95987-9D9D-45F3-8950-DE6217D0A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40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8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168" y="-26376"/>
            <a:ext cx="12209584" cy="689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7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93" y="0"/>
            <a:ext cx="12265269" cy="690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98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92" y="-20880"/>
            <a:ext cx="12200792" cy="689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05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848"/>
            <a:ext cx="12192000" cy="690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41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1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376"/>
            <a:ext cx="12192000" cy="689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4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22"/>
            <a:ext cx="12192000" cy="689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8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4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9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3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85" y="-364"/>
            <a:ext cx="12274061" cy="688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8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1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014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Glushkova225</dc:creator>
  <cp:lastModifiedBy>Glushkova225</cp:lastModifiedBy>
  <cp:revision>1</cp:revision>
  <dcterms:created xsi:type="dcterms:W3CDTF">2024-01-11T13:11:40Z</dcterms:created>
  <dcterms:modified xsi:type="dcterms:W3CDTF">2024-01-11T13:19:17Z</dcterms:modified>
</cp:coreProperties>
</file>