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CC5B-8D86-412F-B25C-C55AA5C7362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82260-E097-49D0-BDF3-5D41686EE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2260-E097-49D0-BDF3-5D41686EEA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фоны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avatars.mds.yandex.net/get-districts/1576083/2a0000017414331b8d096aada8b2383249c6/optimiz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29523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www.fantasyway.ru/images/Per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44824"/>
            <a:ext cx="3816424" cy="250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akvarel.ru/files/13/47xYaDw_Kft4Dh5-pG8PaSozXNjD4qU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28438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chusovskoy.wdepo.ru/upload/iblock/f5d/f5dd3dfb87ea1b7727f97241d361e6a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29523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«Наша малая родина – Пермский край»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869160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Володина Елена Юрьевна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«Детский сад №59» г. Березники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фоны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774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Белогорский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Свято-Николаевский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Мужской Монастырь.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556792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1891 году на горе Белой, в память чудесного избавления наследника Российского престола Цесаревича Николая от опасности в Японии, был установлен семисаженный крест (10 м 65 см), прозванный в народе Царским. Затем, здесь же в 1897 году и был основан монастырь. Находится он в 85 километрах от города Перми и в 50 километрах от города Кунгура на высоком холме.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Особенно красив и величественен монастырь в зимнее время.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белогород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608512" cy="259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kvarel.ru/files/13/47xYaDw_Kft4Dh5-pG8PaSozXNjD4q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792007" cy="27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фоны\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0"/>
            <a:ext cx="87484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Этнографический парк истории реки Чусовой.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2568" y="1268760"/>
            <a:ext cx="4031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Музей под открытым небом расположен у подножия Арининой горы, на берегу горной речки Архиповки, в нескольких км от него - город Чусовой (130 км от Перми). Создан  парк в 1954 году. Основная экспозиция посвящена крестьянскому быту 19 – начала 20 в.в.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Крестьянская изба, кузница, пожарная каланча, гончарная мастерская (где до сих пор изготавливают различную глиняную утварь), балаган (музей-театр деревянной игрушки), несколько часовен - все это натуральное, все это можно потрогать руками и не только потрогать, а и поиграть на балалайке или поработать в кузнице с настоящими мехами.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im0-tub-ru.yandex.net/i?id=995933755e1dfffda5bd5b7a1c6a3767-l&amp;ref=rim&amp;n=13&amp;w=1080&amp;h=8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3557520" cy="266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https://etnopark.com/_nw/4/76152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76872"/>
            <a:ext cx="3275856" cy="217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ttp://www.all-road.ru/sites/default/files/pictures/news/zakamen/zakam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268760"/>
            <a:ext cx="2551767" cy="164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фоны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Хохловка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архитектурно-этнографический музей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80112" y="1340768"/>
            <a:ext cx="35638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Музей был создан в 1969 году.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 расположено в очень красивом месте: на высоком мысу, окруженном водами Камского водохранилища. Здесь воссозданы жилье и хозяйственные постройки XVII-XX вв., свезенные сюда с территории Пермского края. Музейный комплекс делится на сектора в соответствии с основными этнографическими зонами края: Северо-Западное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Прикамье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(Коми-пермяцкий сектор), Северное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Прикамье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Южное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Прикамье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выделяются солепромышленный, сельскохозяйственный комплексы и “Охотничье становье”.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ru.yandex.net/i?id=ae0703602da2eb3c7251191b6109717f-l&amp;ref=rim&amp;n=13&amp;w=1080&amp;h=9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454341" cy="303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rossaprimavera.ru/static/files/07ddf6294f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00077"/>
            <a:ext cx="3657003" cy="285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фоны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img-fotki.yandex.ru/get/478076/20839000.1a5/0_23e8f3_6bda3a26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644009" cy="348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s3.nat-geo.ru/images/2019/5/16/c4df34fa4fb14cf98ae2d04b59647106.max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57334"/>
            <a:ext cx="4697977" cy="310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5656" y="188640"/>
            <a:ext cx="6774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Кунгурская ледяная пещера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836712"/>
            <a:ext cx="3635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Пещера находится на правом берегу реки Сылвы на окраине города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Кунгур.Это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дна из крупнейших карстовых пещер в Европейской части России. Протяжённость пещеры составляет около 5700 м, из них только 1500 м оборудовано для посещений туристами.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Кунгурская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пещера содержит 58 гротов, 70 озёр, 146 т. н. «органных труб» (самая высокая — в Эфирном гроте, 22 м) — высоких шахт, доходящих почти до поверхности. Возраст пещеры оценивается в 10-12 тысяч лет. Это одна из самых красивейших пещер мира.  Красота ее гротов меняется вместе с временами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года, однако в зимний период пещера особенно великолепна.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267</Words>
  <Application>Microsoft Office PowerPoint</Application>
  <PresentationFormat>Экран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36</cp:revision>
  <dcterms:created xsi:type="dcterms:W3CDTF">2021-10-02T05:51:00Z</dcterms:created>
  <dcterms:modified xsi:type="dcterms:W3CDTF">2021-10-04T17:13:48Z</dcterms:modified>
</cp:coreProperties>
</file>