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5CF3-3FCC-4AE5-971C-E7F20E7984E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38E7-8F3E-46E9-9237-D1DC23306E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Город Березники очень  интересен своими  </a:t>
            </a:r>
            <a:r>
              <a:rPr lang="ru-RU" dirty="0" err="1" smtClean="0"/>
              <a:t>арт</a:t>
            </a:r>
            <a:r>
              <a:rPr lang="ru-RU" dirty="0" smtClean="0"/>
              <a:t> –объектами, интересными местами,  памятниками, архитектурой</a:t>
            </a:r>
            <a:r>
              <a:rPr lang="ru-RU" baseline="0" dirty="0" smtClean="0"/>
              <a:t> и т.д.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38E7-8F3E-46E9-9237-D1DC23306E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38E7-8F3E-46E9-9237-D1DC23306E8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4F417-44DF-4CC8-A1B7-4F3B6F4C060F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73C9-EB99-4E5F-9CB8-0C14DD2D2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/>
          <a:srcRect l="7834" t="4673" r="35766"/>
          <a:stretch>
            <a:fillRect/>
          </a:stretch>
        </p:blipFill>
        <p:spPr bwMode="auto">
          <a:xfrm>
            <a:off x="-142908" y="0"/>
            <a:ext cx="5143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71670" y="142852"/>
            <a:ext cx="50453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Номинация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«НАША МАЛАЯ РОДИНА»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85860"/>
            <a:ext cx="6551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БЕРЕЗНИКИ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Мой пермский край: Берез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Мой пермский край: Берез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 descr="Герб Березников купить у производите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571744"/>
            <a:ext cx="2940099" cy="3429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6000768"/>
            <a:ext cx="7747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выполнил: педагог дополнительного образования МАУДО ДЮЦ «КАСКАД»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Мустафина Татьяна Владимировна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207" name="AutoShape 15" descr="Зеленый фон для презентации | Бесплатные фоны для презентаций PowerPoi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Одна из работ Алексея — двухметровый деревянный ко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0263" r="12760" b="12820"/>
          <a:stretch>
            <a:fillRect/>
          </a:stretch>
        </p:blipFill>
        <p:spPr bwMode="auto">
          <a:xfrm>
            <a:off x="357158" y="214290"/>
            <a:ext cx="4538414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521495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площадка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холме.  Огромный двухметровый конь, столик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лавочкой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выполнено из дерева.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tatic.ngs.ru/news/99/preview/7df77e98807aae601b8be9b8edfb392b15fe9ecf4_7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r="70" b="12500"/>
          <a:stretch>
            <a:fillRect/>
          </a:stretch>
        </p:blipFill>
        <p:spPr bwMode="auto">
          <a:xfrm>
            <a:off x="3857620" y="2214554"/>
            <a:ext cx="5021071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pp.userapi.com/c849236/v849236403/d8137/RwCg8GRXbq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6072230" cy="4048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454967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«Березники» создана в рамках реализации программы «Включи город» осенью 2018 года и установлен на Советской площади. Скульптура представляет собой стилизованный город, над которым белеют скворечники – символ дома и семьи. Стены, по задумке авторов, являются с одной стороны фоном для фотографирования, с другой – выставочными стендами для сменных экспозиций о жизни города.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p.userapi.com/c849236/v849236403/d8141/zLkQQCJe4H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357166"/>
            <a:ext cx="5572165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4286256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Солонка», попавший в книгу рекордов России (высота солонки – 4,95 м</a:t>
            </a:r>
            <a:r>
              <a:rPr lang="ru-RU" dirty="0" smtClean="0"/>
              <a:t>).</a:t>
            </a:r>
          </a:p>
          <a:p>
            <a:pPr algn="ctr"/>
            <a:r>
              <a:rPr lang="ru-RU" dirty="0" smtClean="0"/>
              <a:t> Огромная </a:t>
            </a:r>
            <a:r>
              <a:rPr lang="ru-RU" dirty="0"/>
              <a:t>солонка выполнена из металла и поликарбоната; у нее есть подсветка, а внутри силикагель, имитирующий соль. </a:t>
            </a:r>
            <a:endParaRPr lang="ru-RU" dirty="0" smtClean="0"/>
          </a:p>
          <a:p>
            <a:pPr algn="ctr"/>
            <a:r>
              <a:rPr lang="ru-RU" dirty="0" err="1" smtClean="0"/>
              <a:t>Арт-объект</a:t>
            </a:r>
            <a:r>
              <a:rPr lang="ru-RU" dirty="0" smtClean="0"/>
              <a:t> </a:t>
            </a:r>
            <a:r>
              <a:rPr lang="ru-RU" dirty="0"/>
              <a:t>символизирует, с одной стороны, историю </a:t>
            </a:r>
            <a:r>
              <a:rPr lang="ru-RU" dirty="0" err="1"/>
              <a:t>Верхнекамья</a:t>
            </a:r>
            <a:r>
              <a:rPr lang="ru-RU" dirty="0"/>
              <a:t>, где соль была главным товаром и богатством, с другой – семейственность, гостеприимство и благополучие, ведь солонка есть на столе в каждом доме.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ontent.foto.my.mail.ru/mail/axey/817/h-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446593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8" name="Picture 6" descr="https://content.foto.my.mail.ru/mail/axey/817/h-1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714775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0" name="Picture 8" descr="https://content.foto.my.mail.ru/mail/axey/817/h-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714776" cy="2526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https://content.foto.my.mail.ru/mail/axey/817/h-1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928802"/>
            <a:ext cx="1928826" cy="2589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9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4786322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Композиции скульптур из металла расположенные в небольшом парке города, очень необычно и интересно вписываются в пейзаж.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itperm.ru/upload/resize_cache/iblock/b47/319_479_1/b47a164fe257a4da80909731490d53dc.jpg"/>
          <p:cNvPicPr>
            <a:picLocks noChangeAspect="1" noChangeArrowheads="1"/>
          </p:cNvPicPr>
          <p:nvPr/>
        </p:nvPicPr>
        <p:blipFill>
          <a:blip r:embed="rId2"/>
          <a:srcRect b="5857"/>
          <a:stretch>
            <a:fillRect/>
          </a:stretch>
        </p:blipFill>
        <p:spPr bwMode="auto">
          <a:xfrm>
            <a:off x="357158" y="642918"/>
            <a:ext cx="4000528" cy="5643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57752" y="1142984"/>
            <a:ext cx="3286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Скульптура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металла – «Бабочка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»– размещена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Молодежной аллее. Современное европейское искусство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городе – настоящее чудо и повод прогуляться по Березникам, чтобы сделать необычные фотоснимки.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242</Words>
  <Application>Microsoft Office PowerPoint</Application>
  <PresentationFormat>Экран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2020-09-25T10:26:03Z</dcterms:created>
  <dcterms:modified xsi:type="dcterms:W3CDTF">2020-09-28T12:50:23Z</dcterms:modified>
</cp:coreProperties>
</file>