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A183-6DF9-4AEF-9EF3-8C5EE0102CCB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704E-A52D-4493-AA43-9F6E499EC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A183-6DF9-4AEF-9EF3-8C5EE0102CCB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704E-A52D-4493-AA43-9F6E499EC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43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A183-6DF9-4AEF-9EF3-8C5EE0102CCB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704E-A52D-4493-AA43-9F6E499EC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3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A183-6DF9-4AEF-9EF3-8C5EE0102CCB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704E-A52D-4493-AA43-9F6E499EC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69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A183-6DF9-4AEF-9EF3-8C5EE0102CCB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704E-A52D-4493-AA43-9F6E499EC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30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A183-6DF9-4AEF-9EF3-8C5EE0102CCB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704E-A52D-4493-AA43-9F6E499EC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6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A183-6DF9-4AEF-9EF3-8C5EE0102CCB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704E-A52D-4493-AA43-9F6E499EC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8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A183-6DF9-4AEF-9EF3-8C5EE0102CCB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704E-A52D-4493-AA43-9F6E499EC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56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A183-6DF9-4AEF-9EF3-8C5EE0102CCB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704E-A52D-4493-AA43-9F6E499EC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83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A183-6DF9-4AEF-9EF3-8C5EE0102CCB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704E-A52D-4493-AA43-9F6E499EC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42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A183-6DF9-4AEF-9EF3-8C5EE0102CCB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704E-A52D-4493-AA43-9F6E499EC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2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7A183-6DF9-4AEF-9EF3-8C5EE0102CCB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0704E-A52D-4493-AA43-9F6E499EC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84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092" y="142387"/>
            <a:ext cx="10515600" cy="65478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Моя малая Родина!!! (Менам </a:t>
            </a:r>
            <a:r>
              <a:rPr lang="ru-RU" sz="2400" b="1" dirty="0" err="1" smtClean="0">
                <a:solidFill>
                  <a:srgbClr val="002060"/>
                </a:solidFill>
              </a:rPr>
              <a:t>горт</a:t>
            </a:r>
            <a:r>
              <a:rPr lang="ru-RU" sz="2400" b="1" dirty="0" smtClean="0">
                <a:solidFill>
                  <a:srgbClr val="002060"/>
                </a:solidFill>
              </a:rPr>
              <a:t>!!!)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Пермский край, деревня </a:t>
            </a:r>
            <a:r>
              <a:rPr lang="ru-RU" sz="2400" b="1" dirty="0" err="1" smtClean="0">
                <a:solidFill>
                  <a:srgbClr val="002060"/>
                </a:solidFill>
              </a:rPr>
              <a:t>Левичи</a:t>
            </a:r>
            <a:r>
              <a:rPr lang="ru-RU" sz="2400" b="1" dirty="0" smtClean="0">
                <a:solidFill>
                  <a:srgbClr val="002060"/>
                </a:solidFill>
              </a:rPr>
              <a:t> (Коми-Пермяцкий Автономный округ)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5" y="797170"/>
            <a:ext cx="10483034" cy="589670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621109" y="961293"/>
            <a:ext cx="1441938" cy="404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Ожидание гостей с соседней округи на праздник Русской Печки.</a:t>
            </a:r>
          </a:p>
          <a:p>
            <a:pPr algn="ctr"/>
            <a:endParaRPr lang="ru-RU" sz="1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Указатель направления основных улиц деревни.</a:t>
            </a:r>
            <a:endParaRPr lang="ru-RU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6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092" y="142387"/>
            <a:ext cx="10515600" cy="65478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Моя малая Родина!!! (Менам </a:t>
            </a:r>
            <a:r>
              <a:rPr lang="ru-RU" sz="2400" b="1" dirty="0" err="1" smtClean="0">
                <a:solidFill>
                  <a:srgbClr val="002060"/>
                </a:solidFill>
              </a:rPr>
              <a:t>горт</a:t>
            </a:r>
            <a:r>
              <a:rPr lang="ru-RU" sz="2400" b="1" dirty="0" smtClean="0">
                <a:solidFill>
                  <a:srgbClr val="002060"/>
                </a:solidFill>
              </a:rPr>
              <a:t>!!!)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Пермский край, деревня </a:t>
            </a:r>
            <a:r>
              <a:rPr lang="ru-RU" sz="2400" b="1" dirty="0" err="1" smtClean="0">
                <a:solidFill>
                  <a:srgbClr val="002060"/>
                </a:solidFill>
              </a:rPr>
              <a:t>Левичи</a:t>
            </a:r>
            <a:r>
              <a:rPr lang="ru-RU" sz="2400" b="1" dirty="0" smtClean="0">
                <a:solidFill>
                  <a:srgbClr val="002060"/>
                </a:solidFill>
              </a:rPr>
              <a:t> (Коми-Пермяцкий Автономный округ)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507433" y="1036393"/>
            <a:ext cx="1441938" cy="13833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Встреча гостей на праздник Русской Печки.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3" y="869707"/>
            <a:ext cx="10374922" cy="58358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1" t="71" r="18381" b="-71"/>
          <a:stretch/>
        </p:blipFill>
        <p:spPr>
          <a:xfrm>
            <a:off x="10563400" y="5334000"/>
            <a:ext cx="1476510" cy="1371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910" y="2480531"/>
            <a:ext cx="1468000" cy="26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7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092" y="142387"/>
            <a:ext cx="10515600" cy="65478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Моя малая Родина!!! (Менам </a:t>
            </a:r>
            <a:r>
              <a:rPr lang="ru-RU" sz="2400" b="1" dirty="0" err="1" smtClean="0">
                <a:solidFill>
                  <a:srgbClr val="002060"/>
                </a:solidFill>
              </a:rPr>
              <a:t>горт</a:t>
            </a:r>
            <a:r>
              <a:rPr lang="ru-RU" sz="2400" b="1" dirty="0" smtClean="0">
                <a:solidFill>
                  <a:srgbClr val="002060"/>
                </a:solidFill>
              </a:rPr>
              <a:t>!!!)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Пермский край, деревня </a:t>
            </a:r>
            <a:r>
              <a:rPr lang="ru-RU" sz="2400" b="1" dirty="0" err="1" smtClean="0">
                <a:solidFill>
                  <a:srgbClr val="002060"/>
                </a:solidFill>
              </a:rPr>
              <a:t>Левичи</a:t>
            </a:r>
            <a:r>
              <a:rPr lang="ru-RU" sz="2400" b="1" dirty="0" smtClean="0">
                <a:solidFill>
                  <a:srgbClr val="002060"/>
                </a:solidFill>
              </a:rPr>
              <a:t> (Коми-Пермяцкий Автономный округ)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141842" y="932190"/>
            <a:ext cx="2947741" cy="1336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Ярмарка поделок национальных изделий и поделок ручной работы Коми-Пермяков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9"/>
          <a:stretch/>
        </p:blipFill>
        <p:spPr>
          <a:xfrm>
            <a:off x="573505" y="777655"/>
            <a:ext cx="8221579" cy="58918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707" y="2521977"/>
            <a:ext cx="3144876" cy="17665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706" y="4311773"/>
            <a:ext cx="3144877" cy="235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8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092" y="142387"/>
            <a:ext cx="10515600" cy="65478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Моя малая Родина!!! (Менам </a:t>
            </a:r>
            <a:r>
              <a:rPr lang="ru-RU" sz="2400" b="1" dirty="0" err="1" smtClean="0">
                <a:solidFill>
                  <a:srgbClr val="002060"/>
                </a:solidFill>
              </a:rPr>
              <a:t>горт</a:t>
            </a:r>
            <a:r>
              <a:rPr lang="ru-RU" sz="2400" b="1" dirty="0" smtClean="0">
                <a:solidFill>
                  <a:srgbClr val="002060"/>
                </a:solidFill>
              </a:rPr>
              <a:t>!!!)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Пермский край, деревня </a:t>
            </a:r>
            <a:r>
              <a:rPr lang="ru-RU" sz="2400" b="1" dirty="0" err="1" smtClean="0">
                <a:solidFill>
                  <a:srgbClr val="002060"/>
                </a:solidFill>
              </a:rPr>
              <a:t>Левичи</a:t>
            </a:r>
            <a:r>
              <a:rPr lang="ru-RU" sz="2400" b="1" dirty="0" smtClean="0">
                <a:solidFill>
                  <a:srgbClr val="002060"/>
                </a:solidFill>
              </a:rPr>
              <a:t> (Коми-Пермяцкий Автономный округ)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254404" y="1033052"/>
            <a:ext cx="1703858" cy="1899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Праздник Русской Печки.</a:t>
            </a:r>
          </a:p>
          <a:p>
            <a:pPr algn="ctr"/>
            <a:endParaRPr lang="ru-RU" sz="1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Деревенская забава - </a:t>
            </a:r>
            <a:r>
              <a:rPr lang="ru-RU" sz="1800" b="1" dirty="0" err="1" smtClean="0">
                <a:solidFill>
                  <a:srgbClr val="0070C0"/>
                </a:solidFill>
              </a:rPr>
              <a:t>Качель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Ручная работа.</a:t>
            </a:r>
          </a:p>
          <a:p>
            <a:pPr algn="ctr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7" t="-1277" r="12649" b="-1001"/>
          <a:stretch/>
        </p:blipFill>
        <p:spPr>
          <a:xfrm>
            <a:off x="10175994" y="5206467"/>
            <a:ext cx="1860678" cy="15101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5"/>
          <a:stretch/>
        </p:blipFill>
        <p:spPr>
          <a:xfrm>
            <a:off x="179837" y="797170"/>
            <a:ext cx="9929733" cy="59194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93" y="3591389"/>
            <a:ext cx="1838927" cy="137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7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092" y="142387"/>
            <a:ext cx="10515600" cy="65478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Моя малая Родина!!! (Менам </a:t>
            </a:r>
            <a:r>
              <a:rPr lang="ru-RU" sz="2400" b="1" dirty="0" err="1" smtClean="0">
                <a:solidFill>
                  <a:srgbClr val="002060"/>
                </a:solidFill>
              </a:rPr>
              <a:t>горт</a:t>
            </a:r>
            <a:r>
              <a:rPr lang="ru-RU" sz="2400" b="1" dirty="0" smtClean="0">
                <a:solidFill>
                  <a:srgbClr val="002060"/>
                </a:solidFill>
              </a:rPr>
              <a:t>!!!)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Пермский край, деревня </a:t>
            </a:r>
            <a:r>
              <a:rPr lang="ru-RU" sz="2400" b="1" dirty="0" err="1" smtClean="0">
                <a:solidFill>
                  <a:srgbClr val="002060"/>
                </a:solidFill>
              </a:rPr>
              <a:t>Левичи</a:t>
            </a:r>
            <a:r>
              <a:rPr lang="ru-RU" sz="2400" b="1" dirty="0" smtClean="0">
                <a:solidFill>
                  <a:srgbClr val="002060"/>
                </a:solidFill>
              </a:rPr>
              <a:t> (Коми-Пермяцкий Автономный округ)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949191" y="1098051"/>
            <a:ext cx="1703858" cy="1109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Конкурс на лучший урожай</a:t>
            </a:r>
          </a:p>
          <a:p>
            <a:pPr algn="ctr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3"/>
          <a:stretch/>
        </p:blipFill>
        <p:spPr>
          <a:xfrm>
            <a:off x="172985" y="993992"/>
            <a:ext cx="9186965" cy="53466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331" y="2207912"/>
            <a:ext cx="2593578" cy="1945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653" y="4787061"/>
            <a:ext cx="2589256" cy="155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602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88</Words>
  <Application>Microsoft Office PowerPoint</Application>
  <PresentationFormat>Произвольный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Моя малая Родина!!! (Менам горт!!!) Пермский край, деревня Левичи (Коми-Пермяцкий Автономный округ)</vt:lpstr>
      <vt:lpstr>Моя малая Родина!!! (Менам горт!!!) Пермский край, деревня Левичи (Коми-Пермяцкий Автономный округ)</vt:lpstr>
      <vt:lpstr>Моя малая Родина!!! (Менам горт!!!) Пермский край, деревня Левичи (Коми-Пермяцкий Автономный округ)</vt:lpstr>
      <vt:lpstr>Моя малая Родина!!! (Менам горт!!!) Пермский край, деревня Левичи (Коми-Пермяцкий Автономный округ)</vt:lpstr>
      <vt:lpstr>Моя малая Родина!!! (Менам горт!!!) Пермский край, деревня Левичи (Коми-Пермяцкий Автономный округ)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Коротаева Татьяна Викторовна</cp:lastModifiedBy>
  <cp:revision>8</cp:revision>
  <dcterms:created xsi:type="dcterms:W3CDTF">2020-10-10T17:13:32Z</dcterms:created>
  <dcterms:modified xsi:type="dcterms:W3CDTF">2020-10-26T06:34:58Z</dcterms:modified>
</cp:coreProperties>
</file>