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2" r:id="rId6"/>
    <p:sldId id="261" r:id="rId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2934" y="-10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0B3BE-1A9E-4050-AE28-E353061798DC}" type="datetimeFigureOut">
              <a:rPr lang="ru-RU" smtClean="0"/>
              <a:t>23.09.2020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90500-CD11-4518-84FB-B5C375B45C7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0B3BE-1A9E-4050-AE28-E353061798DC}" type="datetimeFigureOut">
              <a:rPr lang="ru-RU" smtClean="0"/>
              <a:t>23.09.2020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90500-CD11-4518-84FB-B5C375B45C7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0B3BE-1A9E-4050-AE28-E353061798DC}" type="datetimeFigureOut">
              <a:rPr lang="ru-RU" smtClean="0"/>
              <a:t>23.09.2020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90500-CD11-4518-84FB-B5C375B45C7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0B3BE-1A9E-4050-AE28-E353061798DC}" type="datetimeFigureOut">
              <a:rPr lang="ru-RU" smtClean="0"/>
              <a:t>23.09.2020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90500-CD11-4518-84FB-B5C375B45C7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0B3BE-1A9E-4050-AE28-E353061798DC}" type="datetimeFigureOut">
              <a:rPr lang="ru-RU" smtClean="0"/>
              <a:t>23.09.2020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90500-CD11-4518-84FB-B5C375B45C7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0B3BE-1A9E-4050-AE28-E353061798DC}" type="datetimeFigureOut">
              <a:rPr lang="ru-RU" smtClean="0"/>
              <a:t>23.09.2020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90500-CD11-4518-84FB-B5C375B45C7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0B3BE-1A9E-4050-AE28-E353061798DC}" type="datetimeFigureOut">
              <a:rPr lang="ru-RU" smtClean="0"/>
              <a:t>23.09.2020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90500-CD11-4518-84FB-B5C375B45C7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0B3BE-1A9E-4050-AE28-E353061798DC}" type="datetimeFigureOut">
              <a:rPr lang="ru-RU" smtClean="0"/>
              <a:t>23.09.2020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90500-CD11-4518-84FB-B5C375B45C7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0B3BE-1A9E-4050-AE28-E353061798DC}" type="datetimeFigureOut">
              <a:rPr lang="ru-RU" smtClean="0"/>
              <a:t>23.09.2020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90500-CD11-4518-84FB-B5C375B45C7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0B3BE-1A9E-4050-AE28-E353061798DC}" type="datetimeFigureOut">
              <a:rPr lang="ru-RU" smtClean="0"/>
              <a:t>23.09.2020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90500-CD11-4518-84FB-B5C375B45C7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0B3BE-1A9E-4050-AE28-E353061798DC}" type="datetimeFigureOut">
              <a:rPr lang="ru-RU" smtClean="0"/>
              <a:t>23.09.2020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90500-CD11-4518-84FB-B5C375B45C76}" type="slidenum">
              <a:rPr lang="ru-RU" smtClean="0"/>
              <a:t>‹#›</a:t>
            </a:fld>
            <a:endParaRPr lang="ru-RU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8F10B3BE-1A9E-4050-AE28-E353061798DC}" type="datetimeFigureOut">
              <a:rPr lang="ru-RU" smtClean="0"/>
              <a:t>23.09.2020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B790500-CD11-4518-84FB-B5C375B45C76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3" y="1988841"/>
            <a:ext cx="7117178" cy="1728192"/>
          </a:xfrm>
        </p:spPr>
        <p:txBody>
          <a:bodyPr/>
          <a:lstStyle/>
          <a:p>
            <a:pPr algn="ctr"/>
            <a:r>
              <a:rPr lang="ru-RU" sz="4000" b="1" dirty="0" smtClean="0"/>
              <a:t>Номинация </a:t>
            </a:r>
            <a:br>
              <a:rPr lang="ru-RU" sz="4000" b="1" dirty="0" smtClean="0"/>
            </a:br>
            <a:r>
              <a:rPr lang="ru-RU" sz="4000" b="1" dirty="0" smtClean="0"/>
              <a:t>«Наша малая Родина»</a:t>
            </a:r>
            <a:endParaRPr lang="ru-RU" sz="40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9443" y="4149080"/>
            <a:ext cx="7117178" cy="1488701"/>
          </a:xfrm>
        </p:spPr>
        <p:txBody>
          <a:bodyPr>
            <a:noAutofit/>
          </a:bodyPr>
          <a:lstStyle/>
          <a:p>
            <a:r>
              <a:rPr lang="ru-RU" sz="1600" b="1" i="1" dirty="0"/>
              <a:t>Мезенцева Ольга Сергеевна</a:t>
            </a:r>
            <a:endParaRPr lang="ru-RU" sz="1600" dirty="0"/>
          </a:p>
          <a:p>
            <a:r>
              <a:rPr lang="ru-RU" sz="1600" i="1" dirty="0"/>
              <a:t>Воспитатель</a:t>
            </a:r>
            <a:endParaRPr lang="ru-RU" sz="1600" dirty="0"/>
          </a:p>
          <a:p>
            <a:r>
              <a:rPr lang="ru-RU" sz="1600" i="1" dirty="0"/>
              <a:t>Муниципальное автономное дошкольное</a:t>
            </a:r>
            <a:endParaRPr lang="ru-RU" sz="1600" dirty="0"/>
          </a:p>
          <a:p>
            <a:r>
              <a:rPr lang="ru-RU" sz="1600" i="1" dirty="0"/>
              <a:t>образовательное учреждение</a:t>
            </a:r>
            <a:endParaRPr lang="ru-RU" sz="1600" dirty="0"/>
          </a:p>
          <a:p>
            <a:r>
              <a:rPr lang="ru-RU" sz="1600" i="1" dirty="0"/>
              <a:t>«</a:t>
            </a:r>
            <a:r>
              <a:rPr lang="ru-RU" sz="1600" i="1" dirty="0" err="1"/>
              <a:t>Култаевский</a:t>
            </a:r>
            <a:r>
              <a:rPr lang="ru-RU" sz="1600" i="1" dirty="0"/>
              <a:t> детский сад «Колокольчик»</a:t>
            </a:r>
            <a:endParaRPr lang="ru-RU" sz="1600" dirty="0"/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6606001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Моя малая Родина с. Кува, там я родилась и прожила 20 лет, а сейчас ездим в гости к родителям.</a:t>
            </a:r>
            <a:b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Кува — село в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Кудымкарском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районе Пермского края. Входит в состав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Белоевского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сельского поселения. Располагается на реке Куве, от которой село получило название. Находится северо-западнее от города Кудымкара. Расстояние до районного центра составляет 38 км. 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132856"/>
            <a:ext cx="7128792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66610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675724"/>
            <a:ext cx="8496944" cy="1961188"/>
          </a:xfrm>
        </p:spPr>
        <p:txBody>
          <a:bodyPr/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Кува возникла как посёлок при чугуноплавильном заводе, открытом в январе 1856 года графом С. Г. Строгановым. В 1909 году завод был закрыт из-за убыточности. В 1852 г. близ починка Щукино на р. Куве было начато сооружение плотины, строительство производственных, складских и подсобных помещений чугунолитейного завода графа Строганова. Завод действовал с января 1856 по август 1909 г. В1872 г. в Куву было переведено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Иньвенское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окружное правление Строгановых, разместившееся в здании заводской конторы.</a:t>
            </a:r>
            <a:b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от завода осталось совсем немного — руины производственных корпусов, плотина и, как дворец на фоне окружающей застройки, здание заводской конторы. </a:t>
            </a:r>
            <a:r>
              <a:rPr lang="ru-RU" sz="1400" dirty="0"/>
              <a:t/>
            </a:r>
            <a:br>
              <a:rPr lang="ru-RU" sz="1400" dirty="0"/>
            </a:br>
            <a:endParaRPr lang="ru-RU" sz="14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282" y="2780928"/>
            <a:ext cx="6785436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5383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1241108"/>
          </a:xfrm>
        </p:spPr>
        <p:txBody>
          <a:bodyPr/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Контора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Кувинского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завода построена одновременно с другими заводскими сооружениями. По воспоминаниям старожилов, на флюгере, которым завершается бельведер, была указана дата постройки -1855 г.</a:t>
            </a:r>
            <a:b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одноэтажное с мезонином кирпичное сложное в плане (средняя часть объема с мезонином смещена в сторону главного фасада) здание расположено у насыпи бывшей заводской плотины близ пруда на р. Куве. Мезонин по центру увенчан деревянным восьмигранным бельведером с купольной кровлей и кованым металлическим флагштоком (флюгером). Главным фасадом</a:t>
            </a:r>
            <a:b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ориентировано на село.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сейчас здесь разместился 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Кувинский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краеведческий музей «Исток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276872"/>
            <a:ext cx="7704856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28688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 же в Куве есть Детский лагерь, летом там отдыхают дети. А осенний и весенний период лагерь для парней с военной подготовкой.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3989">
            <a:off x="636681" y="1972734"/>
            <a:ext cx="3828602" cy="254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0746">
            <a:off x="4685398" y="2246912"/>
            <a:ext cx="4112179" cy="2742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077072"/>
            <a:ext cx="3888159" cy="2589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55343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славится наше село очень красивым и чистым прудом. Где водится много рыбы.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297" y="1806575"/>
            <a:ext cx="6163405" cy="405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2437463"/>
      </p:ext>
    </p:extLst>
  </p:cSld>
  <p:clrMapOvr>
    <a:masterClrMapping/>
  </p:clrMapOvr>
</p:sld>
</file>

<file path=ppt/theme/theme1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218</TotalTime>
  <Words>194</Words>
  <Application>Microsoft Office PowerPoint</Application>
  <PresentationFormat>Экран (4:3)</PresentationFormat>
  <Paragraphs>11</Paragraphs>
  <Slides>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Spring</vt:lpstr>
      <vt:lpstr>Номинация  «Наша малая Родина»</vt:lpstr>
      <vt:lpstr>Моя малая Родина с. Кува, там я родилась и прожила 20 лет, а сейчас ездим в гости к родителям.   Кува — село в Кудымкарском районе Пермского края. Входит в состав Белоевского сельского поселения. Располагается на реке Куве, от которой село получило название. Находится северо-западнее от города Кудымкара. Расстояние до районного центра составляет 38 км. </vt:lpstr>
      <vt:lpstr>Кува возникла как посёлок при чугуноплавильном заводе, открытом в январе 1856 года графом С. Г. Строгановым. В 1909 году завод был закрыт из-за убыточности. В 1852 г. близ починка Щукино на р. Куве было начато сооружение плотины, строительство производственных, складских и подсобных помещений чугунолитейного завода графа Строганова. Завод действовал с января 1856 по август 1909 г. В1872 г. в Куву было переведено Иньвенское окружное правление Строгановых, разместившееся в здании заводской конторы. Сегодня от завода осталось совсем немного — руины производственных корпусов, плотина и, как дворец на фоне окружающей застройки, здание заводской конторы.  </vt:lpstr>
      <vt:lpstr>Контора Кувинского завода построена одновременно с другими заводскими сооружениями. По воспоминаниям старожилов, на флюгере, которым завершается бельведер, была указана дата постройки -1855 г. Это одноэтажное с мезонином кирпичное сложное в плане (средняя часть объема с мезонином смещена в сторону главного фасада) здание расположено у насыпи бывшей заводской плотины близ пруда на р. Куве. Мезонин по центру увенчан деревянным восьмигранным бельведером с купольной кровлей и кованым металлическим флагштоком (флюгером). Главным фасадом ориентировано на село.  А сейчас здесь разместился  Кувинский краеведческий музей «Исток». </vt:lpstr>
      <vt:lpstr>Так же в Куве есть Детский лагерь, летом там отдыхают дети. А осенний и весенний период лагерь для парней с военной подготовкой.</vt:lpstr>
      <vt:lpstr>И славится наше село очень красивым и чистым прудом. Где водится много рыбы.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Мишаня</dc:creator>
  <cp:lastModifiedBy>Ольга Сергеевна</cp:lastModifiedBy>
  <cp:revision>17</cp:revision>
  <dcterms:created xsi:type="dcterms:W3CDTF">2017-03-20T08:03:45Z</dcterms:created>
  <dcterms:modified xsi:type="dcterms:W3CDTF">2020-09-23T16:26:50Z</dcterms:modified>
</cp:coreProperties>
</file>