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4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7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42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1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1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93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7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3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1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3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E7B18-673D-4FB3-91E6-863DF0C81C55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ED77-7DD6-4CB5-92F4-E61404365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0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169362"/>
            <a:ext cx="11874981" cy="66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32" y="132951"/>
            <a:ext cx="11692097" cy="65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" y="169065"/>
            <a:ext cx="11787276" cy="663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1" y="215103"/>
            <a:ext cx="11845333" cy="66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9" y="183579"/>
            <a:ext cx="11743734" cy="65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</cp:revision>
  <dcterms:created xsi:type="dcterms:W3CDTF">2020-10-08T08:15:13Z</dcterms:created>
  <dcterms:modified xsi:type="dcterms:W3CDTF">2020-10-09T07:51:27Z</dcterms:modified>
</cp:coreProperties>
</file>