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64" r:id="rId5"/>
    <p:sldId id="261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D5C8F3-E46A-4623-8510-E74156C34C4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75D16EE-FE0A-4967-9B09-B60C08296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1952" y="3247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ДО «Центр детского творчества»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0828" y="1844824"/>
            <a:ext cx="6794648" cy="1752600"/>
          </a:xfrm>
        </p:spPr>
        <p:txBody>
          <a:bodyPr/>
          <a:lstStyle/>
          <a:p>
            <a:r>
              <a:rPr lang="ru-RU" dirty="0" smtClean="0"/>
              <a:t>Номинация «Позитивные путешествия»</a:t>
            </a:r>
          </a:p>
          <a:p>
            <a:r>
              <a:rPr lang="ru-RU" dirty="0" smtClean="0"/>
              <a:t>На фото реализация проекта </a:t>
            </a:r>
          </a:p>
          <a:p>
            <a:r>
              <a:rPr lang="ru-RU" dirty="0" smtClean="0"/>
              <a:t>Учебно-тренировочный сплав по р. Усьва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24128" y="4005064"/>
            <a:ext cx="3091880" cy="204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учащийся объединения «Школа безопасности»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Миронов Всеволод Егорович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Педагог: Кочкина Нина Юрьевна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91952" y="53161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Березовка 2018г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5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5 по 8 августа учащимися объединения «Школа безопасности» Центра детского творчества был совершён учебно-тренировочный поход-сплав по реке Усьва от п. Громовой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Гремячинский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район) до п. Мыс (Чусовской район).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сплава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объединения «Школа безопасности»)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поисково-спасательные работы на воде, учились работать в команде, отрабатывали навыки ориентирования.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 сплава пролетел мгновенно.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оборудование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собрали катамараны, приготовили обед и ужин, прошли 20 км по воде, преодолели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Усьвинские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пороги.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второй 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ориентируясь по карте, совершили пеший поход, протяженностью 12 км от д. Усьва до Каменного города и обратно. Даже небольшой моросящий дождь не помешал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нам, юным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туристам любоваться каменными красотами.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день - это 20 км сплава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р.Усьва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Подъем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Усьвинские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Столбы. Обзор природы Среднего Урала с высоты 319,7 м. Привал на стоянке первобытных людей. Фотографии на фоне скалы Чертов палец.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четвертый - утро у Камня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Омутной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Последние километры по воде до п. Мыс. Сбор и отъезд домой.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только тренировки и движение по реке, но и, конечно же, вечер у костра с песнями и страшными историями, туристическая баня и купание. Это море положительных эмоций и новых впечатлений!</a:t>
            </a:r>
          </a:p>
        </p:txBody>
      </p:sp>
    </p:spTree>
    <p:extLst>
      <p:ext uri="{BB962C8B-B14F-4D97-AF65-F5344CB8AC3E}">
        <p14:creationId xmlns:p14="http://schemas.microsoft.com/office/powerpoint/2010/main" xmlns="" val="26342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5-08 августа 2018 усьва\DSC017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653" y="1052736"/>
            <a:ext cx="895981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57808"/>
            <a:ext cx="8892480" cy="4949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п</a:t>
            </a:r>
            <a:r>
              <a:rPr lang="ru-RU" sz="2800" dirty="0" smtClean="0"/>
              <a:t>. Громовой. Начало пути.</a:t>
            </a:r>
            <a:br>
              <a:rPr lang="ru-RU" sz="2800" dirty="0" smtClean="0"/>
            </a:br>
            <a:r>
              <a:rPr lang="ru-RU" sz="2800" dirty="0" smtClean="0"/>
              <a:t> Обед после длинной дороги и сборки катамаранов 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89655" y="6093296"/>
            <a:ext cx="9165664" cy="494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/>
              <a:t>На фото учащиеся объединения «Школа безопасности»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6196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34101/v834101348/1a8b5e/yrH_dyw2z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05"/>
            <a:ext cx="5040560" cy="67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40152" y="557808"/>
            <a:ext cx="2952328" cy="3303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Август. Жара.  Мелководье.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фото Миронов Всеволод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1244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05-08 августа 2018 усьва\DSC0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878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990"/>
            <a:ext cx="8892480" cy="4949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Прогулка под дождем до </a:t>
            </a:r>
            <a:r>
              <a:rPr lang="ru-RU" sz="2800" dirty="0"/>
              <a:t>К</a:t>
            </a:r>
            <a:r>
              <a:rPr lang="ru-RU" sz="2800" dirty="0" smtClean="0"/>
              <a:t>аменного Города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5677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05-08 августа 2018 усьва\DSC01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878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8256" y="374270"/>
            <a:ext cx="8892480" cy="4949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Фото на черепахе Каменный Город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0996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5-08 августа 2018 усьва\DSC01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2896"/>
            <a:ext cx="9151491" cy="51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0334" y="188640"/>
            <a:ext cx="8892480" cy="4949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Каменный город. 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6165304"/>
            <a:ext cx="9260011" cy="494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/>
              <a:t>На фото </a:t>
            </a:r>
            <a:r>
              <a:rPr lang="ru-RU" sz="2400" dirty="0" err="1" smtClean="0"/>
              <a:t>Мичков</a:t>
            </a:r>
            <a:r>
              <a:rPr lang="ru-RU" sz="2400" dirty="0" smtClean="0"/>
              <a:t> Матвей, Миронов Всеволод, Антипин Никита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2683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05-08 августа 2018 усьва\DSC01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" y="980727"/>
            <a:ext cx="9143163" cy="51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4949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Скалы Столбы на р. Усьва 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6178" y="6333668"/>
            <a:ext cx="8892480" cy="494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 smtClean="0"/>
              <a:t>На фото </a:t>
            </a:r>
            <a:r>
              <a:rPr lang="ru-RU" sz="2800" dirty="0" err="1" smtClean="0"/>
              <a:t>Бурылов</a:t>
            </a:r>
            <a:r>
              <a:rPr lang="ru-RU" sz="2800" dirty="0" smtClean="0"/>
              <a:t> Антон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4221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251</TotalTime>
  <Words>136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с. Березовка 2018г</vt:lpstr>
      <vt:lpstr>Слайд 2</vt:lpstr>
      <vt:lpstr>п. Громовой. Начало пути.  Обед после длинной дороги и сборки катамаранов </vt:lpstr>
      <vt:lpstr>Август. Жара.  Мелководье.  На фото Миронов Всеволод </vt:lpstr>
      <vt:lpstr>Прогулка под дождем до Каменного Города</vt:lpstr>
      <vt:lpstr>Фото на черепахе Каменный Город</vt:lpstr>
      <vt:lpstr>Каменный город. </vt:lpstr>
      <vt:lpstr>Скалы Столбы на р. Усьва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Kuzminyh-NA</cp:lastModifiedBy>
  <cp:revision>9</cp:revision>
  <dcterms:created xsi:type="dcterms:W3CDTF">2018-09-15T21:56:56Z</dcterms:created>
  <dcterms:modified xsi:type="dcterms:W3CDTF">2018-12-20T12:47:18Z</dcterms:modified>
</cp:coreProperties>
</file>