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1" r:id="rId4"/>
    <p:sldId id="257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2988" y="-14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ab 14\Desktop\cwy5gysOEW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090" y="1772816"/>
            <a:ext cx="8219366" cy="4623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769392" y="260648"/>
            <a:ext cx="74045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Учащихся 5-х классов нашей школы пригласили </a:t>
            </a:r>
          </a:p>
          <a:p>
            <a:pPr algn="ctr"/>
            <a:r>
              <a:rPr lang="ru-RU" sz="2000" b="1" dirty="0" smtClean="0"/>
              <a:t>в центр </a:t>
            </a:r>
            <a:r>
              <a:rPr lang="ru-RU" sz="2000" b="1" dirty="0"/>
              <a:t>эстетического воспитания «Радуга» </a:t>
            </a:r>
            <a:r>
              <a:rPr lang="ru-RU" sz="2000" b="1" dirty="0" smtClean="0"/>
              <a:t>для участия </a:t>
            </a:r>
          </a:p>
          <a:p>
            <a:pPr algn="ctr"/>
            <a:r>
              <a:rPr lang="ru-RU" sz="2000" b="1" dirty="0" smtClean="0"/>
              <a:t>во </a:t>
            </a:r>
            <a:r>
              <a:rPr lang="ru-RU" sz="2000" b="1" dirty="0"/>
              <a:t>всероссийской просветительской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экологической </a:t>
            </a:r>
            <a:r>
              <a:rPr lang="ru-RU" sz="2000" b="1" dirty="0"/>
              <a:t>акции «Сделаем вместе!».</a:t>
            </a:r>
          </a:p>
        </p:txBody>
      </p:sp>
    </p:spTree>
    <p:extLst>
      <p:ext uri="{BB962C8B-B14F-4D97-AF65-F5344CB8AC3E}">
        <p14:creationId xmlns:p14="http://schemas.microsoft.com/office/powerpoint/2010/main" xmlns="" val="1648217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ab 14\Desktop\gVNvkGbCKZ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196" y="1484784"/>
            <a:ext cx="8320924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1839209" y="524578"/>
            <a:ext cx="5432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Для нас провели увлекательные конкурсы.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498697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ab 14\Desktop\Ws0pdg3MiW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927" y="1556792"/>
            <a:ext cx="8555840" cy="4812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668464" y="260648"/>
            <a:ext cx="77367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Организовали интересную экскурсию по центру «Радуга».</a:t>
            </a:r>
          </a:p>
          <a:p>
            <a:pPr algn="ctr"/>
            <a:r>
              <a:rPr lang="ru-RU" sz="2000" b="1" dirty="0" smtClean="0"/>
              <a:t>Пятиклассники играли на инструментах, </a:t>
            </a:r>
          </a:p>
          <a:p>
            <a:pPr algn="ctr"/>
            <a:r>
              <a:rPr lang="ru-RU" sz="2000" b="1" dirty="0" smtClean="0"/>
              <a:t>сделанных из дерева, пели песни.</a:t>
            </a:r>
          </a:p>
        </p:txBody>
      </p:sp>
    </p:spTree>
    <p:extLst>
      <p:ext uri="{BB962C8B-B14F-4D97-AF65-F5344CB8AC3E}">
        <p14:creationId xmlns:p14="http://schemas.microsoft.com/office/powerpoint/2010/main" xmlns="" val="1090129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b 14\Desktop\конкурсы 1\положение о конкурсе Пермский позитив\20180914_1431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95269" y="1556792"/>
            <a:ext cx="8340982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834771" y="344850"/>
            <a:ext cx="7548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Радостное настроение у ребят вызвал флешмоб </a:t>
            </a:r>
          </a:p>
          <a:p>
            <a:pPr algn="ctr"/>
            <a:r>
              <a:rPr lang="ru-RU" sz="2000" b="1" dirty="0" smtClean="0"/>
              <a:t>«Мы за природу в ответе».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679882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ab 14\Desktop\конкурсы 1\положение о конкурсе Пермский позитив\20180914_1437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79018"/>
            <a:ext cx="8280176" cy="4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395536" y="188640"/>
            <a:ext cx="8268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Школьники участвовали в трудовом десанте </a:t>
            </a:r>
          </a:p>
          <a:p>
            <a:pPr algn="ctr"/>
            <a:r>
              <a:rPr lang="ru-RU" sz="2000" b="1" dirty="0" smtClean="0"/>
              <a:t>по уборке территории центра.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75655" y="6177965"/>
            <a:ext cx="6614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Участие в акции вызвало у всех классный позитив!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402492748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96</TotalTime>
  <Words>82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cab 14</dc:creator>
  <cp:lastModifiedBy>Kuzminyh-NA</cp:lastModifiedBy>
  <cp:revision>11</cp:revision>
  <dcterms:created xsi:type="dcterms:W3CDTF">2018-09-27T09:25:46Z</dcterms:created>
  <dcterms:modified xsi:type="dcterms:W3CDTF">2018-11-06T11:21:00Z</dcterms:modified>
</cp:coreProperties>
</file>