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16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9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58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29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159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75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76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87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9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3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ACDF-3A6A-4F6E-83F4-968DED7A7B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E9DE-4F69-4B81-A91E-6F42A8B79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80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8.depositphotos.com/1001102/851/i/950/depositphotos_8510608-stock-photo-dog-border-or-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9403" y="628234"/>
            <a:ext cx="90409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№15 для обучающихся с ограниченными возможностями здоровья»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Березники Пермского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«Пермский позитив»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«Твори позитив»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учащиеся 9 «В» класса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Зайцева Юлия Андреевна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8.depositphotos.com/1001102/851/i/950/depositphotos_8510608-stock-photo-dog-border-or-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1527" y="1357488"/>
            <a:ext cx="889930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 декабря 2017 года учащиеся 9 «В»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школы №15 города Березники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с классным руководителем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посетили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приют для бездомных собак. Дети своими глазами увидели в каких условиях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подобранные с улицы животные.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Своим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приездом ребята попытались хоть на немного сделать жизнь этих существ лучше.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гуляли с собаками, разносили им еду, приготовленную волонтёрами, и вкусные косточки, привезенные с собой. Классный руководитель помогла в уборке территории и будок, где живут питомцы приюта.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итоге все получили море эмоций. Собаки были рады прогулке и общению с ребятами, дети счастливы, что смогли таким образом помочь им прожить еще один день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Давайте делать добро и оно обязательно вернется к нам! Ведь сделав небольшой шаг мы можем изменить многое.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685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8.depositphotos.com/1001102/851/i/950/depositphotos_8510608-stock-photo-dog-border-or-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7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65" y="1471689"/>
            <a:ext cx="5038019" cy="3778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0315" y="1646739"/>
            <a:ext cx="5821251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Ах, плохо бездомным,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 голодным,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беззащитным,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беспородным!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нас не любит,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не ласкает,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на порог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к себе не пускает…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О, как мы страдаем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мук одиночества!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нам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Человеческой радости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Хочется!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9615" y="5301334"/>
            <a:ext cx="442871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Немного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вкусняшек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собак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1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8.depositphotos.com/1001102/851/i/950/depositphotos_8510608-stock-photo-dog-border-or-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4" y="1531451"/>
            <a:ext cx="2355725" cy="4187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14" y="2055813"/>
            <a:ext cx="2478824" cy="330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38" y="2055813"/>
            <a:ext cx="2438936" cy="32519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3179" y="1496547"/>
            <a:ext cx="3079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Погуляли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8.depositphotos.com/1001102/851/i/950/depositphotos_8510608-stock-photo-dog-border-or-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6798" y="4658116"/>
            <a:ext cx="584700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Помогали бедным бездомным животным: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9 «В» класса и их классный руководитель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7386" y="1825625"/>
            <a:ext cx="2605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Ах, трудно живется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Без друга-хозяина!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Поэтому все 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И воем отчаянно!..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Но кто нас полюбит,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Кто нас пожалеет —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Об этом ни капельки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Не пожалеет!</a:t>
            </a:r>
            <a:endParaRPr lang="ru-RU" dirty="0"/>
          </a:p>
        </p:txBody>
      </p:sp>
      <p:pic>
        <p:nvPicPr>
          <p:cNvPr id="9" name="Рисунок 8" descr="https://sunveter.ru/uploads/posts/2017-12/1512205860_dog4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66" y="1690775"/>
            <a:ext cx="1688296" cy="2616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781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215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Nemo</dc:creator>
  <cp:lastModifiedBy>Наталья</cp:lastModifiedBy>
  <cp:revision>12</cp:revision>
  <dcterms:created xsi:type="dcterms:W3CDTF">2018-10-25T11:08:47Z</dcterms:created>
  <dcterms:modified xsi:type="dcterms:W3CDTF">2018-10-26T06:35:26Z</dcterms:modified>
</cp:coreProperties>
</file>