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958" y="-14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80130"/>
      </p:ext>
    </p:extLst>
  </p:cSld>
  <p:clrMapOvr>
    <a:masterClrMapping/>
  </p:clrMapOvr>
  <p:transition spd="slow" advTm="1500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8062040"/>
      </p:ext>
    </p:extLst>
  </p:cSld>
  <p:clrMapOvr>
    <a:masterClrMapping/>
  </p:clrMapOvr>
  <p:transition spd="slow" advTm="1500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7935649"/>
      </p:ext>
    </p:extLst>
  </p:cSld>
  <p:clrMapOvr>
    <a:masterClrMapping/>
  </p:clrMapOvr>
  <p:transition spd="slow" advTm="15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5738519"/>
      </p:ext>
    </p:extLst>
  </p:cSld>
  <p:clrMapOvr>
    <a:masterClrMapping/>
  </p:clrMapOvr>
  <p:transition spd="slow" advTm="15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0983177"/>
      </p:ext>
    </p:extLst>
  </p:cSld>
  <p:clrMapOvr>
    <a:masterClrMapping/>
  </p:clrMapOvr>
  <p:transition spd="slow" advTm="15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0052550"/>
      </p:ext>
    </p:extLst>
  </p:cSld>
  <p:clrMapOvr>
    <a:masterClrMapping/>
  </p:clrMapOvr>
  <p:transition spd="slow" advTm="15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3366875"/>
      </p:ext>
    </p:extLst>
  </p:cSld>
  <p:clrMapOvr>
    <a:masterClrMapping/>
  </p:clrMapOvr>
  <p:transition spd="slow" advTm="1500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682277"/>
      </p:ext>
    </p:extLst>
  </p:cSld>
  <p:clrMapOvr>
    <a:masterClrMapping/>
  </p:clrMapOvr>
  <p:transition spd="slow" advTm="1500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2261242"/>
      </p:ext>
    </p:extLst>
  </p:cSld>
  <p:clrMapOvr>
    <a:masterClrMapping/>
  </p:clrMapOvr>
  <p:transition spd="slow" advTm="1500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674420"/>
      </p:ext>
    </p:extLst>
  </p:cSld>
  <p:clrMapOvr>
    <a:masterClrMapping/>
  </p:clrMapOvr>
  <p:transition spd="slow" advTm="1500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7737619"/>
      </p:ext>
    </p:extLst>
  </p:cSld>
  <p:clrMapOvr>
    <a:masterClrMapping/>
  </p:clrMapOvr>
  <p:transition spd="slow" advTm="15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8EBCE-214D-472B-B708-74A6E9C2ABFA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A917B-BDFB-4842-9553-CD7E289CA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48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5000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153" y="5733256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Березовка 2018г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7752" y="1844824"/>
            <a:ext cx="6400800" cy="1752600"/>
          </a:xfrm>
        </p:spPr>
        <p:txBody>
          <a:bodyPr/>
          <a:lstStyle/>
          <a:p>
            <a:r>
              <a:rPr lang="ru-RU" dirty="0" smtClean="0"/>
              <a:t>Номинация «Классный позитив»</a:t>
            </a:r>
          </a:p>
          <a:p>
            <a:r>
              <a:rPr lang="ru-RU" dirty="0" smtClean="0"/>
              <a:t>На фото реализация проекта </a:t>
            </a:r>
          </a:p>
          <a:p>
            <a:r>
              <a:rPr lang="ru-RU" dirty="0" smtClean="0"/>
              <a:t>«Лето – это маленькая жизнь!»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24128" y="4005064"/>
            <a:ext cx="3091880" cy="2046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Автор: учащийся объединения «Школа безопасности»</a:t>
            </a:r>
          </a:p>
          <a:p>
            <a:pPr algn="l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Гиляшев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Никита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7 класс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Педагог: Кочкина Нина Юрьевна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91952" y="3247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ДО «Центр детского творчества»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0579567"/>
      </p:ext>
    </p:extLst>
  </p:cSld>
  <p:clrMapOvr>
    <a:masterClrMapping/>
  </p:clrMapOvr>
  <p:transition spd="slow" advTm="15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08712"/>
          </a:xfrm>
        </p:spPr>
        <p:txBody>
          <a:bodyPr>
            <a:normAutofit fontScale="92500" lnSpcReduction="20000"/>
          </a:bodyPr>
          <a:lstStyle/>
          <a:p>
            <a:pPr marL="0" indent="630238">
              <a:buNone/>
            </a:pPr>
            <a:r>
              <a:rPr lang="ru-RU" dirty="0" smtClean="0"/>
              <a:t>С 29 по 30 августа  нами, учащимися  объединения </a:t>
            </a:r>
            <a:r>
              <a:rPr lang="ru-RU" dirty="0"/>
              <a:t>«Школа безопасности» </a:t>
            </a:r>
            <a:r>
              <a:rPr lang="ru-RU" dirty="0" smtClean="0"/>
              <a:t> Центра детского творчества: </a:t>
            </a:r>
            <a:r>
              <a:rPr lang="ru-RU" dirty="0" err="1" smtClean="0"/>
              <a:t>Гиляшевым</a:t>
            </a:r>
            <a:r>
              <a:rPr lang="ru-RU" dirty="0" smtClean="0"/>
              <a:t> Никитой, </a:t>
            </a:r>
            <a:r>
              <a:rPr lang="ru-RU" dirty="0" err="1" smtClean="0"/>
              <a:t>Мичковым</a:t>
            </a:r>
            <a:r>
              <a:rPr lang="ru-RU" dirty="0" smtClean="0"/>
              <a:t>  Матвеем, Головкиным Максимом, </a:t>
            </a:r>
            <a:r>
              <a:rPr lang="ru-RU" dirty="0" err="1" smtClean="0"/>
              <a:t>Бурыловым</a:t>
            </a:r>
            <a:r>
              <a:rPr lang="ru-RU" dirty="0" smtClean="0"/>
              <a:t> Антоном, Мироновым Всеволодом, </a:t>
            </a:r>
            <a:r>
              <a:rPr lang="ru-RU" dirty="0"/>
              <a:t>совместно с педагогами Центра детского творчества </a:t>
            </a:r>
            <a:r>
              <a:rPr lang="ru-RU" dirty="0" err="1"/>
              <a:t>Кочкиной</a:t>
            </a:r>
            <a:r>
              <a:rPr lang="ru-RU" dirty="0"/>
              <a:t> Н.Ю., Головкиной Н.В. </a:t>
            </a:r>
            <a:r>
              <a:rPr lang="ru-RU" dirty="0" smtClean="0"/>
              <a:t> был реализован </a:t>
            </a:r>
            <a:r>
              <a:rPr lang="ru-RU" dirty="0"/>
              <a:t>районный проект «Лето-это маленькая жизнь!», который стал победителем районного конкурса социально-культурных проектов с привлечением </a:t>
            </a:r>
            <a:r>
              <a:rPr lang="ru-RU" dirty="0" smtClean="0"/>
              <a:t>гранта.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Во </a:t>
            </a:r>
            <a:r>
              <a:rPr lang="ru-RU" dirty="0"/>
              <a:t>время </a:t>
            </a:r>
            <a:r>
              <a:rPr lang="ru-RU" dirty="0" smtClean="0"/>
              <a:t>сплава </a:t>
            </a:r>
            <a:r>
              <a:rPr lang="ru-RU" dirty="0"/>
              <a:t>по маршруту р. Барда-д. </a:t>
            </a:r>
            <a:r>
              <a:rPr lang="ru-RU" dirty="0" err="1"/>
              <a:t>Батурята</a:t>
            </a:r>
            <a:r>
              <a:rPr lang="ru-RU" dirty="0"/>
              <a:t> - д. </a:t>
            </a:r>
            <a:r>
              <a:rPr lang="ru-RU" dirty="0" smtClean="0"/>
              <a:t>Малыши мы оборудовали </a:t>
            </a:r>
            <a:r>
              <a:rPr lang="ru-RU" dirty="0"/>
              <a:t>2 стоянки для туристов: беседки, место для костра, подходы к воде.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8764650"/>
      </p:ext>
    </p:extLst>
  </p:cSld>
  <p:clrMapOvr>
    <a:masterClrMapping/>
  </p:clrMapOvr>
  <p:transition spd="slow" advTm="15000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19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Оборудование места для костра </a:t>
            </a:r>
            <a:br>
              <a:rPr lang="ru-RU" dirty="0" smtClean="0"/>
            </a:br>
            <a:r>
              <a:rPr lang="ru-RU" dirty="0" smtClean="0"/>
              <a:t>на берегу реки Барда</a:t>
            </a:r>
            <a:endParaRPr lang="ru-RU" dirty="0"/>
          </a:p>
        </p:txBody>
      </p:sp>
      <p:pic>
        <p:nvPicPr>
          <p:cNvPr id="1027" name="Picture 3" descr="E:\Сплав\IMG_367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6979" y="1268760"/>
            <a:ext cx="7597449" cy="506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59884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На фото </a:t>
            </a:r>
            <a:r>
              <a:rPr lang="ru-RU" sz="2800" dirty="0" err="1" smtClean="0"/>
              <a:t>Гиляшев</a:t>
            </a:r>
            <a:r>
              <a:rPr lang="ru-RU" sz="2800" dirty="0" smtClean="0"/>
              <a:t> Никита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43142526"/>
      </p:ext>
    </p:extLst>
  </p:cSld>
  <p:clrMapOvr>
    <a:masterClrMapping/>
  </p:clrMapOvr>
  <p:transition spd="slow" advTm="15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Сплав\IMG_35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4688" y="1158863"/>
            <a:ext cx="7754135" cy="51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208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Изготовление беседки </a:t>
            </a:r>
            <a:br>
              <a:rPr lang="ru-RU" dirty="0" smtClean="0"/>
            </a:br>
            <a:r>
              <a:rPr lang="ru-RU" dirty="0" smtClean="0"/>
              <a:t>на берегу реки Барда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5988435"/>
            <a:ext cx="8964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На фото: </a:t>
            </a:r>
            <a:r>
              <a:rPr lang="ru-RU" sz="2800" dirty="0" err="1" smtClean="0"/>
              <a:t>Гиляшев</a:t>
            </a:r>
            <a:r>
              <a:rPr lang="ru-RU" sz="2800" dirty="0" smtClean="0"/>
              <a:t> Никита, Головкин Максим, </a:t>
            </a:r>
            <a:r>
              <a:rPr lang="ru-RU" sz="2800" dirty="0" err="1" smtClean="0"/>
              <a:t>Лашев</a:t>
            </a:r>
            <a:r>
              <a:rPr lang="ru-RU" sz="2800" dirty="0" smtClean="0"/>
              <a:t> С.В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23778962"/>
      </p:ext>
    </p:extLst>
  </p:cSld>
  <p:clrMapOvr>
    <a:masterClrMapping/>
  </p:clrMapOvr>
  <p:transition spd="slow" advTm="1500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Сплав\IMG_36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91868" y="1043886"/>
            <a:ext cx="7416824" cy="494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080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Изготовление беседки </a:t>
            </a:r>
            <a:br>
              <a:rPr lang="ru-RU" dirty="0" smtClean="0"/>
            </a:br>
            <a:r>
              <a:rPr lang="ru-RU" dirty="0" smtClean="0"/>
              <a:t>на берегу реки Барда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0915" y="5877272"/>
            <a:ext cx="78488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На фото: </a:t>
            </a:r>
            <a:r>
              <a:rPr lang="ru-RU" sz="2800" dirty="0" err="1" smtClean="0"/>
              <a:t>Гиляшев</a:t>
            </a:r>
            <a:r>
              <a:rPr lang="ru-RU" sz="2800" dirty="0" smtClean="0"/>
              <a:t> Никита, Миронов Всеволод, </a:t>
            </a:r>
            <a:r>
              <a:rPr lang="ru-RU" sz="2800" dirty="0" err="1" smtClean="0"/>
              <a:t>Мичков</a:t>
            </a:r>
            <a:r>
              <a:rPr lang="ru-RU" sz="2800" dirty="0" smtClean="0"/>
              <a:t> Матвей, </a:t>
            </a:r>
            <a:r>
              <a:rPr lang="ru-RU" sz="2800" dirty="0" err="1" smtClean="0"/>
              <a:t>Бурылов</a:t>
            </a:r>
            <a:r>
              <a:rPr lang="ru-RU" sz="2800" dirty="0" smtClean="0"/>
              <a:t> Антон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322902642"/>
      </p:ext>
    </p:extLst>
  </p:cSld>
  <p:clrMapOvr>
    <a:masterClrMapping/>
  </p:clrMapOvr>
  <p:transition spd="slow" advTm="15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305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Оборудование подхода к реке Барда</a:t>
            </a:r>
            <a:endParaRPr lang="ru-RU" dirty="0"/>
          </a:p>
        </p:txBody>
      </p:sp>
      <p:pic>
        <p:nvPicPr>
          <p:cNvPr id="8194" name="Picture 2" descr="E:\Сплав\IMG_368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611560" y="980728"/>
            <a:ext cx="7848872" cy="515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587727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На фото: Головкин Максим, </a:t>
            </a:r>
            <a:r>
              <a:rPr lang="ru-RU" sz="2800" dirty="0" err="1" smtClean="0"/>
              <a:t>Гиляшев</a:t>
            </a:r>
            <a:r>
              <a:rPr lang="ru-RU" sz="2800" dirty="0" smtClean="0"/>
              <a:t> Никита, </a:t>
            </a:r>
            <a:r>
              <a:rPr lang="ru-RU" sz="2800" dirty="0" err="1" smtClean="0"/>
              <a:t>Мичков</a:t>
            </a:r>
            <a:r>
              <a:rPr lang="ru-RU" sz="2800" dirty="0" smtClean="0"/>
              <a:t> Матвей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72038117"/>
      </p:ext>
    </p:extLst>
  </p:cSld>
  <p:clrMapOvr>
    <a:masterClrMapping/>
  </p:clrMapOvr>
  <p:transition spd="slow" advTm="1500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Сплав\IMG_368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1360" y="830296"/>
            <a:ext cx="7557484" cy="503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0915" y="5877272"/>
            <a:ext cx="78488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На фото: Головкин Максим, Миронов Всеволод, </a:t>
            </a:r>
            <a:r>
              <a:rPr lang="ru-RU" sz="2800" dirty="0" err="1" smtClean="0"/>
              <a:t>Гиляшев</a:t>
            </a:r>
            <a:r>
              <a:rPr lang="ru-RU" sz="2800" dirty="0" smtClean="0"/>
              <a:t> Никита, </a:t>
            </a:r>
            <a:r>
              <a:rPr lang="ru-RU" sz="2800" dirty="0" err="1" smtClean="0"/>
              <a:t>Мичков</a:t>
            </a:r>
            <a:r>
              <a:rPr lang="ru-RU" sz="2800" dirty="0" smtClean="0"/>
              <a:t> Матвей, </a:t>
            </a:r>
            <a:r>
              <a:rPr lang="ru-RU" sz="2800" dirty="0" err="1" smtClean="0"/>
              <a:t>Бурылов</a:t>
            </a:r>
            <a:r>
              <a:rPr lang="ru-RU" sz="2800" dirty="0" smtClean="0"/>
              <a:t> Антон</a:t>
            </a: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0915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У костра после выполненной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5663586"/>
      </p:ext>
    </p:extLst>
  </p:cSld>
  <p:clrMapOvr>
    <a:masterClrMapping/>
  </p:clrMapOvr>
  <p:transition spd="slow" advTm="1500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Сплав\IMG_369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92384" y="728033"/>
            <a:ext cx="7546661" cy="503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0915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В беседке сделанной своими руками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1520" y="5731118"/>
            <a:ext cx="84289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На фото: Головкин Максим, </a:t>
            </a:r>
            <a:r>
              <a:rPr lang="ru-RU" sz="2800" dirty="0" err="1" smtClean="0"/>
              <a:t>Гиляшев</a:t>
            </a:r>
            <a:r>
              <a:rPr lang="ru-RU" sz="2800" dirty="0" smtClean="0"/>
              <a:t> Никита, </a:t>
            </a:r>
            <a:r>
              <a:rPr lang="ru-RU" sz="2800" dirty="0" err="1" smtClean="0"/>
              <a:t>Бурылов</a:t>
            </a:r>
            <a:r>
              <a:rPr lang="ru-RU" sz="2800" dirty="0" smtClean="0"/>
              <a:t> Антон, </a:t>
            </a:r>
            <a:r>
              <a:rPr lang="ru-RU" sz="2800" dirty="0" err="1" smtClean="0"/>
              <a:t>Мичков</a:t>
            </a:r>
            <a:r>
              <a:rPr lang="ru-RU" sz="2800" dirty="0" smtClean="0"/>
              <a:t> Матвей,, Миронов Всеволод, Кузнецов Г.П.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3131599"/>
      </p:ext>
    </p:extLst>
  </p:cSld>
  <p:clrMapOvr>
    <a:masterClrMapping/>
  </p:clrMapOvr>
  <p:transition spd="slow" advTm="15000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210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с. Березовка 2018г</vt:lpstr>
      <vt:lpstr>Слайд 2</vt:lpstr>
      <vt:lpstr>Оборудование места для костра  на берегу реки Барда</vt:lpstr>
      <vt:lpstr>Изготовление беседки  на берегу реки Барда</vt:lpstr>
      <vt:lpstr>Слайд 5</vt:lpstr>
      <vt:lpstr>Оборудование подхода к реке Барда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 Юрьевна</dc:creator>
  <cp:lastModifiedBy>Kuzminyh-NA</cp:lastModifiedBy>
  <cp:revision>10</cp:revision>
  <dcterms:created xsi:type="dcterms:W3CDTF">2018-09-10T17:05:37Z</dcterms:created>
  <dcterms:modified xsi:type="dcterms:W3CDTF">2018-12-18T05:10:55Z</dcterms:modified>
</cp:coreProperties>
</file>