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2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088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32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825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669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20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97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39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803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75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685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49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1F04-33F3-4DEE-B7C2-CB7526B7FE38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B4F2-B35C-46EC-A473-10193A26F7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752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843" y="216844"/>
            <a:ext cx="10515600" cy="61839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0070C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МБОУ «</a:t>
            </a:r>
            <a:r>
              <a:rPr lang="ru-RU" sz="36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Кишертская</a:t>
            </a:r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СОШ имени Л.П. </a:t>
            </a:r>
            <a:r>
              <a:rPr lang="ru-RU" sz="36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Дробышевского</a:t>
            </a:r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»</a:t>
            </a:r>
            <a:b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«Первый снег»</a:t>
            </a:r>
            <a:b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              </a:t>
            </a:r>
            <a:b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                                                                              Работа обучающегося </a:t>
            </a:r>
            <a:b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                                                                            9А класса </a:t>
            </a:r>
            <a:r>
              <a:rPr lang="ru-RU" sz="28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Рзянина</a:t>
            </a: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Матвея</a:t>
            </a:r>
            <a:b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С. Усть-Кишерть</a:t>
            </a:r>
            <a: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/>
            </a:r>
            <a:br>
              <a:rPr lang="ru-RU" sz="96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endParaRPr lang="ru-RU" sz="9600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15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00B0F0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376" y="86497"/>
            <a:ext cx="3932237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66FF"/>
                </a:solidFill>
                <a:latin typeface="Monotype Corsiva" panose="03010101010201010101" pitchFamily="66" charset="0"/>
                <a:ea typeface="Batang" panose="02030600000101010101" pitchFamily="18" charset="-127"/>
                <a:cs typeface="LilyUPC" panose="020B0604020202020204" pitchFamily="34" charset="-34"/>
              </a:rPr>
              <a:t>Первый снег</a:t>
            </a:r>
            <a:endParaRPr lang="ru-RU" sz="4400" b="1" i="1" dirty="0">
              <a:solidFill>
                <a:srgbClr val="0066FF"/>
              </a:solidFill>
              <a:latin typeface="Monotype Corsiva" panose="03010101010201010101" pitchFamily="66" charset="0"/>
              <a:ea typeface="Batang" panose="02030600000101010101" pitchFamily="18" charset="-127"/>
              <a:cs typeface="LilyUPC" panose="020B0604020202020204" pitchFamily="34" charset="-34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00" r="7900"/>
          <a:stretch>
            <a:fillRect/>
          </a:stretch>
        </p:blipFill>
        <p:spPr>
          <a:xfrm>
            <a:off x="4511685" y="457200"/>
            <a:ext cx="7527268" cy="59435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5412" y="1542836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Словно пух из крыльев ангела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Невесомый белый снег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На дома , на землю падает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Точно мягкий белый плед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А снежинки в вальсе свадебном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Кружат как в волшебном сне .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Посвящая этот танец нам –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Ждущим счастья на земле !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261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МБОУ «Кишертская СОШ имени Л.П. Дробышевского»   «Первый снег»                                                                                                Работа обучающегося                                                                                9А класса Рзянина Матвея  С. Усть-Кишерть </vt:lpstr>
      <vt:lpstr>Первый снег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bibl</dc:creator>
  <cp:lastModifiedBy>Kuzminyh-NA</cp:lastModifiedBy>
  <cp:revision>6</cp:revision>
  <dcterms:created xsi:type="dcterms:W3CDTF">2018-10-30T06:56:31Z</dcterms:created>
  <dcterms:modified xsi:type="dcterms:W3CDTF">2018-12-21T11:07:45Z</dcterms:modified>
</cp:coreProperties>
</file>