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МБОУ «Зуевская ООШ»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Октябрьский район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Пермский край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Позитив в объективе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27384"/>
            <a:ext cx="7772400" cy="13541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Школа – это увлекательный отдых в летнем пришкольном лагере «Маленькая страна»!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1\Desktop\Позитивные фотографии\233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744416" cy="2817963"/>
          </a:xfrm>
          <a:prstGeom prst="rect">
            <a:avLst/>
          </a:prstGeom>
          <a:noFill/>
        </p:spPr>
      </p:pic>
      <p:pic>
        <p:nvPicPr>
          <p:cNvPr id="1029" name="Picture 5" descr="C:\Users\1\Desktop\Позитивные фотографии\Новый рисунок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56992"/>
            <a:ext cx="3819198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Позитивные фотографии\Изображение 107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628800"/>
            <a:ext cx="3749675" cy="28122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2" name="Picture 4" descr="C:\Users\1\Desktop\Позитивные фотографии\Изображение 107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56992"/>
            <a:ext cx="3749675" cy="28122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7772400" cy="115212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Школа – это шумный, долгожданный, осенний общешкольный поход на природу!  </a:t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4400" y="476672"/>
            <a:ext cx="7772400" cy="115212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Школа – это День самоуправления, когда учителя становятся учениками 12 класса! Они не только учатся, но и, немножко, впадают в детство…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9" name="Picture 2" descr="C:\Users\1\Desktop\Позитивные фотографии\DSC0657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3749675" cy="28122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5" name="Picture 3" descr="F:\фото на конкурс\100_287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140968"/>
            <a:ext cx="3749675" cy="28175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</TotalTime>
  <Words>12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Справедливость</vt:lpstr>
      <vt:lpstr>Позитив в объективе</vt:lpstr>
      <vt:lpstr> Школа – это увлекательный отдых в летнем пришкольном лагере «Маленькая страна»!</vt:lpstr>
      <vt:lpstr>   Школа – это шумный, долгожданный, осенний общешкольный поход на природу!   </vt:lpstr>
      <vt:lpstr> Школа – это День самоуправления, когда учителя становятся учениками 12 класса! Они не только учатся, но и, немножко, впадают в детство…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Позитив в объективе</dc:title>
  <dc:creator>1</dc:creator>
  <cp:lastModifiedBy>1</cp:lastModifiedBy>
  <cp:revision>5</cp:revision>
  <dcterms:created xsi:type="dcterms:W3CDTF">2018-10-19T09:03:13Z</dcterms:created>
  <dcterms:modified xsi:type="dcterms:W3CDTF">2018-10-19T09:38:38Z</dcterms:modified>
</cp:coreProperties>
</file>