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DB26FA-D15A-4430-BE18-3ED36CD4FABF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A4B53E-CBD9-4BC5-AE34-72BE26B50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843838" cy="61436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общеобразовательное учреждение</a:t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«Зуевская основная общеобразовательная школа»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Номинация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«Позитив в объективе»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Фото Кузнецовой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Карины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,ученицы 7 класса 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«Зуевская ООШ»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п.Зуевский.</a:t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2018 г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Знакомьтесь, это я – Кузнецова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Карина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Здесь мне 3 года.</a:t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живу в деревне Зуевка. У нас большое хозяйство. Я помогаю родителям ухаживать за домашней птицей.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ПК\Desktop\image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875222"/>
            <a:ext cx="4916502" cy="3687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Это моя мама - Кузнецова Тамара Геннадьевна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 Она работает в школе учителем музыки.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И всех нас она увлекает музыкой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2050" name="Picture 2" descr="C:\Users\ПК\Desktop\PICT0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843" y="1714489"/>
            <a:ext cx="5925115" cy="4441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      Это моя учительница - Галина Михайловна. Более 40 лет она работает в         школе. Каждое время года по-своему прекрасно. Осень – волшебная пора.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Наша зуевская природа –красотища!.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ПК\Desktop\IMG_3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5412" y="1643050"/>
            <a:ext cx="3113734" cy="4665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Сынишка моего брата – Кузнецов  Андрюшка. Очень любит позировать. Только скажешь «Дам конфетку», сделает такую рожицу, хоть на обложку журнала посылай.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ПК\Desktop\Андрюша смешн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624" y="1643050"/>
            <a:ext cx="6044268" cy="4531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Дочурка моей сестры –</a:t>
            </a:r>
            <a:r>
              <a:rPr lang="ru-RU" sz="2000" dirty="0" err="1" smtClean="0">
                <a:solidFill>
                  <a:srgbClr val="7030A0"/>
                </a:solidFill>
              </a:rPr>
              <a:t>Галиева</a:t>
            </a:r>
            <a:r>
              <a:rPr lang="ru-RU" sz="2000" dirty="0" smtClean="0">
                <a:solidFill>
                  <a:srgbClr val="7030A0"/>
                </a:solidFill>
              </a:rPr>
              <a:t> Алина( 2 года). Она такая сладкоежка. Очень любит выпечку. Как увидит поднос с пирогами  -  рада до ушей.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Прямо Лиса Патрикеевна.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ПК\Desktop\6-1Dx2MRq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14488"/>
            <a:ext cx="6310357" cy="473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571528"/>
            <a:ext cx="8229600" cy="28575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       Открытие школьного летнего лагеря «Пиратский остров»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ПК\Desktop\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228934"/>
            <a:ext cx="4071965" cy="30525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500570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В роли пирата Джона - моя мама - Кузнецова Т.Г.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Пираты –учащиеся начальных классов Зуевской школы.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Лето 2016 года.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ПК\Desktop\P71901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28604"/>
            <a:ext cx="5689600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4857760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Кузнецова </a:t>
            </a:r>
            <a:r>
              <a:rPr lang="ru-RU" dirty="0" err="1" smtClean="0">
                <a:solidFill>
                  <a:srgbClr val="0070C0"/>
                </a:solidFill>
              </a:rPr>
              <a:t>Карина</a:t>
            </a:r>
            <a:r>
              <a:rPr lang="ru-RU" dirty="0" smtClean="0">
                <a:solidFill>
                  <a:srgbClr val="0070C0"/>
                </a:solidFill>
              </a:rPr>
              <a:t> – ученица 7 класса Зуевской школы.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Лето в Зуевке – незабываемая пора. Приезжайте, сами убедитесь!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159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Муниципальное  бюджетное общеобразовательное учреждение  «Зуевская основная общеобразовательная школа»  Номинация  «Позитив в объективе»   Фото Кузнецовой Карины ,ученицы 7 класса  МБОУ «Зуевская ООШ»   п.Зуевский.  2018 г </vt:lpstr>
      <vt:lpstr>Знакомьтесь, это я – Кузнецова Карина. Здесь мне 3 года. Я живу в деревне Зуевка. У нас большое хозяйство. Я помогаю родителям ухаживать за домашней птицей.</vt:lpstr>
      <vt:lpstr>Это моя мама - Кузнецова Тамара Геннадьевна  Она работает в школе учителем музыки. И всех нас она увлекает музыкой.</vt:lpstr>
      <vt:lpstr>      Это моя учительница - Галина Михайловна. Более 40 лет она работает в         школе. Каждое время года по-своему прекрасно. Осень – волшебная пора.  Наша зуевская природа –красотища!.</vt:lpstr>
      <vt:lpstr>Сынишка моего брата – Кузнецов  Андрюшка. Очень любит позировать. Только скажешь «Дам конфетку», сделает такую рожицу, хоть на обложку журнала посылай.</vt:lpstr>
      <vt:lpstr>Дочурка моей сестры –Галиева Алина( 2 года). Она такая сладкоежка. Очень любит выпечку. Как увидит поднос с пирогами  -  рада до ушей.  Прямо Лиса Патрикеевна.</vt:lpstr>
      <vt:lpstr>       Открытие школьного летнего лагеря «Пиратский остров»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Позитив  в объективе</dc:title>
  <dc:creator>ПК</dc:creator>
  <cp:lastModifiedBy>Kuzminyh-NA</cp:lastModifiedBy>
  <cp:revision>7</cp:revision>
  <dcterms:created xsi:type="dcterms:W3CDTF">2018-10-19T13:03:51Z</dcterms:created>
  <dcterms:modified xsi:type="dcterms:W3CDTF">2018-11-07T05:39:54Z</dcterms:modified>
</cp:coreProperties>
</file>