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3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B614-40B7-4E71-9793-5EECD68E67DE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9017-DB51-42C5-922E-FF6C8164F9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ree-photoshop-sky-overlays_948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1071546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«Персиком </a:t>
            </a:r>
            <a:r>
              <a:rPr lang="ru-RU" sz="4000" dirty="0">
                <a:solidFill>
                  <a:srgbClr val="FF0000"/>
                </a:solidFill>
              </a:rPr>
              <a:t>нежным закат </a:t>
            </a:r>
            <a:r>
              <a:rPr lang="ru-RU" sz="4000" dirty="0" smtClean="0">
                <a:solidFill>
                  <a:srgbClr val="FF0000"/>
                </a:solidFill>
              </a:rPr>
              <a:t>догорает»</a:t>
            </a:r>
          </a:p>
          <a:p>
            <a:endParaRPr lang="ru-RU" sz="4000" dirty="0">
              <a:solidFill>
                <a:srgbClr val="FF0000"/>
              </a:solidFill>
            </a:endParaRP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Белорусов Павел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МАДОУ «Детский сад №17»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Г. Соликамск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70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571612"/>
            <a:ext cx="807249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Здравствуйте уважаемые зрители моих фотографий! Меня зовут Павел, я из города Соликамска.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Летом я с семьёй путешествовал по городу Перми. В один из вечеров мы гуляли по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улицам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наблюдали за потрясающе красивым закатом.  Налюбовавшись вечерним небом, нам захотелось поделиться этим великолепием с друзьями, и мы сделали эти красивые кадры. Наша семейная коллекция фотографий пополнилась красивейшими  снимками, которыми мы делимся со всеми любителями природы.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xA_prFVxt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70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k-76HVCGoq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-142900"/>
            <a:ext cx="500066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ok.com.ua-70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x5ebS-C1jC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0"/>
            <a:ext cx="51413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zkR2wIVw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ok.com.ua-70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l9x_gGTVGu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0"/>
            <a:ext cx="464347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2018-10-06T18:23:04Z</dcterms:created>
  <dcterms:modified xsi:type="dcterms:W3CDTF">2018-10-06T19:00:49Z</dcterms:modified>
</cp:coreProperties>
</file>