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88907-83AF-418D-9399-6479C775C4B3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922DC-A464-41E9-A806-E533A48365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ream-of-grassland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6.10.04 Мухина В.Д. МАДОУ Детский сад№17  Соликамск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214422"/>
            <a:ext cx="8572560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500166" y="214290"/>
            <a:ext cx="67866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    На   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ишере –красавице, Березовой Старице!!!</a:t>
            </a:r>
            <a:endParaRPr lang="ru-RU" sz="2800" dirty="0"/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142976" y="714357"/>
            <a:ext cx="635798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Мухина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Василина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г. Соликамск, МАДОУ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Детский сад №17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eam-of-grassland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00034" y="571480"/>
            <a:ext cx="8286808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Отдых всей семьей у нас, на природе просто класс! Водные купания, вечерние катания.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Можно бегать и кричать, на полянке загорать.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Делать замки из песка, Ух, какая красота!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У костра под звон гитары, песни громко мы поем, знаем, утром лес нас встретит, там грибочки мы найдем.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Arial" pitchFamily="34" charset="0"/>
              </a:rPr>
              <a:t>Ловим рыбку для ухи, отдыхаем от души, на Вишере -красавице Березовой Старице!!!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7200"/>
            <a:ext cx="9525" cy="9525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667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smtClean="0">
                <a:ln>
                  <a:noFill/>
                </a:ln>
                <a:solidFill>
                  <a:srgbClr val="7030A0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eam-of-grassland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jtviAypgm7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5728"/>
            <a:ext cx="8643998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ream-of-grassland-powerpoint-templat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T4VdWMUsOM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8715436" cy="650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97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3</cp:revision>
  <dcterms:created xsi:type="dcterms:W3CDTF">2018-10-02T16:02:59Z</dcterms:created>
  <dcterms:modified xsi:type="dcterms:W3CDTF">2018-10-02T16:24:09Z</dcterms:modified>
</cp:coreProperties>
</file>