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56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3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9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3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8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8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3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0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AD68-CD71-482B-92C8-A091FEAFA71F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46AA-432B-471B-A42C-40B95635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Dranicina\Desktop\презентация\simple-background-3289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7342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Муниципальное автономное дошкольное образовательное учреждение «</a:t>
            </a:r>
            <a:r>
              <a:rPr lang="ru-RU" dirty="0" err="1">
                <a:solidFill>
                  <a:srgbClr val="C00000"/>
                </a:solidFill>
                <a:latin typeface="Bookman Old Style" pitchFamily="18" charset="0"/>
              </a:rPr>
              <a:t>Двуреченский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детский сад «</a:t>
            </a:r>
            <a:r>
              <a:rPr lang="ru-RU" dirty="0" err="1">
                <a:solidFill>
                  <a:srgbClr val="C00000"/>
                </a:solidFill>
                <a:latin typeface="Bookman Old Style" pitchFamily="18" charset="0"/>
              </a:rPr>
              <a:t>Семицветик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Пермский район, пос. Ферма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276872"/>
            <a:ext cx="6118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Краевой конкурс «Пермский позитив»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7567" y="3140968"/>
            <a:ext cx="4488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Номинация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«Позитивные путешествия»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157192"/>
            <a:ext cx="4809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Участники: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Дети подготовительной группы «Звездочки»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МАДОУ «</a:t>
            </a:r>
            <a:r>
              <a:rPr lang="ru-RU" sz="1400" dirty="0" err="1" smtClean="0">
                <a:solidFill>
                  <a:srgbClr val="C00000"/>
                </a:solidFill>
                <a:latin typeface="Bookman Old Style" pitchFamily="18" charset="0"/>
              </a:rPr>
              <a:t>Двуреченский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 детский сад «</a:t>
            </a:r>
            <a:r>
              <a:rPr lang="ru-RU" sz="1400" dirty="0" err="1" smtClean="0">
                <a:solidFill>
                  <a:srgbClr val="C00000"/>
                </a:solidFill>
                <a:latin typeface="Bookman Old Style" pitchFamily="18" charset="0"/>
              </a:rPr>
              <a:t>Семицветик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»,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Ильющенко Ольга Михайловна, воспитатель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6309320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</a:rPr>
              <a:t>2018 год</a:t>
            </a:r>
            <a:endParaRPr lang="ru-RU" sz="1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4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ranicina\Desktop\презентация\simple-background-3289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ranicina\Desktop\презентация\mbit7qtX2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8507"/>
            <a:ext cx="5738862" cy="4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74322"/>
            <a:ext cx="69127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omic Sans MS" pitchFamily="66" charset="0"/>
              </a:rPr>
              <a:t> </a:t>
            </a:r>
            <a:r>
              <a:rPr lang="ru-RU" sz="1500" dirty="0" smtClean="0">
                <a:latin typeface="Comic Sans MS" pitchFamily="66" charset="0"/>
              </a:rPr>
              <a:t>     </a:t>
            </a:r>
            <a:r>
              <a:rPr lang="ru-RU" sz="1500" dirty="0" smtClean="0">
                <a:solidFill>
                  <a:srgbClr val="C00000"/>
                </a:solidFill>
                <a:latin typeface="Comic Sans MS" pitchFamily="66" charset="0"/>
              </a:rPr>
              <a:t>27 </a:t>
            </a:r>
            <a:r>
              <a:rPr lang="ru-RU" sz="1500" dirty="0">
                <a:solidFill>
                  <a:srgbClr val="C00000"/>
                </a:solidFill>
                <a:latin typeface="Comic Sans MS" pitchFamily="66" charset="0"/>
              </a:rPr>
              <a:t>сентября 2018 г. Экскурсия по </a:t>
            </a:r>
            <a:r>
              <a:rPr lang="ru-RU" sz="1500" dirty="0" smtClean="0">
                <a:solidFill>
                  <a:srgbClr val="C00000"/>
                </a:solidFill>
                <a:latin typeface="Comic Sans MS" pitchFamily="66" charset="0"/>
              </a:rPr>
              <a:t>г</a:t>
            </a:r>
            <a:r>
              <a:rPr lang="ru-RU" sz="1500" dirty="0">
                <a:solidFill>
                  <a:srgbClr val="C00000"/>
                </a:solidFill>
                <a:latin typeface="Comic Sans MS" pitchFamily="66" charset="0"/>
              </a:rPr>
              <a:t>. Пермь</a:t>
            </a:r>
          </a:p>
          <a:p>
            <a:pPr algn="just"/>
            <a:r>
              <a:rPr lang="ru-RU" sz="1500" dirty="0" smtClean="0">
                <a:solidFill>
                  <a:srgbClr val="C00000"/>
                </a:solidFill>
                <a:latin typeface="Comic Sans MS" pitchFamily="66" charset="0"/>
              </a:rPr>
              <a:t>Целью </a:t>
            </a:r>
            <a:r>
              <a:rPr lang="ru-RU" sz="1500" dirty="0">
                <a:solidFill>
                  <a:srgbClr val="C00000"/>
                </a:solidFill>
                <a:latin typeface="Comic Sans MS" pitchFamily="66" charset="0"/>
              </a:rPr>
              <a:t>экскурсии было воспитание у детей нравственно-патриотических чувств в процессе знакомства с родным городом.</a:t>
            </a:r>
          </a:p>
          <a:p>
            <a:pPr algn="just"/>
            <a:r>
              <a:rPr lang="ru-RU" sz="1500" dirty="0">
                <a:solidFill>
                  <a:srgbClr val="C00000"/>
                </a:solidFill>
                <a:latin typeface="Comic Sans MS" pitchFamily="66" charset="0"/>
              </a:rPr>
              <a:t>В результате у детей расширились и углубились знания детей </a:t>
            </a:r>
            <a:r>
              <a:rPr lang="ru-RU" sz="1500" dirty="0" smtClean="0">
                <a:solidFill>
                  <a:srgbClr val="C00000"/>
                </a:solidFill>
                <a:latin typeface="Comic Sans MS" pitchFamily="66" charset="0"/>
              </a:rPr>
              <a:t>о                      </a:t>
            </a:r>
            <a:r>
              <a:rPr lang="ru-RU" sz="1500" dirty="0">
                <a:solidFill>
                  <a:srgbClr val="C00000"/>
                </a:solidFill>
                <a:latin typeface="Comic Sans MS" pitchFamily="66" charset="0"/>
              </a:rPr>
              <a:t>г</a:t>
            </a:r>
            <a:r>
              <a:rPr lang="ru-RU" sz="1500" dirty="0" smtClean="0">
                <a:solidFill>
                  <a:srgbClr val="C00000"/>
                </a:solidFill>
                <a:latin typeface="Comic Sans MS" pitchFamily="66" charset="0"/>
              </a:rPr>
              <a:t>. Пермь</a:t>
            </a:r>
            <a:r>
              <a:rPr lang="ru-RU" sz="1500" dirty="0">
                <a:solidFill>
                  <a:srgbClr val="C00000"/>
                </a:solidFill>
                <a:latin typeface="Comic Sans MS" pitchFamily="66" charset="0"/>
              </a:rPr>
              <a:t>, его истории, достопримечательностях; повысился интерес к истории своей малой родины. Появилось чувство гордости за свой город. Обогатился и активизировался словарь детей.</a:t>
            </a:r>
          </a:p>
        </p:txBody>
      </p:sp>
    </p:spTree>
    <p:extLst>
      <p:ext uri="{BB962C8B-B14F-4D97-AF65-F5344CB8AC3E}">
        <p14:creationId xmlns:p14="http://schemas.microsoft.com/office/powerpoint/2010/main" val="208862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ranicina\Desktop\презентация\simple-background-3289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ranicina\Desktop\презентация\NG-acop2i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09587"/>
            <a:ext cx="7335824" cy="54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4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ranicina\Desktop\презентация\simple-background-3289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anicina\Desktop\презентация\nYFUcrS3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27384"/>
            <a:ext cx="5112568" cy="68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2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ranicina\Desktop\презентация\simple-background-3289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ranicina\Desktop\презентация\ELb13BU1_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5112568" cy="68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7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ranicina\Desktop\презентация\simple-background-32898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ranicina\Desktop\презентация\yaCczz3tH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112568" cy="68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47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118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Dranicina</dc:creator>
  <cp:lastModifiedBy>Dranicina</cp:lastModifiedBy>
  <cp:revision>8</cp:revision>
  <dcterms:created xsi:type="dcterms:W3CDTF">2018-10-29T08:45:49Z</dcterms:created>
  <dcterms:modified xsi:type="dcterms:W3CDTF">2018-10-30T03:56:58Z</dcterms:modified>
</cp:coreProperties>
</file>