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F5F-0BD5-436C-AC1A-211DB6867691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4986-D10E-4A76-906F-E93541916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090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F5F-0BD5-436C-AC1A-211DB6867691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4986-D10E-4A76-906F-E93541916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279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F5F-0BD5-436C-AC1A-211DB6867691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4986-D10E-4A76-906F-E93541916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236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F5F-0BD5-436C-AC1A-211DB6867691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4986-D10E-4A76-906F-E93541916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490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F5F-0BD5-436C-AC1A-211DB6867691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4986-D10E-4A76-906F-E93541916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430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F5F-0BD5-436C-AC1A-211DB6867691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4986-D10E-4A76-906F-E93541916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080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F5F-0BD5-436C-AC1A-211DB6867691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4986-D10E-4A76-906F-E93541916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44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F5F-0BD5-436C-AC1A-211DB6867691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4986-D10E-4A76-906F-E93541916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157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F5F-0BD5-436C-AC1A-211DB6867691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4986-D10E-4A76-906F-E93541916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945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F5F-0BD5-436C-AC1A-211DB6867691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4986-D10E-4A76-906F-E93541916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260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F5F-0BD5-436C-AC1A-211DB6867691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4986-D10E-4A76-906F-E93541916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90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6F5F-0BD5-436C-AC1A-211DB6867691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4986-D10E-4A76-906F-E93541916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1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2536">
            <a:off x="664814" y="353193"/>
            <a:ext cx="2314441" cy="3046696"/>
          </a:xfrm>
          <a:prstGeom prst="rect">
            <a:avLst/>
          </a:prstGeom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437112"/>
            <a:ext cx="3048075" cy="2334626"/>
          </a:xfrm>
          <a:prstGeom prst="rect">
            <a:avLst/>
          </a:prstGeom>
        </p:spPr>
      </p:pic>
      <p:pic>
        <p:nvPicPr>
          <p:cNvPr id="9" name="Объект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796"/>
            <a:ext cx="2945301" cy="2208976"/>
          </a:xfrm>
          <a:prstGeom prst="rect">
            <a:avLst/>
          </a:prstGeom>
        </p:spPr>
      </p:pic>
      <p:pic>
        <p:nvPicPr>
          <p:cNvPr id="10" name="Объект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8159">
            <a:off x="3086156" y="2253749"/>
            <a:ext cx="2904060" cy="2178045"/>
          </a:xfrm>
          <a:prstGeom prst="rect">
            <a:avLst/>
          </a:prstGeom>
        </p:spPr>
      </p:pic>
      <p:pic>
        <p:nvPicPr>
          <p:cNvPr id="11" name="Объект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12">
            <a:off x="5958901" y="3461234"/>
            <a:ext cx="3054536" cy="2285182"/>
          </a:xfrm>
          <a:prstGeom prst="rect">
            <a:avLst/>
          </a:prstGeom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084" flipH="1">
            <a:off x="6659961" y="288872"/>
            <a:ext cx="1957394" cy="2941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158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262630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Мочаловы</dc:creator>
  <cp:lastModifiedBy>Kuzminyh-NA</cp:lastModifiedBy>
  <cp:revision>5</cp:revision>
  <dcterms:created xsi:type="dcterms:W3CDTF">2018-10-29T19:53:28Z</dcterms:created>
  <dcterms:modified xsi:type="dcterms:W3CDTF">2018-12-24T10:02:11Z</dcterms:modified>
</cp:coreProperties>
</file>